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569AD-C6CE-48E4-AB97-BC06154C44D2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7B8F9-8675-41A7-AB36-04AAC8060F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94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C9737-691C-4787-B572-1CDBD88A125D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AA03E-2810-432F-9831-4922FAF85A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94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50ECD-9681-4512-8B1A-063B1D463C20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CB7CE-93FF-4FB9-949D-A2600090D8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00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BCF84-6439-4DEF-8216-670232229246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235CD-EBD1-4EAA-B9A2-098A5A4EAD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1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29CEB-0D2C-4FF0-8426-3EBB7778E972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63A38-5424-47BA-B54C-4E35804268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00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5FFD8-FC0C-4DAE-870B-83CD5B6215CB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8CB87-4957-4B4F-9EAB-300A6AE393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0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00034-D65D-4099-910D-F7C83B42D55D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4DE6A-1C77-46D8-ACED-D6C9459A1E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1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A58EB-BC22-4DF9-B202-896BD1F65A6B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A5555-461D-401D-ACB5-30619C4BC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17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7C09-A073-4AAA-8694-EB33CD89C003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58768-989A-497A-B240-91EE54BBA8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28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A040D-90C1-4D74-9572-847F5F048A64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782B9-2C1E-45FA-9607-492420B44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7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36698-8E01-41F2-B7B7-66C22C84853F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E6C44-4492-4A6C-BD24-5053AE5D59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0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C4DC56-A333-4CE3-AB48-FE9DABD3DBF4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834DD1-F3DC-43B5-B465-8702662C91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bookearlyfro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0"/>
            <a:ext cx="5240337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insidebook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1" t="6654" r="5592" b="5893"/>
          <a:stretch>
            <a:fillRect/>
          </a:stretch>
        </p:blipFill>
        <p:spPr bwMode="auto">
          <a:xfrm>
            <a:off x="0" y="0"/>
            <a:ext cx="9144000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GS1-p36-37.tif"/>
          <p:cNvPicPr>
            <a:picLocks noChangeAspect="1"/>
          </p:cNvPicPr>
          <p:nvPr/>
        </p:nvPicPr>
        <p:blipFill rotWithShape="1">
          <a:blip r:embed="rId3">
            <a:alphaModFix amt="6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3" r="15366"/>
          <a:stretch/>
        </p:blipFill>
        <p:spPr>
          <a:xfrm>
            <a:off x="539552" y="260648"/>
            <a:ext cx="8056880" cy="6057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683568" y="476672"/>
            <a:ext cx="3744416" cy="2248950"/>
          </a:xfrm>
          <a:prstGeom prst="rect">
            <a:avLst/>
          </a:prstGeom>
          <a:solidFill>
            <a:srgbClr val="FFFFFF">
              <a:alpha val="48000"/>
            </a:srgbClr>
          </a:solidFill>
        </p:spPr>
        <p:txBody>
          <a:bodyPr wrap="square" lIns="108000" tIns="46800" rIns="108000" bIns="46800" rtlCol="0">
            <a:spAutoFit/>
          </a:bodyPr>
          <a:lstStyle/>
          <a:p>
            <a:r>
              <a:rPr lang="en-GB" sz="2800" b="1" dirty="0">
                <a:latin typeface="Century Gothic"/>
                <a:cs typeface="Century Gothic"/>
              </a:rPr>
              <a:t>After Jesus had gone back to his Father in heaven, his friends were sad. They missed him. </a:t>
            </a:r>
          </a:p>
        </p:txBody>
      </p:sp>
      <p:sp>
        <p:nvSpPr>
          <p:cNvPr id="6" name="Rectangle 5"/>
          <p:cNvSpPr/>
          <p:nvPr/>
        </p:nvSpPr>
        <p:spPr>
          <a:xfrm>
            <a:off x="4716016" y="2708920"/>
            <a:ext cx="3672408" cy="2677656"/>
          </a:xfrm>
          <a:prstGeom prst="rect">
            <a:avLst/>
          </a:prstGeom>
          <a:solidFill>
            <a:srgbClr val="FFFFFF">
              <a:alpha val="48000"/>
            </a:srgbClr>
          </a:solidFill>
        </p:spPr>
        <p:txBody>
          <a:bodyPr wrap="square">
            <a:spAutoFit/>
          </a:bodyPr>
          <a:lstStyle/>
          <a:p>
            <a:r>
              <a:rPr lang="en-GB" sz="2800" b="1" dirty="0">
                <a:latin typeface="Century Gothic"/>
                <a:cs typeface="Century Gothic"/>
              </a:rPr>
              <a:t>It was wonderful. They knew that Jesus had kept his promise to send a new friend, the Holy Spirit.</a:t>
            </a:r>
          </a:p>
        </p:txBody>
      </p:sp>
      <p:sp>
        <p:nvSpPr>
          <p:cNvPr id="7" name="Rectangle 6"/>
          <p:cNvSpPr/>
          <p:nvPr/>
        </p:nvSpPr>
        <p:spPr>
          <a:xfrm>
            <a:off x="4716016" y="476672"/>
            <a:ext cx="3672408" cy="1815882"/>
          </a:xfrm>
          <a:prstGeom prst="rect">
            <a:avLst/>
          </a:prstGeom>
          <a:solidFill>
            <a:srgbClr val="FFFFFF">
              <a:alpha val="48000"/>
            </a:srgbClr>
          </a:solidFill>
        </p:spPr>
        <p:txBody>
          <a:bodyPr wrap="square">
            <a:spAutoFit/>
          </a:bodyPr>
          <a:lstStyle/>
          <a:p>
            <a:r>
              <a:rPr lang="en-GB" sz="2800" b="1" dirty="0">
                <a:latin typeface="Century Gothic"/>
                <a:cs typeface="Century Gothic"/>
              </a:rPr>
              <a:t>They began to feel different. Joy and happiness filled their hearts.</a:t>
            </a:r>
          </a:p>
        </p:txBody>
      </p:sp>
      <p:sp>
        <p:nvSpPr>
          <p:cNvPr id="8" name="Rectangle 7"/>
          <p:cNvSpPr/>
          <p:nvPr/>
        </p:nvSpPr>
        <p:spPr>
          <a:xfrm>
            <a:off x="683568" y="3284984"/>
            <a:ext cx="3744416" cy="2679837"/>
          </a:xfrm>
          <a:prstGeom prst="rect">
            <a:avLst/>
          </a:prstGeom>
          <a:solidFill>
            <a:srgbClr val="FFFFFF">
              <a:alpha val="48000"/>
            </a:srgbClr>
          </a:solidFill>
        </p:spPr>
        <p:txBody>
          <a:bodyPr wrap="square" lIns="108000" tIns="46800" rIns="108000" bIns="46800" anchor="t" anchorCtr="0">
            <a:spAutoFit/>
          </a:bodyPr>
          <a:lstStyle/>
          <a:p>
            <a:r>
              <a:rPr lang="en-GB" sz="2800" b="1" dirty="0">
                <a:latin typeface="Century Gothic"/>
                <a:cs typeface="Century Gothic"/>
              </a:rPr>
              <a:t>They felt lonely and afraid without him.</a:t>
            </a:r>
          </a:p>
          <a:p>
            <a:r>
              <a:rPr lang="en-GB" sz="2800" b="1" dirty="0">
                <a:latin typeface="Century Gothic"/>
                <a:cs typeface="Century Gothic"/>
              </a:rPr>
              <a:t>On Pentecost day, they were all together in the house.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80112" y="5733256"/>
            <a:ext cx="2700371" cy="400110"/>
          </a:xfrm>
          <a:prstGeom prst="rect">
            <a:avLst/>
          </a:prstGeom>
          <a:solidFill>
            <a:srgbClr val="FFFFFF">
              <a:alpha val="47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latin typeface="Century Gothic"/>
                <a:cs typeface="Century Gothic"/>
              </a:rPr>
              <a:t>Based on Acts 2: 1-4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6" grpId="0" animBg="1"/>
      <p:bldP spid="7" grpId="0" animBg="1"/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bookearlybac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7000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xmlns:p14="http://schemas.microsoft.com/office/powerpoint/2010/main" spd="slow">
        <p:wip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81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Gwen Tower</dc:creator>
  <cp:lastModifiedBy>john keegan</cp:lastModifiedBy>
  <cp:revision>11</cp:revision>
  <dcterms:created xsi:type="dcterms:W3CDTF">2012-08-22T12:50:25Z</dcterms:created>
  <dcterms:modified xsi:type="dcterms:W3CDTF">2020-05-05T19:11:12Z</dcterms:modified>
</cp:coreProperties>
</file>