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96" r:id="rId5"/>
    <p:sldId id="257" r:id="rId6"/>
    <p:sldId id="295" r:id="rId7"/>
    <p:sldId id="258" r:id="rId8"/>
    <p:sldId id="259" r:id="rId9"/>
    <p:sldId id="285" r:id="rId10"/>
    <p:sldId id="261" r:id="rId11"/>
    <p:sldId id="286" r:id="rId12"/>
    <p:sldId id="263" r:id="rId13"/>
    <p:sldId id="287" r:id="rId14"/>
    <p:sldId id="265" r:id="rId15"/>
    <p:sldId id="288" r:id="rId16"/>
    <p:sldId id="267" r:id="rId17"/>
    <p:sldId id="289" r:id="rId18"/>
    <p:sldId id="292" r:id="rId19"/>
    <p:sldId id="293" r:id="rId20"/>
    <p:sldId id="294" r:id="rId21"/>
  </p:sldIdLst>
  <p:sldSz cx="10058400" cy="7772400"/>
  <p:notesSz cx="10058400" cy="7772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23" autoAdjust="0"/>
    <p:restoredTop sz="94660"/>
  </p:normalViewPr>
  <p:slideViewPr>
    <p:cSldViewPr>
      <p:cViewPr varScale="1">
        <p:scale>
          <a:sx n="60" d="100"/>
          <a:sy n="60" d="100"/>
        </p:scale>
        <p:origin x="1464" y="8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4380" y="2409444"/>
            <a:ext cx="8549640" cy="163220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08760" y="4352544"/>
            <a:ext cx="7040880" cy="19431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5/2/2019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000" b="1" i="0">
                <a:solidFill>
                  <a:srgbClr val="ED2224"/>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1400" b="1" i="0">
                <a:solidFill>
                  <a:schemeClr val="tx1"/>
                </a:solidFill>
                <a:latin typeface="Comic Sans MS"/>
                <a:cs typeface="Comic Sans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5/2/2019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000" b="1" i="0">
                <a:solidFill>
                  <a:srgbClr val="ED2224"/>
                </a:solidFill>
                <a:latin typeface="Calibri"/>
                <a:cs typeface="Calibri"/>
              </a:defRPr>
            </a:lvl1pPr>
          </a:lstStyle>
          <a:p>
            <a:endParaRPr/>
          </a:p>
        </p:txBody>
      </p:sp>
      <p:sp>
        <p:nvSpPr>
          <p:cNvPr id="3" name="Holder 3"/>
          <p:cNvSpPr>
            <a:spLocks noGrp="1"/>
          </p:cNvSpPr>
          <p:nvPr>
            <p:ph sz="half" idx="2"/>
          </p:nvPr>
        </p:nvSpPr>
        <p:spPr>
          <a:xfrm>
            <a:off x="502920" y="1787652"/>
            <a:ext cx="4375404" cy="512978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180076" y="1787652"/>
            <a:ext cx="4375404" cy="512978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5/2/2019</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000" b="1" i="0">
                <a:solidFill>
                  <a:srgbClr val="ED2224"/>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5/2/2019</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5/2/2019</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7471662" y="292099"/>
            <a:ext cx="2173604" cy="787400"/>
          </a:xfrm>
          <a:prstGeom prst="rect">
            <a:avLst/>
          </a:prstGeom>
        </p:spPr>
        <p:txBody>
          <a:bodyPr wrap="square" lIns="0" tIns="0" rIns="0" bIns="0">
            <a:spAutoFit/>
          </a:bodyPr>
          <a:lstStyle>
            <a:lvl1pPr>
              <a:defRPr sz="5000" b="1" i="0">
                <a:solidFill>
                  <a:srgbClr val="ED2224"/>
                </a:solidFill>
                <a:latin typeface="Calibri"/>
                <a:cs typeface="Calibri"/>
              </a:defRPr>
            </a:lvl1pPr>
          </a:lstStyle>
          <a:p>
            <a:endParaRPr/>
          </a:p>
        </p:txBody>
      </p:sp>
      <p:sp>
        <p:nvSpPr>
          <p:cNvPr id="3" name="Holder 3"/>
          <p:cNvSpPr>
            <a:spLocks noGrp="1"/>
          </p:cNvSpPr>
          <p:nvPr>
            <p:ph type="body" idx="1"/>
          </p:nvPr>
        </p:nvSpPr>
        <p:spPr>
          <a:xfrm>
            <a:off x="282946" y="3054901"/>
            <a:ext cx="8482965" cy="3980179"/>
          </a:xfrm>
          <a:prstGeom prst="rect">
            <a:avLst/>
          </a:prstGeom>
        </p:spPr>
        <p:txBody>
          <a:bodyPr wrap="square" lIns="0" tIns="0" rIns="0" bIns="0">
            <a:spAutoFit/>
          </a:bodyPr>
          <a:lstStyle>
            <a:lvl1pPr>
              <a:defRPr sz="1400" b="1" i="0">
                <a:solidFill>
                  <a:schemeClr val="tx1"/>
                </a:solidFill>
                <a:latin typeface="Comic Sans MS"/>
                <a:cs typeface="Comic Sans MS"/>
              </a:defRPr>
            </a:lvl1pPr>
          </a:lstStyle>
          <a:p>
            <a:endParaRPr/>
          </a:p>
        </p:txBody>
      </p:sp>
      <p:sp>
        <p:nvSpPr>
          <p:cNvPr id="4" name="Holder 4"/>
          <p:cNvSpPr>
            <a:spLocks noGrp="1"/>
          </p:cNvSpPr>
          <p:nvPr>
            <p:ph type="ftr" sz="quarter" idx="5"/>
          </p:nvPr>
        </p:nvSpPr>
        <p:spPr>
          <a:xfrm>
            <a:off x="3419856" y="7228332"/>
            <a:ext cx="3218688" cy="38862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2920" y="7228332"/>
            <a:ext cx="2313432" cy="38862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pPr/>
              <a:t>5/2/2019</a:t>
            </a:fld>
            <a:endParaRPr lang="en-US"/>
          </a:p>
        </p:txBody>
      </p:sp>
      <p:sp>
        <p:nvSpPr>
          <p:cNvPr id="6" name="Holder 6"/>
          <p:cNvSpPr>
            <a:spLocks noGrp="1"/>
          </p:cNvSpPr>
          <p:nvPr>
            <p:ph type="sldNum" sz="quarter" idx="7"/>
          </p:nvPr>
        </p:nvSpPr>
        <p:spPr>
          <a:xfrm>
            <a:off x="7242048" y="7228332"/>
            <a:ext cx="2313432" cy="38862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pPr/>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audio" Target="../media/media4.WAV"/><Relationship Id="rId13" Type="http://schemas.openxmlformats.org/officeDocument/2006/relationships/audio" Target="../media/media7.WAV"/><Relationship Id="rId18" Type="http://schemas.microsoft.com/office/2007/relationships/media" Target="../media/media11.WAV"/><Relationship Id="rId26" Type="http://schemas.openxmlformats.org/officeDocument/2006/relationships/image" Target="../media/image10.png"/><Relationship Id="rId3" Type="http://schemas.microsoft.com/office/2007/relationships/media" Target="../media/media2.WAV"/><Relationship Id="rId21" Type="http://schemas.openxmlformats.org/officeDocument/2006/relationships/image" Target="../media/image5.png"/><Relationship Id="rId34" Type="http://schemas.openxmlformats.org/officeDocument/2006/relationships/image" Target="../media/image18.png"/><Relationship Id="rId7" Type="http://schemas.microsoft.com/office/2007/relationships/media" Target="../media/media4.WAV"/><Relationship Id="rId12" Type="http://schemas.microsoft.com/office/2007/relationships/media" Target="../media/media7.WAV"/><Relationship Id="rId17" Type="http://schemas.openxmlformats.org/officeDocument/2006/relationships/audio" Target="../media/media10.WAV"/><Relationship Id="rId25" Type="http://schemas.openxmlformats.org/officeDocument/2006/relationships/image" Target="../media/image9.png"/><Relationship Id="rId33" Type="http://schemas.openxmlformats.org/officeDocument/2006/relationships/image" Target="../media/image17.png"/><Relationship Id="rId2" Type="http://schemas.openxmlformats.org/officeDocument/2006/relationships/audio" Target="../media/media1.WAV"/><Relationship Id="rId16" Type="http://schemas.microsoft.com/office/2007/relationships/media" Target="../media/media10.WAV"/><Relationship Id="rId20" Type="http://schemas.openxmlformats.org/officeDocument/2006/relationships/slideLayout" Target="../slideLayouts/slideLayout2.xml"/><Relationship Id="rId29" Type="http://schemas.openxmlformats.org/officeDocument/2006/relationships/image" Target="../media/image13.png"/><Relationship Id="rId1" Type="http://schemas.microsoft.com/office/2007/relationships/media" Target="../media/media1.WAV"/><Relationship Id="rId6" Type="http://schemas.openxmlformats.org/officeDocument/2006/relationships/audio" Target="../media/media3.WAV"/><Relationship Id="rId11" Type="http://schemas.microsoft.com/office/2007/relationships/media" Target="../media/media6.WAV"/><Relationship Id="rId24" Type="http://schemas.openxmlformats.org/officeDocument/2006/relationships/image" Target="../media/image8.png"/><Relationship Id="rId32" Type="http://schemas.openxmlformats.org/officeDocument/2006/relationships/image" Target="../media/image16.png"/><Relationship Id="rId5" Type="http://schemas.microsoft.com/office/2007/relationships/media" Target="../media/media3.WAV"/><Relationship Id="rId15" Type="http://schemas.microsoft.com/office/2007/relationships/media" Target="../media/media9.WAV"/><Relationship Id="rId23" Type="http://schemas.openxmlformats.org/officeDocument/2006/relationships/image" Target="../media/image7.png"/><Relationship Id="rId28" Type="http://schemas.openxmlformats.org/officeDocument/2006/relationships/image" Target="../media/image12.png"/><Relationship Id="rId10" Type="http://schemas.microsoft.com/office/2007/relationships/media" Target="../media/media5.WAV"/><Relationship Id="rId19" Type="http://schemas.openxmlformats.org/officeDocument/2006/relationships/audio" Target="../media/media11.WAV"/><Relationship Id="rId31" Type="http://schemas.openxmlformats.org/officeDocument/2006/relationships/image" Target="../media/image15.png"/><Relationship Id="rId4" Type="http://schemas.openxmlformats.org/officeDocument/2006/relationships/audio" Target="../media/media2.WAV"/><Relationship Id="rId9" Type="http://schemas.openxmlformats.org/officeDocument/2006/relationships/audio" Target="NULL" TargetMode="External"/><Relationship Id="rId14" Type="http://schemas.microsoft.com/office/2007/relationships/media" Target="../media/media8.WAV"/><Relationship Id="rId22" Type="http://schemas.openxmlformats.org/officeDocument/2006/relationships/image" Target="../media/image6.png"/><Relationship Id="rId27" Type="http://schemas.openxmlformats.org/officeDocument/2006/relationships/image" Target="../media/image11.png"/><Relationship Id="rId30"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audio" Target="../media/media15.WAV"/><Relationship Id="rId13" Type="http://schemas.microsoft.com/office/2007/relationships/media" Target="../media/media18.WAV"/><Relationship Id="rId18" Type="http://schemas.openxmlformats.org/officeDocument/2006/relationships/audio" Target="../media/media20.WAV"/><Relationship Id="rId26" Type="http://schemas.openxmlformats.org/officeDocument/2006/relationships/image" Target="../media/image20.png"/><Relationship Id="rId3" Type="http://schemas.microsoft.com/office/2007/relationships/media" Target="../media/media13.WAV"/><Relationship Id="rId21" Type="http://schemas.openxmlformats.org/officeDocument/2006/relationships/slideLayout" Target="../slideLayouts/slideLayout2.xml"/><Relationship Id="rId34" Type="http://schemas.openxmlformats.org/officeDocument/2006/relationships/image" Target="../media/image28.png"/><Relationship Id="rId7" Type="http://schemas.microsoft.com/office/2007/relationships/media" Target="../media/media15.WAV"/><Relationship Id="rId12" Type="http://schemas.openxmlformats.org/officeDocument/2006/relationships/audio" Target="../media/media17.WAV"/><Relationship Id="rId17" Type="http://schemas.microsoft.com/office/2007/relationships/media" Target="../media/media20.WAV"/><Relationship Id="rId25" Type="http://schemas.openxmlformats.org/officeDocument/2006/relationships/image" Target="../media/image19.png"/><Relationship Id="rId33" Type="http://schemas.openxmlformats.org/officeDocument/2006/relationships/image" Target="../media/image27.png"/><Relationship Id="rId2" Type="http://schemas.openxmlformats.org/officeDocument/2006/relationships/audio" Target="../media/media12.WAV"/><Relationship Id="rId16" Type="http://schemas.openxmlformats.org/officeDocument/2006/relationships/audio" Target="../media/media19.WAV"/><Relationship Id="rId20" Type="http://schemas.openxmlformats.org/officeDocument/2006/relationships/audio" Target="../media/media21.WAV"/><Relationship Id="rId29" Type="http://schemas.openxmlformats.org/officeDocument/2006/relationships/image" Target="../media/image23.png"/><Relationship Id="rId1" Type="http://schemas.microsoft.com/office/2007/relationships/media" Target="../media/media12.WAV"/><Relationship Id="rId6" Type="http://schemas.openxmlformats.org/officeDocument/2006/relationships/audio" Target="../media/media14.WAV"/><Relationship Id="rId11" Type="http://schemas.microsoft.com/office/2007/relationships/media" Target="../media/media17.WAV"/><Relationship Id="rId24" Type="http://schemas.openxmlformats.org/officeDocument/2006/relationships/image" Target="../media/image7.png"/><Relationship Id="rId32" Type="http://schemas.openxmlformats.org/officeDocument/2006/relationships/image" Target="../media/image26.png"/><Relationship Id="rId5" Type="http://schemas.microsoft.com/office/2007/relationships/media" Target="../media/media14.WAV"/><Relationship Id="rId15" Type="http://schemas.microsoft.com/office/2007/relationships/media" Target="../media/media19.WAV"/><Relationship Id="rId23" Type="http://schemas.openxmlformats.org/officeDocument/2006/relationships/image" Target="../media/image6.png"/><Relationship Id="rId28" Type="http://schemas.openxmlformats.org/officeDocument/2006/relationships/image" Target="../media/image22.png"/><Relationship Id="rId10" Type="http://schemas.openxmlformats.org/officeDocument/2006/relationships/audio" Target="../media/media16.WAV"/><Relationship Id="rId19" Type="http://schemas.microsoft.com/office/2007/relationships/media" Target="../media/media21.WAV"/><Relationship Id="rId31" Type="http://schemas.openxmlformats.org/officeDocument/2006/relationships/image" Target="../media/image25.png"/><Relationship Id="rId4" Type="http://schemas.openxmlformats.org/officeDocument/2006/relationships/audio" Target="../media/media13.WAV"/><Relationship Id="rId9" Type="http://schemas.microsoft.com/office/2007/relationships/media" Target="../media/media16.WAV"/><Relationship Id="rId14" Type="http://schemas.openxmlformats.org/officeDocument/2006/relationships/audio" Target="../media/media18.WAV"/><Relationship Id="rId22" Type="http://schemas.openxmlformats.org/officeDocument/2006/relationships/image" Target="../media/image5.png"/><Relationship Id="rId27" Type="http://schemas.openxmlformats.org/officeDocument/2006/relationships/image" Target="../media/image21.png"/><Relationship Id="rId30"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audio" Target="../media/media25.WAV"/><Relationship Id="rId13" Type="http://schemas.microsoft.com/office/2007/relationships/media" Target="../media/media28.WAV"/><Relationship Id="rId18" Type="http://schemas.openxmlformats.org/officeDocument/2006/relationships/audio" Target="../media/media30.WAV"/><Relationship Id="rId26" Type="http://schemas.openxmlformats.org/officeDocument/2006/relationships/audio" Target="../media/media34.WAV"/><Relationship Id="rId39" Type="http://schemas.openxmlformats.org/officeDocument/2006/relationships/image" Target="../media/image40.png"/><Relationship Id="rId3" Type="http://schemas.microsoft.com/office/2007/relationships/media" Target="../media/media23.WAV"/><Relationship Id="rId21" Type="http://schemas.microsoft.com/office/2007/relationships/media" Target="../media/media32.WAV"/><Relationship Id="rId34" Type="http://schemas.openxmlformats.org/officeDocument/2006/relationships/image" Target="../media/image35.png"/><Relationship Id="rId7" Type="http://schemas.microsoft.com/office/2007/relationships/media" Target="../media/media25.WAV"/><Relationship Id="rId12" Type="http://schemas.openxmlformats.org/officeDocument/2006/relationships/audio" Target="../media/media27.WAV"/><Relationship Id="rId17" Type="http://schemas.microsoft.com/office/2007/relationships/media" Target="../media/media30.WAV"/><Relationship Id="rId25" Type="http://schemas.microsoft.com/office/2007/relationships/media" Target="../media/media34.WAV"/><Relationship Id="rId33" Type="http://schemas.openxmlformats.org/officeDocument/2006/relationships/image" Target="../media/image34.png"/><Relationship Id="rId38" Type="http://schemas.openxmlformats.org/officeDocument/2006/relationships/image" Target="../media/image39.png"/><Relationship Id="rId2" Type="http://schemas.openxmlformats.org/officeDocument/2006/relationships/audio" Target="../media/media22.WAV"/><Relationship Id="rId16" Type="http://schemas.openxmlformats.org/officeDocument/2006/relationships/audio" Target="../media/media29.WAV"/><Relationship Id="rId20" Type="http://schemas.openxmlformats.org/officeDocument/2006/relationships/audio" Target="../media/media31.WAV"/><Relationship Id="rId29" Type="http://schemas.openxmlformats.org/officeDocument/2006/relationships/image" Target="../media/image30.png"/><Relationship Id="rId41" Type="http://schemas.openxmlformats.org/officeDocument/2006/relationships/image" Target="../media/image42.png"/><Relationship Id="rId1" Type="http://schemas.microsoft.com/office/2007/relationships/media" Target="../media/media22.WAV"/><Relationship Id="rId6" Type="http://schemas.openxmlformats.org/officeDocument/2006/relationships/audio" Target="../media/media24.WAV"/><Relationship Id="rId11" Type="http://schemas.microsoft.com/office/2007/relationships/media" Target="../media/media27.WAV"/><Relationship Id="rId24" Type="http://schemas.openxmlformats.org/officeDocument/2006/relationships/audio" Target="../media/media33.WAV"/><Relationship Id="rId32" Type="http://schemas.openxmlformats.org/officeDocument/2006/relationships/image" Target="../media/image33.png"/><Relationship Id="rId37" Type="http://schemas.openxmlformats.org/officeDocument/2006/relationships/image" Target="../media/image38.png"/><Relationship Id="rId40" Type="http://schemas.openxmlformats.org/officeDocument/2006/relationships/image" Target="../media/image41.png"/><Relationship Id="rId5" Type="http://schemas.microsoft.com/office/2007/relationships/media" Target="../media/media24.WAV"/><Relationship Id="rId15" Type="http://schemas.microsoft.com/office/2007/relationships/media" Target="../media/media29.WAV"/><Relationship Id="rId23" Type="http://schemas.microsoft.com/office/2007/relationships/media" Target="../media/media33.WAV"/><Relationship Id="rId28" Type="http://schemas.openxmlformats.org/officeDocument/2006/relationships/image" Target="../media/image29.jpeg"/><Relationship Id="rId36" Type="http://schemas.openxmlformats.org/officeDocument/2006/relationships/image" Target="../media/image37.png"/><Relationship Id="rId10" Type="http://schemas.openxmlformats.org/officeDocument/2006/relationships/audio" Target="../media/media26.WAV"/><Relationship Id="rId19" Type="http://schemas.microsoft.com/office/2007/relationships/media" Target="../media/media31.WAV"/><Relationship Id="rId31" Type="http://schemas.openxmlformats.org/officeDocument/2006/relationships/image" Target="../media/image32.png"/><Relationship Id="rId4" Type="http://schemas.openxmlformats.org/officeDocument/2006/relationships/audio" Target="../media/media23.WAV"/><Relationship Id="rId9" Type="http://schemas.microsoft.com/office/2007/relationships/media" Target="../media/media26.WAV"/><Relationship Id="rId14" Type="http://schemas.openxmlformats.org/officeDocument/2006/relationships/audio" Target="../media/media28.WAV"/><Relationship Id="rId22" Type="http://schemas.openxmlformats.org/officeDocument/2006/relationships/audio" Target="../media/media32.WAV"/><Relationship Id="rId27" Type="http://schemas.openxmlformats.org/officeDocument/2006/relationships/slideLayout" Target="../slideLayouts/slideLayout2.xml"/><Relationship Id="rId30" Type="http://schemas.openxmlformats.org/officeDocument/2006/relationships/image" Target="../media/image31.png"/><Relationship Id="rId35" Type="http://schemas.openxmlformats.org/officeDocument/2006/relationships/image" Target="../media/image36.png"/></Relationships>
</file>

<file path=ppt/slides/_rels/slide8.xml.rels><?xml version="1.0" encoding="UTF-8" standalone="yes"?>
<Relationships xmlns="http://schemas.openxmlformats.org/package/2006/relationships"><Relationship Id="rId8" Type="http://schemas.microsoft.com/office/2007/relationships/media" Target="../media/media39.WAV"/><Relationship Id="rId13" Type="http://schemas.openxmlformats.org/officeDocument/2006/relationships/audio" Target="../media/media41.WAV"/><Relationship Id="rId18" Type="http://schemas.microsoft.com/office/2007/relationships/media" Target="../media/media44.WAV"/><Relationship Id="rId26" Type="http://schemas.openxmlformats.org/officeDocument/2006/relationships/audio" Target="../media/media48.WAV"/><Relationship Id="rId39" Type="http://schemas.openxmlformats.org/officeDocument/2006/relationships/image" Target="../media/image50.png"/><Relationship Id="rId3" Type="http://schemas.openxmlformats.org/officeDocument/2006/relationships/audio" Target="NULL" TargetMode="External"/><Relationship Id="rId21" Type="http://schemas.microsoft.com/office/2007/relationships/media" Target="../media/media46.WAV"/><Relationship Id="rId34" Type="http://schemas.openxmlformats.org/officeDocument/2006/relationships/image" Target="../media/image45.png"/><Relationship Id="rId7" Type="http://schemas.openxmlformats.org/officeDocument/2006/relationships/audio" Target="../media/media38.WAV"/><Relationship Id="rId12" Type="http://schemas.microsoft.com/office/2007/relationships/media" Target="../media/media41.WAV"/><Relationship Id="rId17" Type="http://schemas.openxmlformats.org/officeDocument/2006/relationships/audio" Target="../media/media43.WAV"/><Relationship Id="rId25" Type="http://schemas.microsoft.com/office/2007/relationships/media" Target="../media/media48.WAV"/><Relationship Id="rId33" Type="http://schemas.openxmlformats.org/officeDocument/2006/relationships/image" Target="../media/image44.png"/><Relationship Id="rId38" Type="http://schemas.openxmlformats.org/officeDocument/2006/relationships/image" Target="../media/image49.png"/><Relationship Id="rId2" Type="http://schemas.openxmlformats.org/officeDocument/2006/relationships/audio" Target="../media/media35.WAV"/><Relationship Id="rId16" Type="http://schemas.microsoft.com/office/2007/relationships/media" Target="../media/media43.WAV"/><Relationship Id="rId20" Type="http://schemas.microsoft.com/office/2007/relationships/media" Target="../media/media45.WAV"/><Relationship Id="rId29" Type="http://schemas.openxmlformats.org/officeDocument/2006/relationships/slideLayout" Target="../slideLayouts/slideLayout2.xml"/><Relationship Id="rId1" Type="http://schemas.microsoft.com/office/2007/relationships/media" Target="../media/media35.WAV"/><Relationship Id="rId6" Type="http://schemas.microsoft.com/office/2007/relationships/media" Target="../media/media38.WAV"/><Relationship Id="rId11" Type="http://schemas.openxmlformats.org/officeDocument/2006/relationships/audio" Target="../media/media40.WAV"/><Relationship Id="rId24" Type="http://schemas.openxmlformats.org/officeDocument/2006/relationships/audio" Target="../media/media47.WAV"/><Relationship Id="rId32" Type="http://schemas.openxmlformats.org/officeDocument/2006/relationships/image" Target="../media/image28.png"/><Relationship Id="rId37" Type="http://schemas.openxmlformats.org/officeDocument/2006/relationships/image" Target="../media/image48.png"/><Relationship Id="rId40" Type="http://schemas.openxmlformats.org/officeDocument/2006/relationships/image" Target="../media/image51.png"/><Relationship Id="rId5" Type="http://schemas.microsoft.com/office/2007/relationships/media" Target="../media/media37.WAV"/><Relationship Id="rId15" Type="http://schemas.openxmlformats.org/officeDocument/2006/relationships/audio" Target="../media/media42.WAV"/><Relationship Id="rId23" Type="http://schemas.microsoft.com/office/2007/relationships/media" Target="../media/media47.WAV"/><Relationship Id="rId28" Type="http://schemas.openxmlformats.org/officeDocument/2006/relationships/audio" Target="../media/media49.WAV"/><Relationship Id="rId36" Type="http://schemas.openxmlformats.org/officeDocument/2006/relationships/image" Target="../media/image47.png"/><Relationship Id="rId10" Type="http://schemas.microsoft.com/office/2007/relationships/media" Target="../media/media40.WAV"/><Relationship Id="rId19" Type="http://schemas.openxmlformats.org/officeDocument/2006/relationships/audio" Target="../media/media44.WAV"/><Relationship Id="rId31" Type="http://schemas.openxmlformats.org/officeDocument/2006/relationships/image" Target="../media/image43.png"/><Relationship Id="rId4" Type="http://schemas.microsoft.com/office/2007/relationships/media" Target="../media/media36.WAV"/><Relationship Id="rId9" Type="http://schemas.openxmlformats.org/officeDocument/2006/relationships/audio" Target="../media/media39.WAV"/><Relationship Id="rId14" Type="http://schemas.microsoft.com/office/2007/relationships/media" Target="../media/media42.WAV"/><Relationship Id="rId22" Type="http://schemas.openxmlformats.org/officeDocument/2006/relationships/audio" Target="../media/media46.WAV"/><Relationship Id="rId27" Type="http://schemas.microsoft.com/office/2007/relationships/media" Target="../media/media49.WAV"/><Relationship Id="rId30" Type="http://schemas.openxmlformats.org/officeDocument/2006/relationships/image" Target="../media/image29.jpeg"/><Relationship Id="rId35" Type="http://schemas.openxmlformats.org/officeDocument/2006/relationships/image" Target="../media/image46.png"/></Relationships>
</file>

<file path=ppt/slides/_rels/slide9.xml.rels><?xml version="1.0" encoding="UTF-8" standalone="yes"?>
<Relationships xmlns="http://schemas.openxmlformats.org/package/2006/relationships"><Relationship Id="rId8" Type="http://schemas.openxmlformats.org/officeDocument/2006/relationships/audio" Target="../media/media53.WAV"/><Relationship Id="rId13" Type="http://schemas.microsoft.com/office/2007/relationships/media" Target="../media/media56.WAV"/><Relationship Id="rId18" Type="http://schemas.openxmlformats.org/officeDocument/2006/relationships/audio" Target="../media/media58.WAV"/><Relationship Id="rId26" Type="http://schemas.openxmlformats.org/officeDocument/2006/relationships/audio" Target="../media/media62.WAV"/><Relationship Id="rId3" Type="http://schemas.microsoft.com/office/2007/relationships/media" Target="../media/media51.WAV"/><Relationship Id="rId21" Type="http://schemas.microsoft.com/office/2007/relationships/media" Target="../media/media60.WAV"/><Relationship Id="rId34" Type="http://schemas.openxmlformats.org/officeDocument/2006/relationships/image" Target="../media/image28.png"/><Relationship Id="rId7" Type="http://schemas.microsoft.com/office/2007/relationships/media" Target="../media/media53.WAV"/><Relationship Id="rId12" Type="http://schemas.openxmlformats.org/officeDocument/2006/relationships/audio" Target="../media/media55.WAV"/><Relationship Id="rId17" Type="http://schemas.microsoft.com/office/2007/relationships/media" Target="../media/media58.WAV"/><Relationship Id="rId25" Type="http://schemas.microsoft.com/office/2007/relationships/media" Target="../media/media62.WAV"/><Relationship Id="rId33" Type="http://schemas.openxmlformats.org/officeDocument/2006/relationships/image" Target="../media/image57.jpeg"/><Relationship Id="rId38" Type="http://schemas.openxmlformats.org/officeDocument/2006/relationships/image" Target="../media/image61.png"/><Relationship Id="rId2" Type="http://schemas.openxmlformats.org/officeDocument/2006/relationships/audio" Target="../media/media50.WAV"/><Relationship Id="rId16" Type="http://schemas.openxmlformats.org/officeDocument/2006/relationships/audio" Target="../media/media57.WAV"/><Relationship Id="rId20" Type="http://schemas.openxmlformats.org/officeDocument/2006/relationships/audio" Target="../media/media59.WAV"/><Relationship Id="rId29" Type="http://schemas.openxmlformats.org/officeDocument/2006/relationships/image" Target="../media/image53.png"/><Relationship Id="rId1" Type="http://schemas.microsoft.com/office/2007/relationships/media" Target="../media/media50.WAV"/><Relationship Id="rId6" Type="http://schemas.openxmlformats.org/officeDocument/2006/relationships/audio" Target="../media/media52.WAV"/><Relationship Id="rId11" Type="http://schemas.microsoft.com/office/2007/relationships/media" Target="../media/media55.WAV"/><Relationship Id="rId24" Type="http://schemas.openxmlformats.org/officeDocument/2006/relationships/audio" Target="../media/media61.WAV"/><Relationship Id="rId32" Type="http://schemas.openxmlformats.org/officeDocument/2006/relationships/image" Target="../media/image56.png"/><Relationship Id="rId37" Type="http://schemas.openxmlformats.org/officeDocument/2006/relationships/image" Target="../media/image60.png"/><Relationship Id="rId5" Type="http://schemas.microsoft.com/office/2007/relationships/media" Target="../media/media52.WAV"/><Relationship Id="rId15" Type="http://schemas.microsoft.com/office/2007/relationships/media" Target="../media/media57.WAV"/><Relationship Id="rId23" Type="http://schemas.microsoft.com/office/2007/relationships/media" Target="../media/media61.WAV"/><Relationship Id="rId28" Type="http://schemas.openxmlformats.org/officeDocument/2006/relationships/image" Target="../media/image52.png"/><Relationship Id="rId36" Type="http://schemas.openxmlformats.org/officeDocument/2006/relationships/image" Target="../media/image59.png"/><Relationship Id="rId10" Type="http://schemas.openxmlformats.org/officeDocument/2006/relationships/audio" Target="../media/media54.WAV"/><Relationship Id="rId19" Type="http://schemas.microsoft.com/office/2007/relationships/media" Target="../media/media59.WAV"/><Relationship Id="rId31" Type="http://schemas.openxmlformats.org/officeDocument/2006/relationships/image" Target="../media/image55.png"/><Relationship Id="rId4" Type="http://schemas.openxmlformats.org/officeDocument/2006/relationships/audio" Target="../media/media51.WAV"/><Relationship Id="rId9" Type="http://schemas.microsoft.com/office/2007/relationships/media" Target="../media/media54.WAV"/><Relationship Id="rId14" Type="http://schemas.openxmlformats.org/officeDocument/2006/relationships/audio" Target="../media/media56.WAV"/><Relationship Id="rId22" Type="http://schemas.openxmlformats.org/officeDocument/2006/relationships/audio" Target="../media/media60.WAV"/><Relationship Id="rId27" Type="http://schemas.openxmlformats.org/officeDocument/2006/relationships/slideLayout" Target="../slideLayouts/slideLayout2.xml"/><Relationship Id="rId30" Type="http://schemas.openxmlformats.org/officeDocument/2006/relationships/image" Target="../media/image54.png"/><Relationship Id="rId35" Type="http://schemas.openxmlformats.org/officeDocument/2006/relationships/image" Target="../media/image58.png"/></Relationships>
</file>

<file path=ppt/slides/_rels/slide10.xml.rels><?xml version="1.0" encoding="UTF-8" standalone="yes"?>
<Relationships xmlns="http://schemas.openxmlformats.org/package/2006/relationships"><Relationship Id="rId8" Type="http://schemas.microsoft.com/office/2007/relationships/media" Target="../media/media66.WAV"/><Relationship Id="rId13" Type="http://schemas.microsoft.com/office/2007/relationships/media" Target="../media/media69.WAV"/><Relationship Id="rId18" Type="http://schemas.openxmlformats.org/officeDocument/2006/relationships/audio" Target="../media/media71.WAV"/><Relationship Id="rId26" Type="http://schemas.openxmlformats.org/officeDocument/2006/relationships/audio" Target="../media/media75.WAV"/><Relationship Id="rId39" Type="http://schemas.openxmlformats.org/officeDocument/2006/relationships/image" Target="../media/image66.png"/><Relationship Id="rId3" Type="http://schemas.microsoft.com/office/2007/relationships/media" Target="../media/media64.WAV"/><Relationship Id="rId21" Type="http://schemas.microsoft.com/office/2007/relationships/media" Target="../media/media73.WAV"/><Relationship Id="rId34" Type="http://schemas.openxmlformats.org/officeDocument/2006/relationships/image" Target="../media/image62.png"/><Relationship Id="rId42" Type="http://schemas.openxmlformats.org/officeDocument/2006/relationships/image" Target="../media/image69.png"/><Relationship Id="rId7" Type="http://schemas.openxmlformats.org/officeDocument/2006/relationships/audio" Target="NULL" TargetMode="External"/><Relationship Id="rId12" Type="http://schemas.openxmlformats.org/officeDocument/2006/relationships/audio" Target="../media/media68.WAV"/><Relationship Id="rId17" Type="http://schemas.microsoft.com/office/2007/relationships/media" Target="../media/media71.WAV"/><Relationship Id="rId25" Type="http://schemas.microsoft.com/office/2007/relationships/media" Target="../media/media75.WAV"/><Relationship Id="rId33" Type="http://schemas.openxmlformats.org/officeDocument/2006/relationships/image" Target="../media/image57.jpeg"/><Relationship Id="rId38" Type="http://schemas.openxmlformats.org/officeDocument/2006/relationships/image" Target="../media/image65.png"/><Relationship Id="rId2" Type="http://schemas.openxmlformats.org/officeDocument/2006/relationships/audio" Target="../media/media63.WAV"/><Relationship Id="rId16" Type="http://schemas.openxmlformats.org/officeDocument/2006/relationships/audio" Target="../media/media70.WAV"/><Relationship Id="rId20" Type="http://schemas.openxmlformats.org/officeDocument/2006/relationships/audio" Target="../media/media72.WAV"/><Relationship Id="rId29" Type="http://schemas.openxmlformats.org/officeDocument/2006/relationships/image" Target="../media/image53.png"/><Relationship Id="rId41" Type="http://schemas.openxmlformats.org/officeDocument/2006/relationships/image" Target="../media/image68.png"/><Relationship Id="rId1" Type="http://schemas.microsoft.com/office/2007/relationships/media" Target="../media/media63.WAV"/><Relationship Id="rId6" Type="http://schemas.openxmlformats.org/officeDocument/2006/relationships/audio" Target="../media/media65.WAV"/><Relationship Id="rId11" Type="http://schemas.microsoft.com/office/2007/relationships/media" Target="../media/media68.WAV"/><Relationship Id="rId24" Type="http://schemas.openxmlformats.org/officeDocument/2006/relationships/audio" Target="../media/media74.WAV"/><Relationship Id="rId32" Type="http://schemas.openxmlformats.org/officeDocument/2006/relationships/image" Target="../media/image56.png"/><Relationship Id="rId37" Type="http://schemas.openxmlformats.org/officeDocument/2006/relationships/image" Target="../media/image64.png"/><Relationship Id="rId40" Type="http://schemas.openxmlformats.org/officeDocument/2006/relationships/image" Target="../media/image67.png"/><Relationship Id="rId45" Type="http://schemas.openxmlformats.org/officeDocument/2006/relationships/image" Target="../media/image72.png"/><Relationship Id="rId5" Type="http://schemas.microsoft.com/office/2007/relationships/media" Target="../media/media65.WAV"/><Relationship Id="rId15" Type="http://schemas.microsoft.com/office/2007/relationships/media" Target="../media/media70.WAV"/><Relationship Id="rId23" Type="http://schemas.microsoft.com/office/2007/relationships/media" Target="../media/media74.WAV"/><Relationship Id="rId28" Type="http://schemas.openxmlformats.org/officeDocument/2006/relationships/image" Target="../media/image52.png"/><Relationship Id="rId36" Type="http://schemas.openxmlformats.org/officeDocument/2006/relationships/image" Target="../media/image63.png"/><Relationship Id="rId10" Type="http://schemas.openxmlformats.org/officeDocument/2006/relationships/audio" Target="../media/media67.WAV"/><Relationship Id="rId19" Type="http://schemas.microsoft.com/office/2007/relationships/media" Target="../media/media72.WAV"/><Relationship Id="rId31" Type="http://schemas.openxmlformats.org/officeDocument/2006/relationships/image" Target="../media/image55.png"/><Relationship Id="rId44" Type="http://schemas.openxmlformats.org/officeDocument/2006/relationships/image" Target="../media/image71.png"/><Relationship Id="rId4" Type="http://schemas.openxmlformats.org/officeDocument/2006/relationships/audio" Target="../media/media64.WAV"/><Relationship Id="rId9" Type="http://schemas.microsoft.com/office/2007/relationships/media" Target="../media/media67.WAV"/><Relationship Id="rId14" Type="http://schemas.openxmlformats.org/officeDocument/2006/relationships/audio" Target="../media/media69.WAV"/><Relationship Id="rId22" Type="http://schemas.openxmlformats.org/officeDocument/2006/relationships/audio" Target="../media/media73.WAV"/><Relationship Id="rId27" Type="http://schemas.openxmlformats.org/officeDocument/2006/relationships/slideLayout" Target="../slideLayouts/slideLayout2.xml"/><Relationship Id="rId30" Type="http://schemas.openxmlformats.org/officeDocument/2006/relationships/image" Target="../media/image54.png"/><Relationship Id="rId35" Type="http://schemas.openxmlformats.org/officeDocument/2006/relationships/image" Target="../media/image28.png"/><Relationship Id="rId43" Type="http://schemas.openxmlformats.org/officeDocument/2006/relationships/image" Target="../media/image70.png"/></Relationships>
</file>

<file path=ppt/slides/_rels/slide11.xml.rels><?xml version="1.0" encoding="UTF-8" standalone="yes"?>
<Relationships xmlns="http://schemas.openxmlformats.org/package/2006/relationships"><Relationship Id="rId8" Type="http://schemas.microsoft.com/office/2007/relationships/media" Target="../media/media80.WAV"/><Relationship Id="rId13" Type="http://schemas.openxmlformats.org/officeDocument/2006/relationships/audio" Target="../media/media83.WAV"/><Relationship Id="rId18" Type="http://schemas.microsoft.com/office/2007/relationships/media" Target="../media/media86.WAV"/><Relationship Id="rId26" Type="http://schemas.openxmlformats.org/officeDocument/2006/relationships/image" Target="../media/image78.png"/><Relationship Id="rId3" Type="http://schemas.openxmlformats.org/officeDocument/2006/relationships/audio" Target="NULL" TargetMode="External"/><Relationship Id="rId21" Type="http://schemas.openxmlformats.org/officeDocument/2006/relationships/image" Target="../media/image73.png"/><Relationship Id="rId7" Type="http://schemas.microsoft.com/office/2007/relationships/media" Target="../media/media79.WAV"/><Relationship Id="rId12" Type="http://schemas.microsoft.com/office/2007/relationships/media" Target="../media/media83.WAV"/><Relationship Id="rId17" Type="http://schemas.openxmlformats.org/officeDocument/2006/relationships/audio" Target="../media/media85.WAV"/><Relationship Id="rId25" Type="http://schemas.openxmlformats.org/officeDocument/2006/relationships/image" Target="../media/image77.png"/><Relationship Id="rId2" Type="http://schemas.openxmlformats.org/officeDocument/2006/relationships/audio" Target="../media/media76.WAV"/><Relationship Id="rId16" Type="http://schemas.microsoft.com/office/2007/relationships/media" Target="../media/media85.WAV"/><Relationship Id="rId20" Type="http://schemas.openxmlformats.org/officeDocument/2006/relationships/slideLayout" Target="../slideLayouts/slideLayout2.xml"/><Relationship Id="rId29" Type="http://schemas.openxmlformats.org/officeDocument/2006/relationships/image" Target="../media/image81.png"/><Relationship Id="rId1" Type="http://schemas.microsoft.com/office/2007/relationships/media" Target="../media/media76.WAV"/><Relationship Id="rId6" Type="http://schemas.openxmlformats.org/officeDocument/2006/relationships/audio" Target="../media/media78.WAV"/><Relationship Id="rId11" Type="http://schemas.openxmlformats.org/officeDocument/2006/relationships/audio" Target="../media/media82.WAV"/><Relationship Id="rId24" Type="http://schemas.openxmlformats.org/officeDocument/2006/relationships/image" Target="../media/image76.png"/><Relationship Id="rId32" Type="http://schemas.openxmlformats.org/officeDocument/2006/relationships/image" Target="../media/image84.png"/><Relationship Id="rId5" Type="http://schemas.microsoft.com/office/2007/relationships/media" Target="../media/media78.WAV"/><Relationship Id="rId15" Type="http://schemas.openxmlformats.org/officeDocument/2006/relationships/audio" Target="../media/media84.WAV"/><Relationship Id="rId23" Type="http://schemas.openxmlformats.org/officeDocument/2006/relationships/image" Target="../media/image75.png"/><Relationship Id="rId28" Type="http://schemas.openxmlformats.org/officeDocument/2006/relationships/image" Target="../media/image80.png"/><Relationship Id="rId10" Type="http://schemas.microsoft.com/office/2007/relationships/media" Target="../media/media82.WAV"/><Relationship Id="rId19" Type="http://schemas.openxmlformats.org/officeDocument/2006/relationships/audio" Target="../media/media86.WAV"/><Relationship Id="rId31" Type="http://schemas.openxmlformats.org/officeDocument/2006/relationships/image" Target="../media/image83.png"/><Relationship Id="rId4" Type="http://schemas.microsoft.com/office/2007/relationships/media" Target="../media/media77.WAV"/><Relationship Id="rId9" Type="http://schemas.microsoft.com/office/2007/relationships/media" Target="../media/media81.WAV"/><Relationship Id="rId14" Type="http://schemas.microsoft.com/office/2007/relationships/media" Target="../media/media84.WAV"/><Relationship Id="rId22" Type="http://schemas.openxmlformats.org/officeDocument/2006/relationships/image" Target="../media/image74.png"/><Relationship Id="rId27" Type="http://schemas.openxmlformats.org/officeDocument/2006/relationships/image" Target="../media/image79.png"/><Relationship Id="rId30" Type="http://schemas.openxmlformats.org/officeDocument/2006/relationships/image" Target="../media/image82.png"/></Relationships>
</file>

<file path=ppt/slides/_rels/slide12.xml.rels><?xml version="1.0" encoding="UTF-8" standalone="yes"?>
<Relationships xmlns="http://schemas.openxmlformats.org/package/2006/relationships"><Relationship Id="rId8" Type="http://schemas.openxmlformats.org/officeDocument/2006/relationships/audio" Target="../media/media89.WAV"/><Relationship Id="rId13" Type="http://schemas.microsoft.com/office/2007/relationships/media" Target="../media/media92.WAV"/><Relationship Id="rId18" Type="http://schemas.openxmlformats.org/officeDocument/2006/relationships/audio" Target="../media/media94.WAV"/><Relationship Id="rId26" Type="http://schemas.openxmlformats.org/officeDocument/2006/relationships/image" Target="../media/image28.png"/><Relationship Id="rId3" Type="http://schemas.microsoft.com/office/2007/relationships/media" Target="../media/media58.WAV"/><Relationship Id="rId21" Type="http://schemas.microsoft.com/office/2007/relationships/media" Target="../media/media75.WAV"/><Relationship Id="rId34" Type="http://schemas.openxmlformats.org/officeDocument/2006/relationships/image" Target="../media/image92.png"/><Relationship Id="rId7" Type="http://schemas.microsoft.com/office/2007/relationships/media" Target="../media/media89.WAV"/><Relationship Id="rId12" Type="http://schemas.openxmlformats.org/officeDocument/2006/relationships/audio" Target="../media/media91.WAV"/><Relationship Id="rId17" Type="http://schemas.microsoft.com/office/2007/relationships/media" Target="../media/media94.WAV"/><Relationship Id="rId25" Type="http://schemas.openxmlformats.org/officeDocument/2006/relationships/image" Target="../media/image85.png"/><Relationship Id="rId33" Type="http://schemas.openxmlformats.org/officeDocument/2006/relationships/image" Target="../media/image91.png"/><Relationship Id="rId2" Type="http://schemas.openxmlformats.org/officeDocument/2006/relationships/audio" Target="../media/media87.WAV"/><Relationship Id="rId16" Type="http://schemas.openxmlformats.org/officeDocument/2006/relationships/audio" Target="../media/media93.WAV"/><Relationship Id="rId20" Type="http://schemas.openxmlformats.org/officeDocument/2006/relationships/audio" Target="../media/media95.WAV"/><Relationship Id="rId29" Type="http://schemas.openxmlformats.org/officeDocument/2006/relationships/image" Target="../media/image88.png"/><Relationship Id="rId1" Type="http://schemas.microsoft.com/office/2007/relationships/media" Target="../media/media87.WAV"/><Relationship Id="rId6" Type="http://schemas.openxmlformats.org/officeDocument/2006/relationships/audio" Target="../media/media88.WAV"/><Relationship Id="rId11" Type="http://schemas.microsoft.com/office/2007/relationships/media" Target="../media/media91.WAV"/><Relationship Id="rId24" Type="http://schemas.openxmlformats.org/officeDocument/2006/relationships/image" Target="../media/image73.png"/><Relationship Id="rId32" Type="http://schemas.openxmlformats.org/officeDocument/2006/relationships/image" Target="../media/image90.png"/><Relationship Id="rId5" Type="http://schemas.microsoft.com/office/2007/relationships/media" Target="../media/media88.WAV"/><Relationship Id="rId15" Type="http://schemas.microsoft.com/office/2007/relationships/media" Target="../media/media93.WAV"/><Relationship Id="rId23" Type="http://schemas.openxmlformats.org/officeDocument/2006/relationships/slideLayout" Target="../slideLayouts/slideLayout2.xml"/><Relationship Id="rId28" Type="http://schemas.openxmlformats.org/officeDocument/2006/relationships/image" Target="../media/image87.png"/><Relationship Id="rId10" Type="http://schemas.openxmlformats.org/officeDocument/2006/relationships/audio" Target="../media/media90.WAV"/><Relationship Id="rId19" Type="http://schemas.microsoft.com/office/2007/relationships/media" Target="../media/media95.WAV"/><Relationship Id="rId31" Type="http://schemas.openxmlformats.org/officeDocument/2006/relationships/image" Target="../media/image83.png"/><Relationship Id="rId4" Type="http://schemas.openxmlformats.org/officeDocument/2006/relationships/audio" Target="../media/media58.WAV"/><Relationship Id="rId9" Type="http://schemas.microsoft.com/office/2007/relationships/media" Target="../media/media90.WAV"/><Relationship Id="rId14" Type="http://schemas.openxmlformats.org/officeDocument/2006/relationships/audio" Target="../media/media92.WAV"/><Relationship Id="rId22" Type="http://schemas.openxmlformats.org/officeDocument/2006/relationships/audio" Target="../media/media75.WAV"/><Relationship Id="rId27" Type="http://schemas.openxmlformats.org/officeDocument/2006/relationships/image" Target="../media/image86.png"/><Relationship Id="rId30" Type="http://schemas.openxmlformats.org/officeDocument/2006/relationships/image" Target="../media/image89.png"/><Relationship Id="rId35" Type="http://schemas.openxmlformats.org/officeDocument/2006/relationships/image" Target="../media/image72.png"/></Relationships>
</file>

<file path=ppt/slides/_rels/slide13.xml.rels><?xml version="1.0" encoding="UTF-8" standalone="yes"?>
<Relationships xmlns="http://schemas.openxmlformats.org/package/2006/relationships"><Relationship Id="rId8" Type="http://schemas.openxmlformats.org/officeDocument/2006/relationships/audio" Target="../media/media99.WAV"/><Relationship Id="rId13" Type="http://schemas.openxmlformats.org/officeDocument/2006/relationships/audio" Target="NULL" TargetMode="External"/><Relationship Id="rId18" Type="http://schemas.microsoft.com/office/2007/relationships/media" Target="../media/media105.WAV"/><Relationship Id="rId26" Type="http://schemas.openxmlformats.org/officeDocument/2006/relationships/image" Target="../media/image99.png"/><Relationship Id="rId3" Type="http://schemas.microsoft.com/office/2007/relationships/media" Target="../media/media97.WAV"/><Relationship Id="rId21" Type="http://schemas.openxmlformats.org/officeDocument/2006/relationships/image" Target="../media/image94.png"/><Relationship Id="rId7" Type="http://schemas.microsoft.com/office/2007/relationships/media" Target="../media/media99.WAV"/><Relationship Id="rId12" Type="http://schemas.openxmlformats.org/officeDocument/2006/relationships/audio" Target="../media/media101.WAV"/><Relationship Id="rId17" Type="http://schemas.microsoft.com/office/2007/relationships/media" Target="../media/media104.WAV"/><Relationship Id="rId25" Type="http://schemas.openxmlformats.org/officeDocument/2006/relationships/image" Target="../media/image98.png"/><Relationship Id="rId2" Type="http://schemas.openxmlformats.org/officeDocument/2006/relationships/audio" Target="../media/media96.WAV"/><Relationship Id="rId16" Type="http://schemas.openxmlformats.org/officeDocument/2006/relationships/audio" Target="../media/media103.WAV"/><Relationship Id="rId20" Type="http://schemas.openxmlformats.org/officeDocument/2006/relationships/image" Target="../media/image93.png"/><Relationship Id="rId29" Type="http://schemas.openxmlformats.org/officeDocument/2006/relationships/image" Target="../media/image102.png"/><Relationship Id="rId1" Type="http://schemas.microsoft.com/office/2007/relationships/media" Target="../media/media96.WAV"/><Relationship Id="rId6" Type="http://schemas.openxmlformats.org/officeDocument/2006/relationships/audio" Target="../media/media98.WAV"/><Relationship Id="rId11" Type="http://schemas.microsoft.com/office/2007/relationships/media" Target="../media/media101.WAV"/><Relationship Id="rId24" Type="http://schemas.openxmlformats.org/officeDocument/2006/relationships/image" Target="../media/image97.png"/><Relationship Id="rId5" Type="http://schemas.microsoft.com/office/2007/relationships/media" Target="../media/media98.WAV"/><Relationship Id="rId15" Type="http://schemas.microsoft.com/office/2007/relationships/media" Target="../media/media103.WAV"/><Relationship Id="rId23" Type="http://schemas.openxmlformats.org/officeDocument/2006/relationships/image" Target="../media/image96.png"/><Relationship Id="rId28" Type="http://schemas.openxmlformats.org/officeDocument/2006/relationships/image" Target="../media/image101.png"/><Relationship Id="rId10" Type="http://schemas.openxmlformats.org/officeDocument/2006/relationships/audio" Target="../media/media100.WAV"/><Relationship Id="rId19" Type="http://schemas.openxmlformats.org/officeDocument/2006/relationships/slideLayout" Target="../slideLayouts/slideLayout2.xml"/><Relationship Id="rId4" Type="http://schemas.openxmlformats.org/officeDocument/2006/relationships/audio" Target="../media/media97.WAV"/><Relationship Id="rId9" Type="http://schemas.microsoft.com/office/2007/relationships/media" Target="../media/media100.WAV"/><Relationship Id="rId14" Type="http://schemas.microsoft.com/office/2007/relationships/media" Target="../media/media102.WAV"/><Relationship Id="rId22" Type="http://schemas.openxmlformats.org/officeDocument/2006/relationships/image" Target="../media/image95.png"/><Relationship Id="rId27" Type="http://schemas.openxmlformats.org/officeDocument/2006/relationships/image" Target="../media/image100.png"/></Relationships>
</file>

<file path=ppt/slides/_rels/slide14.xml.rels><?xml version="1.0" encoding="UTF-8" standalone="yes"?>
<Relationships xmlns="http://schemas.openxmlformats.org/package/2006/relationships"><Relationship Id="rId8" Type="http://schemas.microsoft.com/office/2007/relationships/media" Target="../media/media110.WAV"/><Relationship Id="rId13" Type="http://schemas.microsoft.com/office/2007/relationships/media" Target="../media/media114.WAV"/><Relationship Id="rId18" Type="http://schemas.openxmlformats.org/officeDocument/2006/relationships/image" Target="../media/image104.png"/><Relationship Id="rId3" Type="http://schemas.microsoft.com/office/2007/relationships/media" Target="../media/media107.WAV"/><Relationship Id="rId7" Type="http://schemas.microsoft.com/office/2007/relationships/media" Target="../media/media109.WAV"/><Relationship Id="rId12" Type="http://schemas.openxmlformats.org/officeDocument/2006/relationships/audio" Target="../media/media113.WAV"/><Relationship Id="rId17" Type="http://schemas.openxmlformats.org/officeDocument/2006/relationships/image" Target="../media/image28.png"/><Relationship Id="rId2" Type="http://schemas.openxmlformats.org/officeDocument/2006/relationships/audio" Target="../media/media106.WAV"/><Relationship Id="rId16" Type="http://schemas.openxmlformats.org/officeDocument/2006/relationships/image" Target="../media/image103.png"/><Relationship Id="rId1" Type="http://schemas.microsoft.com/office/2007/relationships/media" Target="../media/media106.WAV"/><Relationship Id="rId6" Type="http://schemas.microsoft.com/office/2007/relationships/media" Target="../media/media108.WAV"/><Relationship Id="rId11" Type="http://schemas.microsoft.com/office/2007/relationships/media" Target="../media/media113.WAV"/><Relationship Id="rId5" Type="http://schemas.openxmlformats.org/officeDocument/2006/relationships/audio" Target="NULL" TargetMode="External"/><Relationship Id="rId15" Type="http://schemas.openxmlformats.org/officeDocument/2006/relationships/slideLayout" Target="../slideLayouts/slideLayout2.xml"/><Relationship Id="rId10" Type="http://schemas.microsoft.com/office/2007/relationships/media" Target="../media/media112.WAV"/><Relationship Id="rId19" Type="http://schemas.openxmlformats.org/officeDocument/2006/relationships/image" Target="../media/image105.png"/><Relationship Id="rId4" Type="http://schemas.openxmlformats.org/officeDocument/2006/relationships/audio" Target="../media/media107.WAV"/><Relationship Id="rId9" Type="http://schemas.microsoft.com/office/2007/relationships/media" Target="../media/media111.WAV"/><Relationship Id="rId14" Type="http://schemas.openxmlformats.org/officeDocument/2006/relationships/audio" Target="../media/media114.WAV"/></Relationships>
</file>

<file path=ppt/slides/_rels/slide15.xml.rels><?xml version="1.0" encoding="UTF-8" standalone="yes"?>
<Relationships xmlns="http://schemas.openxmlformats.org/package/2006/relationships"><Relationship Id="rId8" Type="http://schemas.openxmlformats.org/officeDocument/2006/relationships/audio" Target="../media/media118.WAV"/><Relationship Id="rId13" Type="http://schemas.microsoft.com/office/2007/relationships/media" Target="../media/media121.WAV"/><Relationship Id="rId18" Type="http://schemas.openxmlformats.org/officeDocument/2006/relationships/image" Target="../media/image108.png"/><Relationship Id="rId26" Type="http://schemas.openxmlformats.org/officeDocument/2006/relationships/image" Target="../media/image116.png"/><Relationship Id="rId39" Type="http://schemas.openxmlformats.org/officeDocument/2006/relationships/image" Target="../media/image129.png"/><Relationship Id="rId3" Type="http://schemas.microsoft.com/office/2007/relationships/media" Target="../media/media116.WAV"/><Relationship Id="rId21" Type="http://schemas.openxmlformats.org/officeDocument/2006/relationships/image" Target="../media/image111.png"/><Relationship Id="rId34" Type="http://schemas.openxmlformats.org/officeDocument/2006/relationships/image" Target="../media/image124.png"/><Relationship Id="rId7" Type="http://schemas.microsoft.com/office/2007/relationships/media" Target="../media/media118.WAV"/><Relationship Id="rId12" Type="http://schemas.openxmlformats.org/officeDocument/2006/relationships/audio" Target="../media/media120.WAV"/><Relationship Id="rId17" Type="http://schemas.openxmlformats.org/officeDocument/2006/relationships/image" Target="../media/image107.png"/><Relationship Id="rId25" Type="http://schemas.openxmlformats.org/officeDocument/2006/relationships/image" Target="../media/image115.png"/><Relationship Id="rId33" Type="http://schemas.openxmlformats.org/officeDocument/2006/relationships/image" Target="../media/image123.png"/><Relationship Id="rId38" Type="http://schemas.openxmlformats.org/officeDocument/2006/relationships/image" Target="../media/image128.png"/><Relationship Id="rId2" Type="http://schemas.openxmlformats.org/officeDocument/2006/relationships/audio" Target="../media/media115.WAV"/><Relationship Id="rId16" Type="http://schemas.openxmlformats.org/officeDocument/2006/relationships/image" Target="../media/image106.png"/><Relationship Id="rId20" Type="http://schemas.openxmlformats.org/officeDocument/2006/relationships/image" Target="../media/image110.png"/><Relationship Id="rId29" Type="http://schemas.openxmlformats.org/officeDocument/2006/relationships/image" Target="../media/image119.png"/><Relationship Id="rId41" Type="http://schemas.openxmlformats.org/officeDocument/2006/relationships/image" Target="../media/image130.png"/><Relationship Id="rId1" Type="http://schemas.microsoft.com/office/2007/relationships/media" Target="../media/media115.WAV"/><Relationship Id="rId6" Type="http://schemas.openxmlformats.org/officeDocument/2006/relationships/audio" Target="../media/media117.WAV"/><Relationship Id="rId11" Type="http://schemas.microsoft.com/office/2007/relationships/media" Target="../media/media120.WAV"/><Relationship Id="rId24" Type="http://schemas.openxmlformats.org/officeDocument/2006/relationships/image" Target="../media/image114.png"/><Relationship Id="rId32" Type="http://schemas.openxmlformats.org/officeDocument/2006/relationships/image" Target="../media/image122.png"/><Relationship Id="rId37" Type="http://schemas.openxmlformats.org/officeDocument/2006/relationships/image" Target="../media/image127.png"/><Relationship Id="rId40" Type="http://schemas.openxmlformats.org/officeDocument/2006/relationships/image" Target="../media/image51.png"/><Relationship Id="rId5" Type="http://schemas.microsoft.com/office/2007/relationships/media" Target="../media/media117.WAV"/><Relationship Id="rId15" Type="http://schemas.openxmlformats.org/officeDocument/2006/relationships/slideLayout" Target="../slideLayouts/slideLayout5.xml"/><Relationship Id="rId23" Type="http://schemas.openxmlformats.org/officeDocument/2006/relationships/image" Target="../media/image113.png"/><Relationship Id="rId28" Type="http://schemas.openxmlformats.org/officeDocument/2006/relationships/image" Target="../media/image118.png"/><Relationship Id="rId36" Type="http://schemas.openxmlformats.org/officeDocument/2006/relationships/image" Target="../media/image126.png"/><Relationship Id="rId10" Type="http://schemas.openxmlformats.org/officeDocument/2006/relationships/audio" Target="../media/media119.WAV"/><Relationship Id="rId19" Type="http://schemas.openxmlformats.org/officeDocument/2006/relationships/image" Target="../media/image109.png"/><Relationship Id="rId31" Type="http://schemas.openxmlformats.org/officeDocument/2006/relationships/image" Target="../media/image121.png"/><Relationship Id="rId4" Type="http://schemas.openxmlformats.org/officeDocument/2006/relationships/audio" Target="../media/media116.WAV"/><Relationship Id="rId9" Type="http://schemas.microsoft.com/office/2007/relationships/media" Target="../media/media119.WAV"/><Relationship Id="rId14" Type="http://schemas.openxmlformats.org/officeDocument/2006/relationships/audio" Target="../media/media121.WAV"/><Relationship Id="rId22" Type="http://schemas.openxmlformats.org/officeDocument/2006/relationships/image" Target="../media/image112.png"/><Relationship Id="rId27" Type="http://schemas.openxmlformats.org/officeDocument/2006/relationships/image" Target="../media/image117.png"/><Relationship Id="rId30" Type="http://schemas.openxmlformats.org/officeDocument/2006/relationships/image" Target="../media/image120.png"/><Relationship Id="rId35" Type="http://schemas.openxmlformats.org/officeDocument/2006/relationships/image" Target="../media/image125.png"/></Relationships>
</file>

<file path=ppt/slides/_rels/slide16.xml.rels><?xml version="1.0" encoding="UTF-8" standalone="yes"?>
<Relationships xmlns="http://schemas.openxmlformats.org/package/2006/relationships"><Relationship Id="rId13" Type="http://schemas.microsoft.com/office/2007/relationships/media" Target="../media/media128.WAV"/><Relationship Id="rId18" Type="http://schemas.openxmlformats.org/officeDocument/2006/relationships/audio" Target="../media/media130.WAV"/><Relationship Id="rId26" Type="http://schemas.openxmlformats.org/officeDocument/2006/relationships/image" Target="../media/image131.png"/><Relationship Id="rId39" Type="http://schemas.openxmlformats.org/officeDocument/2006/relationships/image" Target="../media/image144.png"/><Relationship Id="rId3" Type="http://schemas.microsoft.com/office/2007/relationships/media" Target="../media/media123.WAV"/><Relationship Id="rId21" Type="http://schemas.microsoft.com/office/2007/relationships/media" Target="../media/media132.WAV"/><Relationship Id="rId34" Type="http://schemas.openxmlformats.org/officeDocument/2006/relationships/image" Target="../media/image139.png"/><Relationship Id="rId42" Type="http://schemas.openxmlformats.org/officeDocument/2006/relationships/image" Target="../media/image147.png"/><Relationship Id="rId47" Type="http://schemas.openxmlformats.org/officeDocument/2006/relationships/image" Target="../media/image152.png"/><Relationship Id="rId50" Type="http://schemas.openxmlformats.org/officeDocument/2006/relationships/image" Target="../media/image51.png"/><Relationship Id="rId7" Type="http://schemas.microsoft.com/office/2007/relationships/media" Target="../media/media125.WAV"/><Relationship Id="rId12" Type="http://schemas.openxmlformats.org/officeDocument/2006/relationships/audio" Target="../media/media127.WAV"/><Relationship Id="rId17" Type="http://schemas.microsoft.com/office/2007/relationships/media" Target="../media/media130.WAV"/><Relationship Id="rId25" Type="http://schemas.openxmlformats.org/officeDocument/2006/relationships/slideLayout" Target="../slideLayouts/slideLayout5.xml"/><Relationship Id="rId33" Type="http://schemas.openxmlformats.org/officeDocument/2006/relationships/image" Target="../media/image138.png"/><Relationship Id="rId38" Type="http://schemas.openxmlformats.org/officeDocument/2006/relationships/image" Target="../media/image143.png"/><Relationship Id="rId46" Type="http://schemas.openxmlformats.org/officeDocument/2006/relationships/image" Target="../media/image151.png"/><Relationship Id="rId2" Type="http://schemas.openxmlformats.org/officeDocument/2006/relationships/audio" Target="../media/media122.WAV"/><Relationship Id="rId16" Type="http://schemas.openxmlformats.org/officeDocument/2006/relationships/audio" Target="../media/media129.WAV"/><Relationship Id="rId20" Type="http://schemas.openxmlformats.org/officeDocument/2006/relationships/audio" Target="../media/media131.WAV"/><Relationship Id="rId29" Type="http://schemas.openxmlformats.org/officeDocument/2006/relationships/image" Target="../media/image134.png"/><Relationship Id="rId41" Type="http://schemas.openxmlformats.org/officeDocument/2006/relationships/image" Target="../media/image146.png"/><Relationship Id="rId1" Type="http://schemas.microsoft.com/office/2007/relationships/media" Target="../media/media122.WAV"/><Relationship Id="rId6" Type="http://schemas.openxmlformats.org/officeDocument/2006/relationships/audio" Target="../media/media124.WAV"/><Relationship Id="rId11" Type="http://schemas.microsoft.com/office/2007/relationships/media" Target="../media/media127.WAV"/><Relationship Id="rId24" Type="http://schemas.openxmlformats.org/officeDocument/2006/relationships/audio" Target="../media/media133.WAV"/><Relationship Id="rId32" Type="http://schemas.openxmlformats.org/officeDocument/2006/relationships/image" Target="../media/image137.png"/><Relationship Id="rId37" Type="http://schemas.openxmlformats.org/officeDocument/2006/relationships/image" Target="../media/image142.png"/><Relationship Id="rId40" Type="http://schemas.openxmlformats.org/officeDocument/2006/relationships/image" Target="../media/image145.png"/><Relationship Id="rId45" Type="http://schemas.openxmlformats.org/officeDocument/2006/relationships/image" Target="../media/image150.png"/><Relationship Id="rId5" Type="http://schemas.microsoft.com/office/2007/relationships/media" Target="../media/media124.WAV"/><Relationship Id="rId15" Type="http://schemas.microsoft.com/office/2007/relationships/media" Target="../media/media129.WAV"/><Relationship Id="rId23" Type="http://schemas.microsoft.com/office/2007/relationships/media" Target="../media/media133.WAV"/><Relationship Id="rId28" Type="http://schemas.openxmlformats.org/officeDocument/2006/relationships/image" Target="../media/image133.png"/><Relationship Id="rId36" Type="http://schemas.openxmlformats.org/officeDocument/2006/relationships/image" Target="../media/image141.png"/><Relationship Id="rId49" Type="http://schemas.openxmlformats.org/officeDocument/2006/relationships/image" Target="../media/image154.png"/><Relationship Id="rId10" Type="http://schemas.openxmlformats.org/officeDocument/2006/relationships/audio" Target="../media/media126.WAV"/><Relationship Id="rId19" Type="http://schemas.microsoft.com/office/2007/relationships/media" Target="../media/media131.WAV"/><Relationship Id="rId31" Type="http://schemas.openxmlformats.org/officeDocument/2006/relationships/image" Target="../media/image136.png"/><Relationship Id="rId44" Type="http://schemas.openxmlformats.org/officeDocument/2006/relationships/image" Target="../media/image149.png"/><Relationship Id="rId52" Type="http://schemas.openxmlformats.org/officeDocument/2006/relationships/image" Target="../media/image156.png"/><Relationship Id="rId4" Type="http://schemas.openxmlformats.org/officeDocument/2006/relationships/audio" Target="../media/media123.WAV"/><Relationship Id="rId9" Type="http://schemas.microsoft.com/office/2007/relationships/media" Target="../media/media126.WAV"/><Relationship Id="rId14" Type="http://schemas.openxmlformats.org/officeDocument/2006/relationships/audio" Target="../media/media128.WAV"/><Relationship Id="rId22" Type="http://schemas.openxmlformats.org/officeDocument/2006/relationships/audio" Target="../media/media132.WAV"/><Relationship Id="rId27" Type="http://schemas.openxmlformats.org/officeDocument/2006/relationships/image" Target="../media/image132.png"/><Relationship Id="rId30" Type="http://schemas.openxmlformats.org/officeDocument/2006/relationships/image" Target="../media/image135.png"/><Relationship Id="rId35" Type="http://schemas.openxmlformats.org/officeDocument/2006/relationships/image" Target="../media/image140.png"/><Relationship Id="rId43" Type="http://schemas.openxmlformats.org/officeDocument/2006/relationships/image" Target="../media/image148.png"/><Relationship Id="rId48" Type="http://schemas.openxmlformats.org/officeDocument/2006/relationships/image" Target="../media/image153.png"/><Relationship Id="rId8" Type="http://schemas.openxmlformats.org/officeDocument/2006/relationships/audio" Target="../media/media125.WAV"/><Relationship Id="rId51" Type="http://schemas.openxmlformats.org/officeDocument/2006/relationships/image" Target="../media/image155.png"/></Relationships>
</file>

<file path=ppt/slides/_rels/slide17.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object 3"/>
          <p:cNvSpPr/>
          <p:nvPr/>
        </p:nvSpPr>
        <p:spPr>
          <a:xfrm>
            <a:off x="-152400" y="-76199"/>
            <a:ext cx="10439400" cy="8153400"/>
          </a:xfrm>
          <a:prstGeom prst="rect">
            <a:avLst/>
          </a:prstGeom>
          <a:blipFill>
            <a:blip r:embed="rId2" cstate="print"/>
            <a:stretch>
              <a:fillRect/>
            </a:stretch>
          </a:blipFill>
        </p:spPr>
        <p:txBody>
          <a:bodyPr wrap="square" lIns="0" tIns="0" rIns="0" bIns="0" rtlCol="0"/>
          <a:lstStyle/>
          <a:p>
            <a:endParaRPr/>
          </a:p>
        </p:txBody>
      </p:sp>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a:t>
            </a:r>
            <a:endParaRPr sz="1000">
              <a:latin typeface="Times New Roman"/>
              <a:cs typeface="Times New Roman"/>
            </a:endParaRPr>
          </a:p>
        </p:txBody>
      </p:sp>
      <p:sp>
        <p:nvSpPr>
          <p:cNvPr id="4" name="object 4"/>
          <p:cNvSpPr/>
          <p:nvPr/>
        </p:nvSpPr>
        <p:spPr>
          <a:xfrm>
            <a:off x="542544" y="188976"/>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 name="object 5"/>
          <p:cNvSpPr/>
          <p:nvPr/>
        </p:nvSpPr>
        <p:spPr>
          <a:xfrm>
            <a:off x="171450" y="188976"/>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6" name="object 6"/>
          <p:cNvSpPr/>
          <p:nvPr/>
        </p:nvSpPr>
        <p:spPr>
          <a:xfrm>
            <a:off x="172212" y="189737"/>
            <a:ext cx="396240" cy="113664"/>
          </a:xfrm>
          <a:custGeom>
            <a:avLst/>
            <a:gdLst/>
            <a:ahLst/>
            <a:cxnLst/>
            <a:rect l="l" t="t" r="r" b="b"/>
            <a:pathLst>
              <a:path w="396240" h="113664">
                <a:moveTo>
                  <a:pt x="0" y="113538"/>
                </a:moveTo>
                <a:lnTo>
                  <a:pt x="0" y="0"/>
                </a:lnTo>
                <a:lnTo>
                  <a:pt x="396239" y="0"/>
                </a:lnTo>
                <a:lnTo>
                  <a:pt x="396239" y="113538"/>
                </a:lnTo>
                <a:lnTo>
                  <a:pt x="0" y="113538"/>
                </a:lnTo>
                <a:close/>
              </a:path>
            </a:pathLst>
          </a:custGeom>
          <a:ln w="4559">
            <a:solidFill>
              <a:srgbClr val="000000"/>
            </a:solidFill>
          </a:ln>
        </p:spPr>
        <p:txBody>
          <a:bodyPr wrap="square" lIns="0" tIns="0" rIns="0" bIns="0" rtlCol="0"/>
          <a:lstStyle/>
          <a:p>
            <a:endParaRPr/>
          </a:p>
        </p:txBody>
      </p:sp>
      <p:sp>
        <p:nvSpPr>
          <p:cNvPr id="7" name="object 7"/>
          <p:cNvSpPr/>
          <p:nvPr/>
        </p:nvSpPr>
        <p:spPr>
          <a:xfrm>
            <a:off x="542544" y="217931"/>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 name="object 8"/>
          <p:cNvSpPr/>
          <p:nvPr/>
        </p:nvSpPr>
        <p:spPr>
          <a:xfrm>
            <a:off x="143255" y="217931"/>
            <a:ext cx="56515" cy="371475"/>
          </a:xfrm>
          <a:custGeom>
            <a:avLst/>
            <a:gdLst/>
            <a:ahLst/>
            <a:cxnLst/>
            <a:rect l="l" t="t" r="r" b="b"/>
            <a:pathLst>
              <a:path w="56514"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9" name="object 9"/>
          <p:cNvSpPr/>
          <p:nvPr/>
        </p:nvSpPr>
        <p:spPr>
          <a:xfrm>
            <a:off x="144018" y="218693"/>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10" name="object 10"/>
          <p:cNvSpPr/>
          <p:nvPr/>
        </p:nvSpPr>
        <p:spPr>
          <a:xfrm>
            <a:off x="514350" y="132587"/>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99644" y="132587"/>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200405" y="133350"/>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228600" y="132587"/>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229361" y="133350"/>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228600" y="160781"/>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228600" y="290322"/>
            <a:ext cx="159385" cy="299085"/>
          </a:xfrm>
          <a:custGeom>
            <a:avLst/>
            <a:gdLst/>
            <a:ahLst/>
            <a:cxnLst/>
            <a:rect l="l" t="t" r="r" b="b"/>
            <a:pathLst>
              <a:path w="159385"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4685" y="86106"/>
                </a:lnTo>
                <a:lnTo>
                  <a:pt x="156971" y="83058"/>
                </a:lnTo>
                <a:lnTo>
                  <a:pt x="159257" y="80772"/>
                </a:lnTo>
                <a:close/>
              </a:path>
            </a:pathLst>
          </a:custGeom>
          <a:solidFill>
            <a:srgbClr val="419A9A"/>
          </a:solidFill>
        </p:spPr>
        <p:txBody>
          <a:bodyPr wrap="square" lIns="0" tIns="0" rIns="0" bIns="0" rtlCol="0"/>
          <a:lstStyle/>
          <a:p>
            <a:endParaRPr/>
          </a:p>
        </p:txBody>
      </p:sp>
      <p:sp>
        <p:nvSpPr>
          <p:cNvPr id="17" name="object 17"/>
          <p:cNvSpPr/>
          <p:nvPr/>
        </p:nvSpPr>
        <p:spPr>
          <a:xfrm>
            <a:off x="229361" y="290322"/>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300990" y="246125"/>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300990" y="246125"/>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228600" y="160781"/>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229361" y="161544"/>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94131" y="160781"/>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94131" y="161544"/>
            <a:ext cx="218440" cy="425450"/>
          </a:xfrm>
          <a:custGeom>
            <a:avLst/>
            <a:gdLst/>
            <a:ahLst/>
            <a:cxnLst/>
            <a:rect l="l" t="t" r="r" b="b"/>
            <a:pathLst>
              <a:path w="218440" h="425450">
                <a:moveTo>
                  <a:pt x="0" y="66294"/>
                </a:moveTo>
                <a:lnTo>
                  <a:pt x="0" y="67056"/>
                </a:lnTo>
                <a:lnTo>
                  <a:pt x="1524" y="67818"/>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600455" y="259079"/>
            <a:ext cx="8878570" cy="90170"/>
          </a:xfrm>
          <a:custGeom>
            <a:avLst/>
            <a:gdLst/>
            <a:ahLst/>
            <a:cxnLst/>
            <a:rect l="l" t="t" r="r" b="b"/>
            <a:pathLst>
              <a:path w="8878570" h="90170">
                <a:moveTo>
                  <a:pt x="0" y="89915"/>
                </a:moveTo>
                <a:lnTo>
                  <a:pt x="8878062" y="89915"/>
                </a:lnTo>
                <a:lnTo>
                  <a:pt x="8878062" y="0"/>
                </a:lnTo>
                <a:lnTo>
                  <a:pt x="0" y="0"/>
                </a:lnTo>
                <a:lnTo>
                  <a:pt x="0" y="89915"/>
                </a:lnTo>
                <a:close/>
              </a:path>
            </a:pathLst>
          </a:custGeom>
          <a:solidFill>
            <a:srgbClr val="087C7C"/>
          </a:solidFill>
        </p:spPr>
        <p:txBody>
          <a:bodyPr wrap="square" lIns="0" tIns="0" rIns="0" bIns="0" rtlCol="0"/>
          <a:lstStyle/>
          <a:p>
            <a:endParaRPr/>
          </a:p>
        </p:txBody>
      </p:sp>
      <p:sp>
        <p:nvSpPr>
          <p:cNvPr id="25" name="object 25"/>
          <p:cNvSpPr/>
          <p:nvPr/>
        </p:nvSpPr>
        <p:spPr>
          <a:xfrm>
            <a:off x="600455" y="464058"/>
            <a:ext cx="8878570" cy="80010"/>
          </a:xfrm>
          <a:custGeom>
            <a:avLst/>
            <a:gdLst/>
            <a:ahLst/>
            <a:cxnLst/>
            <a:rect l="l" t="t" r="r" b="b"/>
            <a:pathLst>
              <a:path w="8878570" h="80009">
                <a:moveTo>
                  <a:pt x="0" y="80010"/>
                </a:moveTo>
                <a:lnTo>
                  <a:pt x="8878062" y="80010"/>
                </a:lnTo>
                <a:lnTo>
                  <a:pt x="8878062" y="0"/>
                </a:lnTo>
                <a:lnTo>
                  <a:pt x="0" y="0"/>
                </a:lnTo>
                <a:lnTo>
                  <a:pt x="0" y="80010"/>
                </a:lnTo>
                <a:close/>
              </a:path>
            </a:pathLst>
          </a:custGeom>
          <a:solidFill>
            <a:srgbClr val="087C7C"/>
          </a:solidFill>
        </p:spPr>
        <p:txBody>
          <a:bodyPr wrap="square" lIns="0" tIns="0" rIns="0" bIns="0" rtlCol="0"/>
          <a:lstStyle/>
          <a:p>
            <a:endParaRPr/>
          </a:p>
        </p:txBody>
      </p:sp>
      <p:sp>
        <p:nvSpPr>
          <p:cNvPr id="26" name="object 26"/>
          <p:cNvSpPr/>
          <p:nvPr/>
        </p:nvSpPr>
        <p:spPr>
          <a:xfrm>
            <a:off x="600456" y="541785"/>
            <a:ext cx="8877935" cy="0"/>
          </a:xfrm>
          <a:custGeom>
            <a:avLst/>
            <a:gdLst/>
            <a:ahLst/>
            <a:cxnLst/>
            <a:rect l="l" t="t" r="r" b="b"/>
            <a:pathLst>
              <a:path w="8877935">
                <a:moveTo>
                  <a:pt x="0" y="0"/>
                </a:moveTo>
                <a:lnTo>
                  <a:pt x="8877375" y="0"/>
                </a:lnTo>
              </a:path>
            </a:pathLst>
          </a:custGeom>
          <a:ln w="4563">
            <a:solidFill>
              <a:srgbClr val="000000"/>
            </a:solidFill>
          </a:ln>
        </p:spPr>
        <p:txBody>
          <a:bodyPr wrap="square" lIns="0" tIns="0" rIns="0" bIns="0" rtlCol="0"/>
          <a:lstStyle/>
          <a:p>
            <a:endParaRPr/>
          </a:p>
        </p:txBody>
      </p:sp>
      <p:sp>
        <p:nvSpPr>
          <p:cNvPr id="27" name="object 27"/>
          <p:cNvSpPr/>
          <p:nvPr/>
        </p:nvSpPr>
        <p:spPr>
          <a:xfrm>
            <a:off x="600456" y="259081"/>
            <a:ext cx="8877935" cy="0"/>
          </a:xfrm>
          <a:custGeom>
            <a:avLst/>
            <a:gdLst/>
            <a:ahLst/>
            <a:cxnLst/>
            <a:rect l="l" t="t" r="r" b="b"/>
            <a:pathLst>
              <a:path w="8877935">
                <a:moveTo>
                  <a:pt x="0" y="0"/>
                </a:moveTo>
                <a:lnTo>
                  <a:pt x="8877374" y="0"/>
                </a:lnTo>
              </a:path>
            </a:pathLst>
          </a:custGeom>
          <a:ln w="4563">
            <a:solidFill>
              <a:srgbClr val="000000"/>
            </a:solidFill>
          </a:ln>
        </p:spPr>
        <p:txBody>
          <a:bodyPr wrap="square" lIns="0" tIns="0" rIns="0" bIns="0" rtlCol="0"/>
          <a:lstStyle/>
          <a:p>
            <a:endParaRPr/>
          </a:p>
        </p:txBody>
      </p:sp>
      <p:sp>
        <p:nvSpPr>
          <p:cNvPr id="28" name="object 28"/>
          <p:cNvSpPr/>
          <p:nvPr/>
        </p:nvSpPr>
        <p:spPr>
          <a:xfrm>
            <a:off x="600455" y="348995"/>
            <a:ext cx="8878570" cy="115570"/>
          </a:xfrm>
          <a:custGeom>
            <a:avLst/>
            <a:gdLst/>
            <a:ahLst/>
            <a:cxnLst/>
            <a:rect l="l" t="t" r="r" b="b"/>
            <a:pathLst>
              <a:path w="8878570" h="115570">
                <a:moveTo>
                  <a:pt x="0" y="0"/>
                </a:moveTo>
                <a:lnTo>
                  <a:pt x="0" y="115062"/>
                </a:lnTo>
                <a:lnTo>
                  <a:pt x="8878062" y="115062"/>
                </a:lnTo>
                <a:lnTo>
                  <a:pt x="8878062"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877806" y="188976"/>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06711" y="188976"/>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07473" y="189737"/>
            <a:ext cx="396240" cy="113664"/>
          </a:xfrm>
          <a:custGeom>
            <a:avLst/>
            <a:gdLst/>
            <a:ahLst/>
            <a:cxnLst/>
            <a:rect l="l" t="t" r="r" b="b"/>
            <a:pathLst>
              <a:path w="396240" h="113664">
                <a:moveTo>
                  <a:pt x="0" y="113538"/>
                </a:moveTo>
                <a:lnTo>
                  <a:pt x="0" y="0"/>
                </a:lnTo>
                <a:lnTo>
                  <a:pt x="396240" y="0"/>
                </a:lnTo>
                <a:lnTo>
                  <a:pt x="396240" y="113538"/>
                </a:lnTo>
                <a:lnTo>
                  <a:pt x="0" y="113538"/>
                </a:lnTo>
                <a:close/>
              </a:path>
            </a:pathLst>
          </a:custGeom>
          <a:ln w="4559">
            <a:solidFill>
              <a:srgbClr val="000000"/>
            </a:solidFill>
          </a:ln>
        </p:spPr>
        <p:txBody>
          <a:bodyPr wrap="square" lIns="0" tIns="0" rIns="0" bIns="0" rtlCol="0"/>
          <a:lstStyle/>
          <a:p>
            <a:endParaRPr/>
          </a:p>
        </p:txBody>
      </p:sp>
      <p:sp>
        <p:nvSpPr>
          <p:cNvPr id="32" name="object 32"/>
          <p:cNvSpPr/>
          <p:nvPr/>
        </p:nvSpPr>
        <p:spPr>
          <a:xfrm>
            <a:off x="9877806" y="217931"/>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478518" y="217931"/>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479280" y="218693"/>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35" name="object 35"/>
          <p:cNvSpPr/>
          <p:nvPr/>
        </p:nvSpPr>
        <p:spPr>
          <a:xfrm>
            <a:off x="9849611" y="132587"/>
            <a:ext cx="28575" cy="456565"/>
          </a:xfrm>
          <a:custGeom>
            <a:avLst/>
            <a:gdLst/>
            <a:ahLst/>
            <a:cxnLst/>
            <a:rect l="l" t="t" r="r" b="b"/>
            <a:pathLst>
              <a:path w="28575" h="456565">
                <a:moveTo>
                  <a:pt x="0" y="456438"/>
                </a:moveTo>
                <a:lnTo>
                  <a:pt x="28194" y="456438"/>
                </a:lnTo>
                <a:lnTo>
                  <a:pt x="28194" y="0"/>
                </a:lnTo>
                <a:lnTo>
                  <a:pt x="0" y="0"/>
                </a:lnTo>
                <a:lnTo>
                  <a:pt x="0" y="456438"/>
                </a:lnTo>
                <a:close/>
              </a:path>
            </a:pathLst>
          </a:custGeom>
          <a:solidFill>
            <a:srgbClr val="1F1C5A"/>
          </a:solidFill>
        </p:spPr>
        <p:txBody>
          <a:bodyPr wrap="square" lIns="0" tIns="0" rIns="0" bIns="0" rtlCol="0"/>
          <a:lstStyle/>
          <a:p>
            <a:endParaRPr/>
          </a:p>
        </p:txBody>
      </p:sp>
      <p:sp>
        <p:nvSpPr>
          <p:cNvPr id="36" name="object 36"/>
          <p:cNvSpPr/>
          <p:nvPr/>
        </p:nvSpPr>
        <p:spPr>
          <a:xfrm>
            <a:off x="9534906" y="132587"/>
            <a:ext cx="29209" cy="456565"/>
          </a:xfrm>
          <a:custGeom>
            <a:avLst/>
            <a:gdLst/>
            <a:ahLst/>
            <a:cxnLst/>
            <a:rect l="l" t="t" r="r" b="b"/>
            <a:pathLst>
              <a:path w="29209"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37" name="object 37"/>
          <p:cNvSpPr/>
          <p:nvPr/>
        </p:nvSpPr>
        <p:spPr>
          <a:xfrm>
            <a:off x="9535668" y="133350"/>
            <a:ext cx="340360" cy="453390"/>
          </a:xfrm>
          <a:custGeom>
            <a:avLst/>
            <a:gdLst/>
            <a:ahLst/>
            <a:cxnLst/>
            <a:rect l="l" t="t" r="r" b="b"/>
            <a:pathLst>
              <a:path w="340359" h="453390">
                <a:moveTo>
                  <a:pt x="0" y="453389"/>
                </a:moveTo>
                <a:lnTo>
                  <a:pt x="0" y="0"/>
                </a:lnTo>
                <a:lnTo>
                  <a:pt x="339851" y="0"/>
                </a:lnTo>
                <a:lnTo>
                  <a:pt x="339851" y="453389"/>
                </a:lnTo>
                <a:lnTo>
                  <a:pt x="0" y="453389"/>
                </a:lnTo>
                <a:close/>
              </a:path>
            </a:pathLst>
          </a:custGeom>
          <a:ln w="4559">
            <a:solidFill>
              <a:srgbClr val="000000"/>
            </a:solidFill>
          </a:ln>
        </p:spPr>
        <p:txBody>
          <a:bodyPr wrap="square" lIns="0" tIns="0" rIns="0" bIns="0" rtlCol="0"/>
          <a:lstStyle/>
          <a:p>
            <a:endParaRPr/>
          </a:p>
        </p:txBody>
      </p:sp>
      <p:sp>
        <p:nvSpPr>
          <p:cNvPr id="38" name="object 38"/>
          <p:cNvSpPr/>
          <p:nvPr/>
        </p:nvSpPr>
        <p:spPr>
          <a:xfrm>
            <a:off x="9563861" y="132587"/>
            <a:ext cx="285750" cy="456565"/>
          </a:xfrm>
          <a:custGeom>
            <a:avLst/>
            <a:gdLst/>
            <a:ahLst/>
            <a:cxnLst/>
            <a:rect l="l" t="t" r="r" b="b"/>
            <a:pathLst>
              <a:path w="285750" h="456565">
                <a:moveTo>
                  <a:pt x="0" y="0"/>
                </a:moveTo>
                <a:lnTo>
                  <a:pt x="0" y="456438"/>
                </a:lnTo>
                <a:lnTo>
                  <a:pt x="285750" y="456438"/>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564623" y="133350"/>
            <a:ext cx="283210" cy="453390"/>
          </a:xfrm>
          <a:custGeom>
            <a:avLst/>
            <a:gdLst/>
            <a:ahLst/>
            <a:cxnLst/>
            <a:rect l="l" t="t" r="r" b="b"/>
            <a:pathLst>
              <a:path w="283209" h="453390">
                <a:moveTo>
                  <a:pt x="0" y="453389"/>
                </a:moveTo>
                <a:lnTo>
                  <a:pt x="0" y="0"/>
                </a:lnTo>
                <a:lnTo>
                  <a:pt x="282701" y="0"/>
                </a:lnTo>
                <a:lnTo>
                  <a:pt x="282701" y="453389"/>
                </a:lnTo>
                <a:lnTo>
                  <a:pt x="0" y="453389"/>
                </a:lnTo>
                <a:close/>
              </a:path>
            </a:pathLst>
          </a:custGeom>
          <a:ln w="4559">
            <a:solidFill>
              <a:srgbClr val="000000"/>
            </a:solidFill>
          </a:ln>
        </p:spPr>
        <p:txBody>
          <a:bodyPr wrap="square" lIns="0" tIns="0" rIns="0" bIns="0" rtlCol="0"/>
          <a:lstStyle/>
          <a:p>
            <a:endParaRPr/>
          </a:p>
        </p:txBody>
      </p:sp>
      <p:sp>
        <p:nvSpPr>
          <p:cNvPr id="40" name="object 40"/>
          <p:cNvSpPr/>
          <p:nvPr/>
        </p:nvSpPr>
        <p:spPr>
          <a:xfrm>
            <a:off x="9563861" y="160781"/>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563861" y="290322"/>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564623" y="290322"/>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636252" y="246125"/>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636252" y="246125"/>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563861" y="160781"/>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564623" y="161544"/>
            <a:ext cx="188595" cy="425450"/>
          </a:xfrm>
          <a:custGeom>
            <a:avLst/>
            <a:gdLst/>
            <a:ahLst/>
            <a:cxnLst/>
            <a:rect l="l" t="t" r="r" b="b"/>
            <a:pathLst>
              <a:path w="188595" h="425450">
                <a:moveTo>
                  <a:pt x="188214" y="84581"/>
                </a:moveTo>
                <a:lnTo>
                  <a:pt x="187452" y="86105"/>
                </a:lnTo>
                <a:lnTo>
                  <a:pt x="183642" y="8991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629393" y="160781"/>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629393" y="161544"/>
            <a:ext cx="218440" cy="425450"/>
          </a:xfrm>
          <a:custGeom>
            <a:avLst/>
            <a:gdLst/>
            <a:ahLst/>
            <a:cxnLst/>
            <a:rect l="l" t="t" r="r" b="b"/>
            <a:pathLst>
              <a:path w="218440" h="425450">
                <a:moveTo>
                  <a:pt x="0" y="66294"/>
                </a:moveTo>
                <a:lnTo>
                  <a:pt x="762" y="67056"/>
                </a:ln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429005" y="589787"/>
            <a:ext cx="85090" cy="6501765"/>
          </a:xfrm>
          <a:custGeom>
            <a:avLst/>
            <a:gdLst/>
            <a:ahLst/>
            <a:cxnLst/>
            <a:rect l="l" t="t" r="r" b="b"/>
            <a:pathLst>
              <a:path w="85090" h="6501765">
                <a:moveTo>
                  <a:pt x="0" y="6501383"/>
                </a:moveTo>
                <a:lnTo>
                  <a:pt x="84581" y="6501383"/>
                </a:lnTo>
                <a:lnTo>
                  <a:pt x="84581" y="0"/>
                </a:lnTo>
                <a:lnTo>
                  <a:pt x="0" y="0"/>
                </a:lnTo>
                <a:lnTo>
                  <a:pt x="0" y="6501383"/>
                </a:lnTo>
                <a:close/>
              </a:path>
            </a:pathLst>
          </a:custGeom>
          <a:solidFill>
            <a:srgbClr val="087C7C"/>
          </a:solidFill>
        </p:spPr>
        <p:txBody>
          <a:bodyPr wrap="square" lIns="0" tIns="0" rIns="0" bIns="0" rtlCol="0"/>
          <a:lstStyle/>
          <a:p>
            <a:endParaRPr/>
          </a:p>
        </p:txBody>
      </p:sp>
      <p:sp>
        <p:nvSpPr>
          <p:cNvPr id="50" name="object 50"/>
          <p:cNvSpPr/>
          <p:nvPr/>
        </p:nvSpPr>
        <p:spPr>
          <a:xfrm>
            <a:off x="227838" y="589787"/>
            <a:ext cx="86360" cy="6501765"/>
          </a:xfrm>
          <a:custGeom>
            <a:avLst/>
            <a:gdLst/>
            <a:ahLst/>
            <a:cxnLst/>
            <a:rect l="l" t="t" r="r" b="b"/>
            <a:pathLst>
              <a:path w="86360" h="6501765">
                <a:moveTo>
                  <a:pt x="0" y="6501383"/>
                </a:moveTo>
                <a:lnTo>
                  <a:pt x="86105" y="6501383"/>
                </a:lnTo>
                <a:lnTo>
                  <a:pt x="86105" y="0"/>
                </a:lnTo>
                <a:lnTo>
                  <a:pt x="0" y="0"/>
                </a:lnTo>
                <a:lnTo>
                  <a:pt x="0" y="6501383"/>
                </a:lnTo>
                <a:close/>
              </a:path>
            </a:pathLst>
          </a:custGeom>
          <a:solidFill>
            <a:srgbClr val="087C7C"/>
          </a:solidFill>
        </p:spPr>
        <p:txBody>
          <a:bodyPr wrap="square" lIns="0" tIns="0" rIns="0" bIns="0" rtlCol="0"/>
          <a:lstStyle/>
          <a:p>
            <a:endParaRPr/>
          </a:p>
        </p:txBody>
      </p:sp>
      <p:sp>
        <p:nvSpPr>
          <p:cNvPr id="51" name="object 51"/>
          <p:cNvSpPr/>
          <p:nvPr/>
        </p:nvSpPr>
        <p:spPr>
          <a:xfrm>
            <a:off x="228597" y="589788"/>
            <a:ext cx="283845" cy="6501130"/>
          </a:xfrm>
          <a:custGeom>
            <a:avLst/>
            <a:gdLst/>
            <a:ahLst/>
            <a:cxnLst/>
            <a:rect l="l" t="t" r="r" b="b"/>
            <a:pathLst>
              <a:path w="283845" h="6501130">
                <a:moveTo>
                  <a:pt x="283458" y="0"/>
                </a:moveTo>
                <a:lnTo>
                  <a:pt x="283458" y="6500589"/>
                </a:lnTo>
                <a:lnTo>
                  <a:pt x="0" y="6500589"/>
                </a:lnTo>
                <a:lnTo>
                  <a:pt x="0" y="0"/>
                </a:lnTo>
              </a:path>
            </a:pathLst>
          </a:custGeom>
          <a:ln w="4679">
            <a:solidFill>
              <a:srgbClr val="000000"/>
            </a:solidFill>
          </a:ln>
        </p:spPr>
        <p:txBody>
          <a:bodyPr wrap="square" lIns="0" tIns="0" rIns="0" bIns="0" rtlCol="0"/>
          <a:lstStyle/>
          <a:p>
            <a:endParaRPr/>
          </a:p>
        </p:txBody>
      </p:sp>
      <p:sp>
        <p:nvSpPr>
          <p:cNvPr id="52" name="object 52"/>
          <p:cNvSpPr/>
          <p:nvPr/>
        </p:nvSpPr>
        <p:spPr>
          <a:xfrm>
            <a:off x="313943" y="589787"/>
            <a:ext cx="115570" cy="6501765"/>
          </a:xfrm>
          <a:custGeom>
            <a:avLst/>
            <a:gdLst/>
            <a:ahLst/>
            <a:cxnLst/>
            <a:rect l="l" t="t" r="r" b="b"/>
            <a:pathLst>
              <a:path w="115570" h="6501765">
                <a:moveTo>
                  <a:pt x="0" y="0"/>
                </a:moveTo>
                <a:lnTo>
                  <a:pt x="0" y="6501383"/>
                </a:lnTo>
                <a:lnTo>
                  <a:pt x="115062" y="6501383"/>
                </a:lnTo>
                <a:lnTo>
                  <a:pt x="115061"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764268" y="589787"/>
            <a:ext cx="85090" cy="6501765"/>
          </a:xfrm>
          <a:custGeom>
            <a:avLst/>
            <a:gdLst/>
            <a:ahLst/>
            <a:cxnLst/>
            <a:rect l="l" t="t" r="r" b="b"/>
            <a:pathLst>
              <a:path w="85090" h="6501765">
                <a:moveTo>
                  <a:pt x="0" y="6501384"/>
                </a:moveTo>
                <a:lnTo>
                  <a:pt x="84582" y="6501384"/>
                </a:lnTo>
                <a:lnTo>
                  <a:pt x="84582" y="0"/>
                </a:lnTo>
                <a:lnTo>
                  <a:pt x="0" y="0"/>
                </a:lnTo>
                <a:lnTo>
                  <a:pt x="0" y="6501384"/>
                </a:lnTo>
                <a:close/>
              </a:path>
            </a:pathLst>
          </a:custGeom>
          <a:solidFill>
            <a:srgbClr val="087C7C"/>
          </a:solidFill>
        </p:spPr>
        <p:txBody>
          <a:bodyPr wrap="square" lIns="0" tIns="0" rIns="0" bIns="0" rtlCol="0"/>
          <a:lstStyle/>
          <a:p>
            <a:endParaRPr/>
          </a:p>
        </p:txBody>
      </p:sp>
      <p:sp>
        <p:nvSpPr>
          <p:cNvPr id="54" name="object 54"/>
          <p:cNvSpPr/>
          <p:nvPr/>
        </p:nvSpPr>
        <p:spPr>
          <a:xfrm>
            <a:off x="9563100" y="589787"/>
            <a:ext cx="86360" cy="6501765"/>
          </a:xfrm>
          <a:custGeom>
            <a:avLst/>
            <a:gdLst/>
            <a:ahLst/>
            <a:cxnLst/>
            <a:rect l="l" t="t" r="r" b="b"/>
            <a:pathLst>
              <a:path w="86359" h="6501765">
                <a:moveTo>
                  <a:pt x="0" y="6501384"/>
                </a:moveTo>
                <a:lnTo>
                  <a:pt x="86105" y="6501384"/>
                </a:lnTo>
                <a:lnTo>
                  <a:pt x="86105" y="0"/>
                </a:lnTo>
                <a:lnTo>
                  <a:pt x="0" y="0"/>
                </a:lnTo>
                <a:lnTo>
                  <a:pt x="0" y="6501384"/>
                </a:lnTo>
                <a:close/>
              </a:path>
            </a:pathLst>
          </a:custGeom>
          <a:solidFill>
            <a:srgbClr val="087C7C"/>
          </a:solidFill>
        </p:spPr>
        <p:txBody>
          <a:bodyPr wrap="square" lIns="0" tIns="0" rIns="0" bIns="0" rtlCol="0"/>
          <a:lstStyle/>
          <a:p>
            <a:endParaRPr/>
          </a:p>
        </p:txBody>
      </p:sp>
      <p:sp>
        <p:nvSpPr>
          <p:cNvPr id="55" name="object 55"/>
          <p:cNvSpPr/>
          <p:nvPr/>
        </p:nvSpPr>
        <p:spPr>
          <a:xfrm>
            <a:off x="9563727" y="589788"/>
            <a:ext cx="283845" cy="6501130"/>
          </a:xfrm>
          <a:custGeom>
            <a:avLst/>
            <a:gdLst/>
            <a:ahLst/>
            <a:cxnLst/>
            <a:rect l="l" t="t" r="r" b="b"/>
            <a:pathLst>
              <a:path w="283845" h="6501130">
                <a:moveTo>
                  <a:pt x="283458" y="0"/>
                </a:moveTo>
                <a:lnTo>
                  <a:pt x="283458" y="6500589"/>
                </a:lnTo>
                <a:lnTo>
                  <a:pt x="0" y="6500589"/>
                </a:lnTo>
                <a:lnTo>
                  <a:pt x="0" y="0"/>
                </a:lnTo>
              </a:path>
            </a:pathLst>
          </a:custGeom>
          <a:ln w="4679">
            <a:solidFill>
              <a:srgbClr val="000000"/>
            </a:solidFill>
          </a:ln>
        </p:spPr>
        <p:txBody>
          <a:bodyPr wrap="square" lIns="0" tIns="0" rIns="0" bIns="0" rtlCol="0"/>
          <a:lstStyle/>
          <a:p>
            <a:endParaRPr/>
          </a:p>
        </p:txBody>
      </p:sp>
      <p:sp>
        <p:nvSpPr>
          <p:cNvPr id="56" name="object 56"/>
          <p:cNvSpPr/>
          <p:nvPr/>
        </p:nvSpPr>
        <p:spPr>
          <a:xfrm>
            <a:off x="9649206" y="589787"/>
            <a:ext cx="115570" cy="6501765"/>
          </a:xfrm>
          <a:custGeom>
            <a:avLst/>
            <a:gdLst/>
            <a:ahLst/>
            <a:cxnLst/>
            <a:rect l="l" t="t" r="r" b="b"/>
            <a:pathLst>
              <a:path w="115570" h="6501765">
                <a:moveTo>
                  <a:pt x="0" y="0"/>
                </a:moveTo>
                <a:lnTo>
                  <a:pt x="0" y="6501384"/>
                </a:lnTo>
                <a:lnTo>
                  <a:pt x="115061" y="6501384"/>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542544" y="7147559"/>
            <a:ext cx="28575" cy="29209"/>
          </a:xfrm>
          <a:custGeom>
            <a:avLst/>
            <a:gdLst/>
            <a:ahLst/>
            <a:cxnLst/>
            <a:rect l="l" t="t" r="r" b="b"/>
            <a:pathLst>
              <a:path w="28575" h="29209">
                <a:moveTo>
                  <a:pt x="0" y="28956"/>
                </a:moveTo>
                <a:lnTo>
                  <a:pt x="28193" y="28956"/>
                </a:lnTo>
                <a:lnTo>
                  <a:pt x="28193" y="0"/>
                </a:lnTo>
                <a:lnTo>
                  <a:pt x="0" y="0"/>
                </a:lnTo>
                <a:lnTo>
                  <a:pt x="0" y="28956"/>
                </a:lnTo>
                <a:close/>
              </a:path>
            </a:pathLst>
          </a:custGeom>
          <a:solidFill>
            <a:srgbClr val="000000"/>
          </a:solidFill>
        </p:spPr>
        <p:txBody>
          <a:bodyPr wrap="square" lIns="0" tIns="0" rIns="0" bIns="0" rtlCol="0"/>
          <a:lstStyle/>
          <a:p>
            <a:endParaRPr/>
          </a:p>
        </p:txBody>
      </p:sp>
      <p:sp>
        <p:nvSpPr>
          <p:cNvPr id="58" name="object 58"/>
          <p:cNvSpPr/>
          <p:nvPr/>
        </p:nvSpPr>
        <p:spPr>
          <a:xfrm>
            <a:off x="171450" y="7147559"/>
            <a:ext cx="28575" cy="29209"/>
          </a:xfrm>
          <a:custGeom>
            <a:avLst/>
            <a:gdLst/>
            <a:ahLst/>
            <a:cxnLst/>
            <a:rect l="l" t="t" r="r" b="b"/>
            <a:pathLst>
              <a:path w="28575" h="29209">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59" name="object 59"/>
          <p:cNvSpPr/>
          <p:nvPr/>
        </p:nvSpPr>
        <p:spPr>
          <a:xfrm>
            <a:off x="172212" y="7148321"/>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542544" y="7176516"/>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143255" y="7176516"/>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144018" y="7177278"/>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513587" y="7091171"/>
            <a:ext cx="29209" cy="456565"/>
          </a:xfrm>
          <a:custGeom>
            <a:avLst/>
            <a:gdLst/>
            <a:ahLst/>
            <a:cxnLst/>
            <a:rect l="l" t="t" r="r" b="b"/>
            <a:pathLst>
              <a:path w="29209" h="456565">
                <a:moveTo>
                  <a:pt x="0" y="456437"/>
                </a:moveTo>
                <a:lnTo>
                  <a:pt x="28956" y="456437"/>
                </a:lnTo>
                <a:lnTo>
                  <a:pt x="28956" y="0"/>
                </a:lnTo>
                <a:lnTo>
                  <a:pt x="0" y="0"/>
                </a:lnTo>
                <a:lnTo>
                  <a:pt x="0" y="456437"/>
                </a:lnTo>
                <a:close/>
              </a:path>
            </a:pathLst>
          </a:custGeom>
          <a:solidFill>
            <a:srgbClr val="1F1C5A"/>
          </a:solidFill>
        </p:spPr>
        <p:txBody>
          <a:bodyPr wrap="square" lIns="0" tIns="0" rIns="0" bIns="0" rtlCol="0"/>
          <a:lstStyle/>
          <a:p>
            <a:endParaRPr/>
          </a:p>
        </p:txBody>
      </p:sp>
      <p:sp>
        <p:nvSpPr>
          <p:cNvPr id="64" name="object 64"/>
          <p:cNvSpPr/>
          <p:nvPr/>
        </p:nvSpPr>
        <p:spPr>
          <a:xfrm>
            <a:off x="199644" y="7091171"/>
            <a:ext cx="29209" cy="456565"/>
          </a:xfrm>
          <a:custGeom>
            <a:avLst/>
            <a:gdLst/>
            <a:ahLst/>
            <a:cxnLst/>
            <a:rect l="l" t="t" r="r" b="b"/>
            <a:pathLst>
              <a:path w="29210" h="456565">
                <a:moveTo>
                  <a:pt x="0" y="456437"/>
                </a:moveTo>
                <a:lnTo>
                  <a:pt x="28956" y="456437"/>
                </a:lnTo>
                <a:lnTo>
                  <a:pt x="28956" y="0"/>
                </a:lnTo>
                <a:lnTo>
                  <a:pt x="0" y="0"/>
                </a:lnTo>
                <a:lnTo>
                  <a:pt x="0" y="456437"/>
                </a:lnTo>
                <a:close/>
              </a:path>
            </a:pathLst>
          </a:custGeom>
          <a:solidFill>
            <a:srgbClr val="1F1C5A"/>
          </a:solidFill>
        </p:spPr>
        <p:txBody>
          <a:bodyPr wrap="square" lIns="0" tIns="0" rIns="0" bIns="0" rtlCol="0"/>
          <a:lstStyle/>
          <a:p>
            <a:endParaRPr/>
          </a:p>
        </p:txBody>
      </p:sp>
      <p:sp>
        <p:nvSpPr>
          <p:cNvPr id="65" name="object 65"/>
          <p:cNvSpPr/>
          <p:nvPr/>
        </p:nvSpPr>
        <p:spPr>
          <a:xfrm>
            <a:off x="200405" y="7091933"/>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228600" y="7091171"/>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228600" y="7091933"/>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228600" y="7119366"/>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354329" y="724890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353568" y="7248906"/>
            <a:ext cx="158750" cy="296545"/>
          </a:xfrm>
          <a:custGeom>
            <a:avLst/>
            <a:gdLst/>
            <a:ahLst/>
            <a:cxnLst/>
            <a:rect l="l" t="t" r="r" b="b"/>
            <a:pathLst>
              <a:path w="158750" h="296545">
                <a:moveTo>
                  <a:pt x="0" y="80009"/>
                </a:move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228600" y="7204709"/>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228600" y="7204709"/>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323088" y="7119366"/>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323088" y="7120128"/>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228600" y="7119366"/>
            <a:ext cx="219710" cy="428625"/>
          </a:xfrm>
          <a:custGeom>
            <a:avLst/>
            <a:gdLst/>
            <a:ahLst/>
            <a:cxnLst/>
            <a:rect l="l" t="t" r="r" b="b"/>
            <a:pathLst>
              <a:path w="219709"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228600" y="7120128"/>
            <a:ext cx="218440" cy="425450"/>
          </a:xfrm>
          <a:custGeom>
            <a:avLst/>
            <a:gdLst/>
            <a:ahLst/>
            <a:cxnLst/>
            <a:rect l="l" t="t" r="r" b="b"/>
            <a:pathLst>
              <a:path w="218440" h="425450">
                <a:moveTo>
                  <a:pt x="217932" y="66294"/>
                </a:moveTo>
                <a:lnTo>
                  <a:pt x="217932" y="67056"/>
                </a:lnTo>
                <a:lnTo>
                  <a:pt x="217170" y="67818"/>
                </a:lnTo>
                <a:lnTo>
                  <a:pt x="214884" y="68580"/>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600455" y="7220711"/>
            <a:ext cx="8877300" cy="79375"/>
          </a:xfrm>
          <a:custGeom>
            <a:avLst/>
            <a:gdLst/>
            <a:ahLst/>
            <a:cxnLst/>
            <a:rect l="l" t="t" r="r" b="b"/>
            <a:pathLst>
              <a:path w="8877300" h="79375">
                <a:moveTo>
                  <a:pt x="0" y="79248"/>
                </a:moveTo>
                <a:lnTo>
                  <a:pt x="8877299" y="79248"/>
                </a:lnTo>
                <a:lnTo>
                  <a:pt x="8877299"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600455" y="7415021"/>
            <a:ext cx="8877300" cy="89535"/>
          </a:xfrm>
          <a:custGeom>
            <a:avLst/>
            <a:gdLst/>
            <a:ahLst/>
            <a:cxnLst/>
            <a:rect l="l" t="t" r="r" b="b"/>
            <a:pathLst>
              <a:path w="8877300" h="89534">
                <a:moveTo>
                  <a:pt x="0" y="89154"/>
                </a:moveTo>
                <a:lnTo>
                  <a:pt x="8877299" y="89154"/>
                </a:lnTo>
                <a:lnTo>
                  <a:pt x="8877299"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600456" y="7220775"/>
            <a:ext cx="8832850" cy="0"/>
          </a:xfrm>
          <a:custGeom>
            <a:avLst/>
            <a:gdLst/>
            <a:ahLst/>
            <a:cxnLst/>
            <a:rect l="l" t="t" r="r" b="b"/>
            <a:pathLst>
              <a:path w="8832850">
                <a:moveTo>
                  <a:pt x="0" y="0"/>
                </a:moveTo>
                <a:lnTo>
                  <a:pt x="8832443" y="0"/>
                </a:lnTo>
              </a:path>
            </a:pathLst>
          </a:custGeom>
          <a:ln w="4563">
            <a:solidFill>
              <a:srgbClr val="000000"/>
            </a:solidFill>
          </a:ln>
        </p:spPr>
        <p:txBody>
          <a:bodyPr wrap="square" lIns="0" tIns="0" rIns="0" bIns="0" rtlCol="0"/>
          <a:lstStyle/>
          <a:p>
            <a:endParaRPr/>
          </a:p>
        </p:txBody>
      </p:sp>
      <p:sp>
        <p:nvSpPr>
          <p:cNvPr id="80" name="object 80"/>
          <p:cNvSpPr/>
          <p:nvPr/>
        </p:nvSpPr>
        <p:spPr>
          <a:xfrm>
            <a:off x="600456" y="7501953"/>
            <a:ext cx="8832850" cy="0"/>
          </a:xfrm>
          <a:custGeom>
            <a:avLst/>
            <a:gdLst/>
            <a:ahLst/>
            <a:cxnLst/>
            <a:rect l="l" t="t" r="r" b="b"/>
            <a:pathLst>
              <a:path w="8832850">
                <a:moveTo>
                  <a:pt x="0" y="0"/>
                </a:moveTo>
                <a:lnTo>
                  <a:pt x="8832446" y="0"/>
                </a:lnTo>
              </a:path>
            </a:pathLst>
          </a:custGeom>
          <a:ln w="4563">
            <a:solidFill>
              <a:srgbClr val="000000"/>
            </a:solidFill>
          </a:ln>
        </p:spPr>
        <p:txBody>
          <a:bodyPr wrap="square" lIns="0" tIns="0" rIns="0" bIns="0" rtlCol="0"/>
          <a:lstStyle/>
          <a:p>
            <a:endParaRPr/>
          </a:p>
        </p:txBody>
      </p:sp>
      <p:sp>
        <p:nvSpPr>
          <p:cNvPr id="81" name="object 81"/>
          <p:cNvSpPr/>
          <p:nvPr/>
        </p:nvSpPr>
        <p:spPr>
          <a:xfrm>
            <a:off x="600455" y="7299959"/>
            <a:ext cx="8877300" cy="115570"/>
          </a:xfrm>
          <a:custGeom>
            <a:avLst/>
            <a:gdLst/>
            <a:ahLst/>
            <a:cxnLst/>
            <a:rect l="l" t="t" r="r" b="b"/>
            <a:pathLst>
              <a:path w="8877300" h="115570">
                <a:moveTo>
                  <a:pt x="0" y="0"/>
                </a:moveTo>
                <a:lnTo>
                  <a:pt x="0" y="115061"/>
                </a:lnTo>
                <a:lnTo>
                  <a:pt x="8877299" y="115061"/>
                </a:lnTo>
                <a:lnTo>
                  <a:pt x="8877299"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877806" y="7147559"/>
            <a:ext cx="28575" cy="29209"/>
          </a:xfrm>
          <a:custGeom>
            <a:avLst/>
            <a:gdLst/>
            <a:ahLst/>
            <a:cxnLst/>
            <a:rect l="l" t="t" r="r" b="b"/>
            <a:pathLst>
              <a:path w="28575" h="29209">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83" name="object 83"/>
          <p:cNvSpPr/>
          <p:nvPr/>
        </p:nvSpPr>
        <p:spPr>
          <a:xfrm>
            <a:off x="9506711" y="7147559"/>
            <a:ext cx="28575" cy="29209"/>
          </a:xfrm>
          <a:custGeom>
            <a:avLst/>
            <a:gdLst/>
            <a:ahLst/>
            <a:cxnLst/>
            <a:rect l="l" t="t" r="r" b="b"/>
            <a:pathLst>
              <a:path w="28575" h="29209">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84" name="object 84"/>
          <p:cNvSpPr/>
          <p:nvPr/>
        </p:nvSpPr>
        <p:spPr>
          <a:xfrm>
            <a:off x="9507473" y="7148321"/>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877806" y="7176516"/>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478518" y="7176516"/>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479280" y="7177278"/>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848850" y="7091171"/>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89" name="object 89"/>
          <p:cNvSpPr/>
          <p:nvPr/>
        </p:nvSpPr>
        <p:spPr>
          <a:xfrm>
            <a:off x="9534906" y="7091171"/>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90" name="object 90"/>
          <p:cNvSpPr/>
          <p:nvPr/>
        </p:nvSpPr>
        <p:spPr>
          <a:xfrm>
            <a:off x="9535668" y="7091933"/>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563861" y="7091171"/>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563861" y="7091933"/>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563861" y="7119366"/>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689592" y="724890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688830" y="724890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563861" y="7204709"/>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563861" y="7204709"/>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658350" y="7119366"/>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658350" y="7120128"/>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563861" y="7119366"/>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563861" y="7120128"/>
            <a:ext cx="218440" cy="425450"/>
          </a:xfrm>
          <a:custGeom>
            <a:avLst/>
            <a:gdLst/>
            <a:ahLst/>
            <a:cxnLst/>
            <a:rect l="l" t="t" r="r" b="b"/>
            <a:pathLst>
              <a:path w="218440" h="425450">
                <a:moveTo>
                  <a:pt x="217931" y="66294"/>
                </a:moveTo>
                <a:lnTo>
                  <a:pt x="217931" y="67056"/>
                </a:lnTo>
                <a:lnTo>
                  <a:pt x="217169" y="67818"/>
                </a:lnTo>
                <a:lnTo>
                  <a:pt x="214883" y="68580"/>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37" name="object 137"/>
          <p:cNvSpPr/>
          <p:nvPr/>
        </p:nvSpPr>
        <p:spPr>
          <a:xfrm>
            <a:off x="3796668" y="2324516"/>
            <a:ext cx="2456426" cy="1866484"/>
          </a:xfrm>
          <a:prstGeom prst="rect">
            <a:avLst/>
          </a:prstGeom>
          <a:blipFill>
            <a:blip r:embed="rId3" cstate="print"/>
            <a:stretch>
              <a:fillRect/>
            </a:stretch>
          </a:blipFill>
        </p:spPr>
        <p:txBody>
          <a:bodyPr wrap="square" lIns="0" tIns="0" rIns="0" bIns="0" rtlCol="0"/>
          <a:lstStyle/>
          <a:p>
            <a:endParaRPr/>
          </a:p>
        </p:txBody>
      </p:sp>
      <p:sp>
        <p:nvSpPr>
          <p:cNvPr id="214" name="TextBox 213"/>
          <p:cNvSpPr txBox="1"/>
          <p:nvPr/>
        </p:nvSpPr>
        <p:spPr>
          <a:xfrm>
            <a:off x="494031" y="750094"/>
            <a:ext cx="9038586" cy="1354217"/>
          </a:xfrm>
          <a:prstGeom prst="rect">
            <a:avLst/>
          </a:prstGeom>
          <a:noFill/>
        </p:spPr>
        <p:txBody>
          <a:bodyPr wrap="square" rtlCol="0">
            <a:spAutoFit/>
          </a:bodyPr>
          <a:lstStyle/>
          <a:p>
            <a:pPr algn="ctr"/>
            <a:r>
              <a:rPr lang="en-GB" sz="5000" spc="-150" dirty="0" err="1">
                <a:solidFill>
                  <a:srgbClr val="FF0000"/>
                </a:solidFill>
                <a:effectLst>
                  <a:outerShdw blurRad="38100" dist="38100" dir="2700000" algn="tl">
                    <a:srgbClr val="000000">
                      <a:alpha val="43137"/>
                    </a:srgbClr>
                  </a:outerShdw>
                </a:effectLst>
              </a:rPr>
              <a:t>Continwwm</a:t>
            </a:r>
            <a:r>
              <a:rPr lang="en-GB" sz="5000" spc="-150" dirty="0">
                <a:solidFill>
                  <a:srgbClr val="FF0000"/>
                </a:solidFill>
                <a:effectLst>
                  <a:outerShdw blurRad="38100" dist="38100" dir="2700000" algn="tl">
                    <a:srgbClr val="000000">
                      <a:alpha val="43137"/>
                    </a:srgbClr>
                  </a:outerShdw>
                </a:effectLst>
              </a:rPr>
              <a:t> </a:t>
            </a:r>
            <a:r>
              <a:rPr lang="en-GB" sz="5000" spc="-150" dirty="0" err="1">
                <a:solidFill>
                  <a:srgbClr val="FF0000"/>
                </a:solidFill>
                <a:effectLst>
                  <a:outerShdw blurRad="38100" dist="38100" dir="2700000" algn="tl">
                    <a:srgbClr val="000000">
                      <a:alpha val="43137"/>
                    </a:srgbClr>
                  </a:outerShdw>
                </a:effectLst>
              </a:rPr>
              <a:t>Patrymau</a:t>
            </a:r>
            <a:r>
              <a:rPr lang="en-GB" sz="5000" spc="-150" dirty="0">
                <a:solidFill>
                  <a:srgbClr val="FF0000"/>
                </a:solidFill>
                <a:effectLst>
                  <a:outerShdw blurRad="38100" dist="38100" dir="2700000" algn="tl">
                    <a:srgbClr val="000000">
                      <a:alpha val="43137"/>
                    </a:srgbClr>
                  </a:outerShdw>
                </a:effectLst>
              </a:rPr>
              <a:t> </a:t>
            </a:r>
            <a:r>
              <a:rPr lang="en-GB" sz="5000" spc="-150" dirty="0" err="1">
                <a:solidFill>
                  <a:srgbClr val="FF0000"/>
                </a:solidFill>
                <a:effectLst>
                  <a:outerShdw blurRad="38100" dist="38100" dir="2700000" algn="tl">
                    <a:srgbClr val="000000">
                      <a:alpha val="43137"/>
                    </a:srgbClr>
                  </a:outerShdw>
                </a:effectLst>
              </a:rPr>
              <a:t>Iaith</a:t>
            </a:r>
            <a:endParaRPr lang="en-GB" sz="5000" spc="-150" dirty="0">
              <a:solidFill>
                <a:srgbClr val="FF0000"/>
              </a:solidFill>
              <a:effectLst>
                <a:outerShdw blurRad="38100" dist="38100" dir="2700000" algn="tl">
                  <a:srgbClr val="000000">
                    <a:alpha val="43137"/>
                  </a:srgbClr>
                </a:outerShdw>
              </a:effectLst>
            </a:endParaRPr>
          </a:p>
          <a:p>
            <a:pPr algn="ctr"/>
            <a:r>
              <a:rPr lang="en-GB" sz="3200" dirty="0" err="1">
                <a:effectLst>
                  <a:outerShdw blurRad="38100" dist="38100" dir="2700000" algn="tl">
                    <a:srgbClr val="000000">
                      <a:alpha val="43137"/>
                    </a:srgbClr>
                  </a:outerShdw>
                </a:effectLst>
              </a:rPr>
              <a:t>Cyfnod</a:t>
            </a:r>
            <a:r>
              <a:rPr lang="en-GB" sz="3200" dirty="0">
                <a:effectLst>
                  <a:outerShdw blurRad="38100" dist="38100" dir="2700000" algn="tl">
                    <a:srgbClr val="000000">
                      <a:alpha val="43137"/>
                    </a:srgbClr>
                  </a:outerShdw>
                </a:effectLst>
              </a:rPr>
              <a:t> Sylfaen</a:t>
            </a:r>
          </a:p>
        </p:txBody>
      </p:sp>
      <p:sp>
        <p:nvSpPr>
          <p:cNvPr id="216" name="TextBox 215"/>
          <p:cNvSpPr txBox="1"/>
          <p:nvPr/>
        </p:nvSpPr>
        <p:spPr>
          <a:xfrm>
            <a:off x="533400" y="4267200"/>
            <a:ext cx="9038586" cy="2123658"/>
          </a:xfrm>
          <a:prstGeom prst="rect">
            <a:avLst/>
          </a:prstGeom>
          <a:noFill/>
        </p:spPr>
        <p:txBody>
          <a:bodyPr wrap="square" rtlCol="0">
            <a:spAutoFit/>
          </a:bodyPr>
          <a:lstStyle/>
          <a:p>
            <a:pPr algn="ctr"/>
            <a:r>
              <a:rPr lang="en-GB" sz="5000" spc="-150" dirty="0">
                <a:solidFill>
                  <a:srgbClr val="FF0000"/>
                </a:solidFill>
                <a:effectLst>
                  <a:outerShdw blurRad="38100" dist="38100" dir="2700000" algn="tl">
                    <a:srgbClr val="000000">
                      <a:alpha val="43137"/>
                    </a:srgbClr>
                  </a:outerShdw>
                </a:effectLst>
              </a:rPr>
              <a:t>Continuum of Welsh Language Patterns</a:t>
            </a:r>
          </a:p>
          <a:p>
            <a:pPr algn="ctr"/>
            <a:r>
              <a:rPr lang="en-GB" sz="3200" dirty="0">
                <a:effectLst>
                  <a:outerShdw blurRad="38100" dist="38100" dir="2700000" algn="tl">
                    <a:srgbClr val="000000">
                      <a:alpha val="43137"/>
                    </a:srgbClr>
                  </a:outerShdw>
                </a:effectLst>
              </a:rPr>
              <a:t>Foundation Phase</a:t>
            </a:r>
          </a:p>
        </p:txBody>
      </p:sp>
      <p:pic>
        <p:nvPicPr>
          <p:cNvPr id="218" name="Picture 2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43400" y="6425168"/>
            <a:ext cx="1447800" cy="661432"/>
          </a:xfrm>
          <a:prstGeom prst="rect">
            <a:avLst/>
          </a:prstGeom>
        </p:spPr>
      </p:pic>
    </p:spTree>
    <p:extLst>
      <p:ext uri="{BB962C8B-B14F-4D97-AF65-F5344CB8AC3E}">
        <p14:creationId xmlns:p14="http://schemas.microsoft.com/office/powerpoint/2010/main" val="1321433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a:t>
            </a:r>
            <a:endParaRPr sz="1000">
              <a:latin typeface="Times New Roman"/>
              <a:cs typeface="Times New Roman"/>
            </a:endParaRPr>
          </a:p>
        </p:txBody>
      </p:sp>
      <p:sp>
        <p:nvSpPr>
          <p:cNvPr id="3" name="object 3"/>
          <p:cNvSpPr/>
          <p:nvPr/>
        </p:nvSpPr>
        <p:spPr>
          <a:xfrm>
            <a:off x="-228600" y="-152400"/>
            <a:ext cx="10591800" cy="8153399"/>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542544"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 name="object 5"/>
          <p:cNvSpPr/>
          <p:nvPr/>
        </p:nvSpPr>
        <p:spPr>
          <a:xfrm>
            <a:off x="171450"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6" name="object 6"/>
          <p:cNvSpPr/>
          <p:nvPr/>
        </p:nvSpPr>
        <p:spPr>
          <a:xfrm>
            <a:off x="172212" y="167639"/>
            <a:ext cx="396240" cy="113664"/>
          </a:xfrm>
          <a:custGeom>
            <a:avLst/>
            <a:gdLst/>
            <a:ahLst/>
            <a:cxnLst/>
            <a:rect l="l" t="t" r="r" b="b"/>
            <a:pathLst>
              <a:path w="396240" h="113664">
                <a:moveTo>
                  <a:pt x="0" y="113537"/>
                </a:moveTo>
                <a:lnTo>
                  <a:pt x="0" y="0"/>
                </a:lnTo>
                <a:lnTo>
                  <a:pt x="396239" y="0"/>
                </a:lnTo>
                <a:lnTo>
                  <a:pt x="396239" y="113537"/>
                </a:lnTo>
                <a:lnTo>
                  <a:pt x="0" y="113537"/>
                </a:lnTo>
                <a:close/>
              </a:path>
            </a:pathLst>
          </a:custGeom>
          <a:ln w="4559">
            <a:solidFill>
              <a:srgbClr val="000000"/>
            </a:solidFill>
          </a:ln>
        </p:spPr>
        <p:txBody>
          <a:bodyPr wrap="square" lIns="0" tIns="0" rIns="0" bIns="0" rtlCol="0"/>
          <a:lstStyle/>
          <a:p>
            <a:endParaRPr/>
          </a:p>
        </p:txBody>
      </p:sp>
      <p:sp>
        <p:nvSpPr>
          <p:cNvPr id="7" name="object 7"/>
          <p:cNvSpPr/>
          <p:nvPr/>
        </p:nvSpPr>
        <p:spPr>
          <a:xfrm>
            <a:off x="542544"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 name="object 8"/>
          <p:cNvSpPr/>
          <p:nvPr/>
        </p:nvSpPr>
        <p:spPr>
          <a:xfrm>
            <a:off x="143255" y="195834"/>
            <a:ext cx="56515" cy="371475"/>
          </a:xfrm>
          <a:custGeom>
            <a:avLst/>
            <a:gdLst/>
            <a:ahLst/>
            <a:cxnLst/>
            <a:rect l="l" t="t" r="r" b="b"/>
            <a:pathLst>
              <a:path w="56514"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9" name="object 9"/>
          <p:cNvSpPr/>
          <p:nvPr/>
        </p:nvSpPr>
        <p:spPr>
          <a:xfrm>
            <a:off x="144018" y="196595"/>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10" name="object 10"/>
          <p:cNvSpPr/>
          <p:nvPr/>
        </p:nvSpPr>
        <p:spPr>
          <a:xfrm>
            <a:off x="514350" y="110489"/>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99644" y="110489"/>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200405" y="111252"/>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228600" y="110489"/>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229361" y="111252"/>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228600" y="138684"/>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228600" y="268224"/>
            <a:ext cx="159385" cy="299085"/>
          </a:xfrm>
          <a:custGeom>
            <a:avLst/>
            <a:gdLst/>
            <a:ahLst/>
            <a:cxnLst/>
            <a:rect l="l" t="t" r="r" b="b"/>
            <a:pathLst>
              <a:path w="159385" h="299084">
                <a:moveTo>
                  <a:pt x="159258" y="80772"/>
                </a:moveTo>
                <a:lnTo>
                  <a:pt x="99822" y="0"/>
                </a:lnTo>
                <a:lnTo>
                  <a:pt x="69341" y="36576"/>
                </a:lnTo>
                <a:lnTo>
                  <a:pt x="40386" y="128016"/>
                </a:lnTo>
                <a:lnTo>
                  <a:pt x="0" y="298704"/>
                </a:lnTo>
                <a:lnTo>
                  <a:pt x="85344" y="298704"/>
                </a:lnTo>
                <a:lnTo>
                  <a:pt x="85344" y="290322"/>
                </a:lnTo>
                <a:lnTo>
                  <a:pt x="86106" y="284226"/>
                </a:lnTo>
                <a:lnTo>
                  <a:pt x="86106" y="277368"/>
                </a:lnTo>
                <a:lnTo>
                  <a:pt x="88392" y="251460"/>
                </a:lnTo>
                <a:lnTo>
                  <a:pt x="89916" y="230886"/>
                </a:lnTo>
                <a:lnTo>
                  <a:pt x="91440" y="220218"/>
                </a:lnTo>
                <a:lnTo>
                  <a:pt x="92964" y="210312"/>
                </a:lnTo>
                <a:lnTo>
                  <a:pt x="94488" y="199644"/>
                </a:lnTo>
                <a:lnTo>
                  <a:pt x="96774" y="190500"/>
                </a:lnTo>
                <a:lnTo>
                  <a:pt x="98298" y="181356"/>
                </a:lnTo>
                <a:lnTo>
                  <a:pt x="101346" y="173736"/>
                </a:lnTo>
                <a:lnTo>
                  <a:pt x="103632" y="166116"/>
                </a:lnTo>
                <a:lnTo>
                  <a:pt x="107441" y="158496"/>
                </a:lnTo>
                <a:lnTo>
                  <a:pt x="111252" y="150114"/>
                </a:lnTo>
                <a:lnTo>
                  <a:pt x="115823" y="142494"/>
                </a:lnTo>
                <a:lnTo>
                  <a:pt x="120396" y="134112"/>
                </a:lnTo>
                <a:lnTo>
                  <a:pt x="125729" y="126492"/>
                </a:lnTo>
                <a:lnTo>
                  <a:pt x="130301" y="118872"/>
                </a:lnTo>
                <a:lnTo>
                  <a:pt x="139445" y="105156"/>
                </a:lnTo>
                <a:lnTo>
                  <a:pt x="144018" y="99822"/>
                </a:lnTo>
                <a:lnTo>
                  <a:pt x="148590" y="93726"/>
                </a:lnTo>
                <a:lnTo>
                  <a:pt x="151638" y="89154"/>
                </a:lnTo>
                <a:lnTo>
                  <a:pt x="154686" y="86106"/>
                </a:lnTo>
                <a:lnTo>
                  <a:pt x="156972" y="83058"/>
                </a:lnTo>
                <a:lnTo>
                  <a:pt x="159258" y="80772"/>
                </a:lnTo>
                <a:close/>
              </a:path>
            </a:pathLst>
          </a:custGeom>
          <a:solidFill>
            <a:srgbClr val="419A9A"/>
          </a:solidFill>
        </p:spPr>
        <p:txBody>
          <a:bodyPr wrap="square" lIns="0" tIns="0" rIns="0" bIns="0" rtlCol="0"/>
          <a:lstStyle/>
          <a:p>
            <a:endParaRPr/>
          </a:p>
        </p:txBody>
      </p:sp>
      <p:sp>
        <p:nvSpPr>
          <p:cNvPr id="17" name="object 17"/>
          <p:cNvSpPr/>
          <p:nvPr/>
        </p:nvSpPr>
        <p:spPr>
          <a:xfrm>
            <a:off x="229361" y="268224"/>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30099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30099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22860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229361"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9413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94131" y="139445"/>
            <a:ext cx="218440" cy="425450"/>
          </a:xfrm>
          <a:custGeom>
            <a:avLst/>
            <a:gdLst/>
            <a:ahLst/>
            <a:cxnLst/>
            <a:rect l="l" t="t" r="r" b="b"/>
            <a:pathLst>
              <a:path w="218440" h="425450">
                <a:moveTo>
                  <a:pt x="0" y="66294"/>
                </a:moveTo>
                <a:lnTo>
                  <a:pt x="0" y="67056"/>
                </a:lnTo>
                <a:lnTo>
                  <a:pt x="1524" y="67818"/>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600455" y="236981"/>
            <a:ext cx="8949690" cy="90170"/>
          </a:xfrm>
          <a:custGeom>
            <a:avLst/>
            <a:gdLst/>
            <a:ahLst/>
            <a:cxnLst/>
            <a:rect l="l" t="t" r="r" b="b"/>
            <a:pathLst>
              <a:path w="8949690" h="90170">
                <a:moveTo>
                  <a:pt x="0" y="89916"/>
                </a:moveTo>
                <a:lnTo>
                  <a:pt x="8949690" y="89916"/>
                </a:lnTo>
                <a:lnTo>
                  <a:pt x="8949690" y="0"/>
                </a:lnTo>
                <a:lnTo>
                  <a:pt x="0" y="0"/>
                </a:lnTo>
                <a:lnTo>
                  <a:pt x="0" y="89916"/>
                </a:lnTo>
                <a:close/>
              </a:path>
            </a:pathLst>
          </a:custGeom>
          <a:solidFill>
            <a:srgbClr val="087C7C"/>
          </a:solidFill>
        </p:spPr>
        <p:txBody>
          <a:bodyPr wrap="square" lIns="0" tIns="0" rIns="0" bIns="0" rtlCol="0"/>
          <a:lstStyle/>
          <a:p>
            <a:endParaRPr/>
          </a:p>
        </p:txBody>
      </p:sp>
      <p:sp>
        <p:nvSpPr>
          <p:cNvPr id="25" name="object 25"/>
          <p:cNvSpPr/>
          <p:nvPr/>
        </p:nvSpPr>
        <p:spPr>
          <a:xfrm>
            <a:off x="600455" y="441959"/>
            <a:ext cx="8949690" cy="80010"/>
          </a:xfrm>
          <a:custGeom>
            <a:avLst/>
            <a:gdLst/>
            <a:ahLst/>
            <a:cxnLst/>
            <a:rect l="l" t="t" r="r" b="b"/>
            <a:pathLst>
              <a:path w="8949690" h="80009">
                <a:moveTo>
                  <a:pt x="0" y="80010"/>
                </a:moveTo>
                <a:lnTo>
                  <a:pt x="8949690" y="80010"/>
                </a:lnTo>
                <a:lnTo>
                  <a:pt x="8949690" y="0"/>
                </a:lnTo>
                <a:lnTo>
                  <a:pt x="0" y="0"/>
                </a:lnTo>
                <a:lnTo>
                  <a:pt x="0" y="80010"/>
                </a:lnTo>
                <a:close/>
              </a:path>
            </a:pathLst>
          </a:custGeom>
          <a:solidFill>
            <a:srgbClr val="087C7C"/>
          </a:solidFill>
        </p:spPr>
        <p:txBody>
          <a:bodyPr wrap="square" lIns="0" tIns="0" rIns="0" bIns="0" rtlCol="0"/>
          <a:lstStyle/>
          <a:p>
            <a:endParaRPr/>
          </a:p>
        </p:txBody>
      </p:sp>
      <p:sp>
        <p:nvSpPr>
          <p:cNvPr id="26" name="object 26"/>
          <p:cNvSpPr/>
          <p:nvPr/>
        </p:nvSpPr>
        <p:spPr>
          <a:xfrm>
            <a:off x="600456" y="519676"/>
            <a:ext cx="8949055" cy="0"/>
          </a:xfrm>
          <a:custGeom>
            <a:avLst/>
            <a:gdLst/>
            <a:ahLst/>
            <a:cxnLst/>
            <a:rect l="l" t="t" r="r" b="b"/>
            <a:pathLst>
              <a:path w="8949055">
                <a:moveTo>
                  <a:pt x="0" y="0"/>
                </a:moveTo>
                <a:lnTo>
                  <a:pt x="8948949" y="0"/>
                </a:lnTo>
              </a:path>
            </a:pathLst>
          </a:custGeom>
          <a:ln w="4562">
            <a:solidFill>
              <a:srgbClr val="000000"/>
            </a:solidFill>
          </a:ln>
        </p:spPr>
        <p:txBody>
          <a:bodyPr wrap="square" lIns="0" tIns="0" rIns="0" bIns="0" rtlCol="0"/>
          <a:lstStyle/>
          <a:p>
            <a:endParaRPr/>
          </a:p>
        </p:txBody>
      </p:sp>
      <p:sp>
        <p:nvSpPr>
          <p:cNvPr id="27" name="object 27"/>
          <p:cNvSpPr/>
          <p:nvPr/>
        </p:nvSpPr>
        <p:spPr>
          <a:xfrm>
            <a:off x="600455" y="236978"/>
            <a:ext cx="8949055" cy="0"/>
          </a:xfrm>
          <a:custGeom>
            <a:avLst/>
            <a:gdLst/>
            <a:ahLst/>
            <a:cxnLst/>
            <a:rect l="l" t="t" r="r" b="b"/>
            <a:pathLst>
              <a:path w="8949055">
                <a:moveTo>
                  <a:pt x="0" y="0"/>
                </a:moveTo>
                <a:lnTo>
                  <a:pt x="8948949" y="0"/>
                </a:lnTo>
              </a:path>
            </a:pathLst>
          </a:custGeom>
          <a:ln w="4562">
            <a:solidFill>
              <a:srgbClr val="000000"/>
            </a:solidFill>
          </a:ln>
        </p:spPr>
        <p:txBody>
          <a:bodyPr wrap="square" lIns="0" tIns="0" rIns="0" bIns="0" rtlCol="0"/>
          <a:lstStyle/>
          <a:p>
            <a:endParaRPr/>
          </a:p>
        </p:txBody>
      </p:sp>
      <p:sp>
        <p:nvSpPr>
          <p:cNvPr id="28" name="object 28"/>
          <p:cNvSpPr/>
          <p:nvPr/>
        </p:nvSpPr>
        <p:spPr>
          <a:xfrm>
            <a:off x="600455" y="326897"/>
            <a:ext cx="8949690" cy="115570"/>
          </a:xfrm>
          <a:custGeom>
            <a:avLst/>
            <a:gdLst/>
            <a:ahLst/>
            <a:cxnLst/>
            <a:rect l="l" t="t" r="r" b="b"/>
            <a:pathLst>
              <a:path w="8949690" h="115570">
                <a:moveTo>
                  <a:pt x="0" y="0"/>
                </a:moveTo>
                <a:lnTo>
                  <a:pt x="0" y="115061"/>
                </a:lnTo>
                <a:lnTo>
                  <a:pt x="8949690" y="115061"/>
                </a:lnTo>
                <a:lnTo>
                  <a:pt x="8949690"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949433"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78340"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79102" y="167639"/>
            <a:ext cx="396240" cy="113664"/>
          </a:xfrm>
          <a:custGeom>
            <a:avLst/>
            <a:gdLst/>
            <a:ahLst/>
            <a:cxnLst/>
            <a:rect l="l" t="t" r="r" b="b"/>
            <a:pathLst>
              <a:path w="396240" h="113664">
                <a:moveTo>
                  <a:pt x="0" y="113538"/>
                </a:moveTo>
                <a:lnTo>
                  <a:pt x="0" y="0"/>
                </a:lnTo>
                <a:lnTo>
                  <a:pt x="396240" y="0"/>
                </a:lnTo>
                <a:lnTo>
                  <a:pt x="396240" y="113538"/>
                </a:lnTo>
                <a:lnTo>
                  <a:pt x="0" y="113538"/>
                </a:lnTo>
                <a:close/>
              </a:path>
            </a:pathLst>
          </a:custGeom>
          <a:ln w="4559">
            <a:solidFill>
              <a:srgbClr val="000000"/>
            </a:solidFill>
          </a:ln>
        </p:spPr>
        <p:txBody>
          <a:bodyPr wrap="square" lIns="0" tIns="0" rIns="0" bIns="0" rtlCol="0"/>
          <a:lstStyle/>
          <a:p>
            <a:endParaRPr/>
          </a:p>
        </p:txBody>
      </p:sp>
      <p:sp>
        <p:nvSpPr>
          <p:cNvPr id="32" name="object 32"/>
          <p:cNvSpPr/>
          <p:nvPr/>
        </p:nvSpPr>
        <p:spPr>
          <a:xfrm>
            <a:off x="9949433"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550145" y="195834"/>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550907" y="196595"/>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35" name="object 35"/>
          <p:cNvSpPr/>
          <p:nvPr/>
        </p:nvSpPr>
        <p:spPr>
          <a:xfrm>
            <a:off x="9921240" y="110489"/>
            <a:ext cx="28575" cy="456565"/>
          </a:xfrm>
          <a:custGeom>
            <a:avLst/>
            <a:gdLst/>
            <a:ahLst/>
            <a:cxnLst/>
            <a:rect l="l" t="t" r="r" b="b"/>
            <a:pathLst>
              <a:path w="28575" h="456565">
                <a:moveTo>
                  <a:pt x="0" y="456438"/>
                </a:moveTo>
                <a:lnTo>
                  <a:pt x="28193" y="456438"/>
                </a:lnTo>
                <a:lnTo>
                  <a:pt x="28193" y="0"/>
                </a:lnTo>
                <a:lnTo>
                  <a:pt x="0" y="0"/>
                </a:lnTo>
                <a:lnTo>
                  <a:pt x="0" y="456438"/>
                </a:lnTo>
                <a:close/>
              </a:path>
            </a:pathLst>
          </a:custGeom>
          <a:solidFill>
            <a:srgbClr val="1F1C5A"/>
          </a:solidFill>
        </p:spPr>
        <p:txBody>
          <a:bodyPr wrap="square" lIns="0" tIns="0" rIns="0" bIns="0" rtlCol="0"/>
          <a:lstStyle/>
          <a:p>
            <a:endParaRPr/>
          </a:p>
        </p:txBody>
      </p:sp>
      <p:sp>
        <p:nvSpPr>
          <p:cNvPr id="36" name="object 36"/>
          <p:cNvSpPr/>
          <p:nvPr/>
        </p:nvSpPr>
        <p:spPr>
          <a:xfrm>
            <a:off x="9606533" y="110489"/>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37" name="object 37"/>
          <p:cNvSpPr/>
          <p:nvPr/>
        </p:nvSpPr>
        <p:spPr>
          <a:xfrm>
            <a:off x="9607295" y="111252"/>
            <a:ext cx="340360" cy="453390"/>
          </a:xfrm>
          <a:custGeom>
            <a:avLst/>
            <a:gdLst/>
            <a:ahLst/>
            <a:cxnLst/>
            <a:rect l="l" t="t" r="r" b="b"/>
            <a:pathLst>
              <a:path w="340359" h="453390">
                <a:moveTo>
                  <a:pt x="0" y="453389"/>
                </a:moveTo>
                <a:lnTo>
                  <a:pt x="0" y="0"/>
                </a:lnTo>
                <a:lnTo>
                  <a:pt x="339851" y="0"/>
                </a:lnTo>
                <a:lnTo>
                  <a:pt x="339851" y="453389"/>
                </a:lnTo>
                <a:lnTo>
                  <a:pt x="0" y="453389"/>
                </a:lnTo>
                <a:close/>
              </a:path>
            </a:pathLst>
          </a:custGeom>
          <a:ln w="4559">
            <a:solidFill>
              <a:srgbClr val="000000"/>
            </a:solidFill>
          </a:ln>
        </p:spPr>
        <p:txBody>
          <a:bodyPr wrap="square" lIns="0" tIns="0" rIns="0" bIns="0" rtlCol="0"/>
          <a:lstStyle/>
          <a:p>
            <a:endParaRPr/>
          </a:p>
        </p:txBody>
      </p:sp>
      <p:sp>
        <p:nvSpPr>
          <p:cNvPr id="38" name="object 38"/>
          <p:cNvSpPr/>
          <p:nvPr/>
        </p:nvSpPr>
        <p:spPr>
          <a:xfrm>
            <a:off x="9635490" y="110489"/>
            <a:ext cx="285750" cy="456565"/>
          </a:xfrm>
          <a:custGeom>
            <a:avLst/>
            <a:gdLst/>
            <a:ahLst/>
            <a:cxnLst/>
            <a:rect l="l" t="t" r="r" b="b"/>
            <a:pathLst>
              <a:path w="285750" h="456565">
                <a:moveTo>
                  <a:pt x="0" y="0"/>
                </a:moveTo>
                <a:lnTo>
                  <a:pt x="0" y="456438"/>
                </a:lnTo>
                <a:lnTo>
                  <a:pt x="285750" y="456438"/>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636252" y="111252"/>
            <a:ext cx="283210" cy="453390"/>
          </a:xfrm>
          <a:custGeom>
            <a:avLst/>
            <a:gdLst/>
            <a:ahLst/>
            <a:cxnLst/>
            <a:rect l="l" t="t" r="r" b="b"/>
            <a:pathLst>
              <a:path w="283209" h="453390">
                <a:moveTo>
                  <a:pt x="0" y="453389"/>
                </a:moveTo>
                <a:lnTo>
                  <a:pt x="0" y="0"/>
                </a:lnTo>
                <a:lnTo>
                  <a:pt x="282701" y="0"/>
                </a:lnTo>
                <a:lnTo>
                  <a:pt x="282701" y="453389"/>
                </a:lnTo>
                <a:lnTo>
                  <a:pt x="0" y="453389"/>
                </a:lnTo>
                <a:close/>
              </a:path>
            </a:pathLst>
          </a:custGeom>
          <a:ln w="4559">
            <a:solidFill>
              <a:srgbClr val="000000"/>
            </a:solidFill>
          </a:ln>
        </p:spPr>
        <p:txBody>
          <a:bodyPr wrap="square" lIns="0" tIns="0" rIns="0" bIns="0" rtlCol="0"/>
          <a:lstStyle/>
          <a:p>
            <a:endParaRPr/>
          </a:p>
        </p:txBody>
      </p:sp>
      <p:sp>
        <p:nvSpPr>
          <p:cNvPr id="40" name="object 40"/>
          <p:cNvSpPr/>
          <p:nvPr/>
        </p:nvSpPr>
        <p:spPr>
          <a:xfrm>
            <a:off x="9635490" y="138684"/>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635490" y="268224"/>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636252" y="268224"/>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70788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70788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63549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636252"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70102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701021" y="139445"/>
            <a:ext cx="218440" cy="425450"/>
          </a:xfrm>
          <a:custGeom>
            <a:avLst/>
            <a:gdLst/>
            <a:ahLst/>
            <a:cxnLst/>
            <a:rect l="l" t="t" r="r" b="b"/>
            <a:pathLst>
              <a:path w="218440" h="425450">
                <a:moveTo>
                  <a:pt x="0" y="66294"/>
                </a:move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429005" y="567690"/>
            <a:ext cx="85090" cy="6645909"/>
          </a:xfrm>
          <a:custGeom>
            <a:avLst/>
            <a:gdLst/>
            <a:ahLst/>
            <a:cxnLst/>
            <a:rect l="l" t="t" r="r" b="b"/>
            <a:pathLst>
              <a:path w="85090" h="6645909">
                <a:moveTo>
                  <a:pt x="0" y="6645402"/>
                </a:moveTo>
                <a:lnTo>
                  <a:pt x="84581" y="6645402"/>
                </a:lnTo>
                <a:lnTo>
                  <a:pt x="84581" y="0"/>
                </a:lnTo>
                <a:lnTo>
                  <a:pt x="0" y="0"/>
                </a:lnTo>
                <a:lnTo>
                  <a:pt x="0" y="6645402"/>
                </a:lnTo>
                <a:close/>
              </a:path>
            </a:pathLst>
          </a:custGeom>
          <a:solidFill>
            <a:srgbClr val="087C7C"/>
          </a:solidFill>
        </p:spPr>
        <p:txBody>
          <a:bodyPr wrap="square" lIns="0" tIns="0" rIns="0" bIns="0" rtlCol="0"/>
          <a:lstStyle/>
          <a:p>
            <a:endParaRPr/>
          </a:p>
        </p:txBody>
      </p:sp>
      <p:sp>
        <p:nvSpPr>
          <p:cNvPr id="50" name="object 50"/>
          <p:cNvSpPr/>
          <p:nvPr/>
        </p:nvSpPr>
        <p:spPr>
          <a:xfrm>
            <a:off x="227838" y="567690"/>
            <a:ext cx="86360" cy="6645909"/>
          </a:xfrm>
          <a:custGeom>
            <a:avLst/>
            <a:gdLst/>
            <a:ahLst/>
            <a:cxnLst/>
            <a:rect l="l" t="t" r="r" b="b"/>
            <a:pathLst>
              <a:path w="86360"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1" name="object 51"/>
          <p:cNvSpPr/>
          <p:nvPr/>
        </p:nvSpPr>
        <p:spPr>
          <a:xfrm>
            <a:off x="2285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2" name="object 52"/>
          <p:cNvSpPr/>
          <p:nvPr/>
        </p:nvSpPr>
        <p:spPr>
          <a:xfrm>
            <a:off x="313943" y="567690"/>
            <a:ext cx="115570" cy="6645909"/>
          </a:xfrm>
          <a:custGeom>
            <a:avLst/>
            <a:gdLst/>
            <a:ahLst/>
            <a:cxnLst/>
            <a:rect l="l" t="t" r="r" b="b"/>
            <a:pathLst>
              <a:path w="115570" h="6645909">
                <a:moveTo>
                  <a:pt x="0" y="0"/>
                </a:moveTo>
                <a:lnTo>
                  <a:pt x="0" y="6645402"/>
                </a:lnTo>
                <a:lnTo>
                  <a:pt x="115062" y="6645402"/>
                </a:lnTo>
                <a:lnTo>
                  <a:pt x="115061"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835895" y="567690"/>
            <a:ext cx="85090" cy="6645909"/>
          </a:xfrm>
          <a:custGeom>
            <a:avLst/>
            <a:gdLst/>
            <a:ahLst/>
            <a:cxnLst/>
            <a:rect l="l" t="t" r="r" b="b"/>
            <a:pathLst>
              <a:path w="85090" h="6645909">
                <a:moveTo>
                  <a:pt x="0" y="6645402"/>
                </a:moveTo>
                <a:lnTo>
                  <a:pt x="84582" y="6645402"/>
                </a:lnTo>
                <a:lnTo>
                  <a:pt x="84582" y="0"/>
                </a:lnTo>
                <a:lnTo>
                  <a:pt x="0" y="0"/>
                </a:lnTo>
                <a:lnTo>
                  <a:pt x="0" y="6645402"/>
                </a:lnTo>
                <a:close/>
              </a:path>
            </a:pathLst>
          </a:custGeom>
          <a:solidFill>
            <a:srgbClr val="087C7C"/>
          </a:solidFill>
        </p:spPr>
        <p:txBody>
          <a:bodyPr wrap="square" lIns="0" tIns="0" rIns="0" bIns="0" rtlCol="0"/>
          <a:lstStyle/>
          <a:p>
            <a:endParaRPr/>
          </a:p>
        </p:txBody>
      </p:sp>
      <p:sp>
        <p:nvSpPr>
          <p:cNvPr id="54" name="object 54"/>
          <p:cNvSpPr/>
          <p:nvPr/>
        </p:nvSpPr>
        <p:spPr>
          <a:xfrm>
            <a:off x="9634728" y="567690"/>
            <a:ext cx="86360" cy="6645909"/>
          </a:xfrm>
          <a:custGeom>
            <a:avLst/>
            <a:gdLst/>
            <a:ahLst/>
            <a:cxnLst/>
            <a:rect l="l" t="t" r="r" b="b"/>
            <a:pathLst>
              <a:path w="86359"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5" name="object 55"/>
          <p:cNvSpPr/>
          <p:nvPr/>
        </p:nvSpPr>
        <p:spPr>
          <a:xfrm>
            <a:off x="96354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6" name="object 56"/>
          <p:cNvSpPr/>
          <p:nvPr/>
        </p:nvSpPr>
        <p:spPr>
          <a:xfrm>
            <a:off x="9720833" y="567690"/>
            <a:ext cx="115570" cy="6645909"/>
          </a:xfrm>
          <a:custGeom>
            <a:avLst/>
            <a:gdLst/>
            <a:ahLst/>
            <a:cxnLst/>
            <a:rect l="l" t="t" r="r" b="b"/>
            <a:pathLst>
              <a:path w="115570" h="6645909">
                <a:moveTo>
                  <a:pt x="0" y="0"/>
                </a:moveTo>
                <a:lnTo>
                  <a:pt x="0" y="6645402"/>
                </a:lnTo>
                <a:lnTo>
                  <a:pt x="115061" y="6645402"/>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542544"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8" name="object 58"/>
          <p:cNvSpPr/>
          <p:nvPr/>
        </p:nvSpPr>
        <p:spPr>
          <a:xfrm>
            <a:off x="171450"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9" name="object 59"/>
          <p:cNvSpPr/>
          <p:nvPr/>
        </p:nvSpPr>
        <p:spPr>
          <a:xfrm>
            <a:off x="17221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542544"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143255" y="7298435"/>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144018"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513587"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64" name="object 64"/>
          <p:cNvSpPr/>
          <p:nvPr/>
        </p:nvSpPr>
        <p:spPr>
          <a:xfrm>
            <a:off x="199644" y="7213092"/>
            <a:ext cx="29209" cy="456565"/>
          </a:xfrm>
          <a:custGeom>
            <a:avLst/>
            <a:gdLst/>
            <a:ahLst/>
            <a:cxnLst/>
            <a:rect l="l" t="t" r="r" b="b"/>
            <a:pathLst>
              <a:path w="29210"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65" name="object 65"/>
          <p:cNvSpPr/>
          <p:nvPr/>
        </p:nvSpPr>
        <p:spPr>
          <a:xfrm>
            <a:off x="200405" y="7213854"/>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22860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22860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228600" y="7241285"/>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35432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353568"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228600" y="7326630"/>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228600" y="7326630"/>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32308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32308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228600" y="7241285"/>
            <a:ext cx="219710" cy="428625"/>
          </a:xfrm>
          <a:custGeom>
            <a:avLst/>
            <a:gdLst/>
            <a:ahLst/>
            <a:cxnLst/>
            <a:rect l="l" t="t" r="r" b="b"/>
            <a:pathLst>
              <a:path w="219709"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228600" y="7242047"/>
            <a:ext cx="218440" cy="425450"/>
          </a:xfrm>
          <a:custGeom>
            <a:avLst/>
            <a:gdLst/>
            <a:ahLst/>
            <a:cxnLst/>
            <a:rect l="l" t="t" r="r" b="b"/>
            <a:pathLst>
              <a:path w="218440" h="425450">
                <a:moveTo>
                  <a:pt x="217932" y="66294"/>
                </a:moveTo>
                <a:lnTo>
                  <a:pt x="217932" y="67056"/>
                </a:lnTo>
                <a:lnTo>
                  <a:pt x="217170" y="67818"/>
                </a:lnTo>
                <a:lnTo>
                  <a:pt x="214884" y="68580"/>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600455" y="7342631"/>
            <a:ext cx="8949055" cy="79375"/>
          </a:xfrm>
          <a:custGeom>
            <a:avLst/>
            <a:gdLst/>
            <a:ahLst/>
            <a:cxnLst/>
            <a:rect l="l" t="t" r="r" b="b"/>
            <a:pathLst>
              <a:path w="8949055" h="79375">
                <a:moveTo>
                  <a:pt x="0" y="79248"/>
                </a:moveTo>
                <a:lnTo>
                  <a:pt x="8948927" y="79248"/>
                </a:lnTo>
                <a:lnTo>
                  <a:pt x="8948927"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600455" y="7536942"/>
            <a:ext cx="8949055" cy="89535"/>
          </a:xfrm>
          <a:custGeom>
            <a:avLst/>
            <a:gdLst/>
            <a:ahLst/>
            <a:cxnLst/>
            <a:rect l="l" t="t" r="r" b="b"/>
            <a:pathLst>
              <a:path w="8949055" h="89534">
                <a:moveTo>
                  <a:pt x="0" y="89154"/>
                </a:moveTo>
                <a:lnTo>
                  <a:pt x="8948927" y="89154"/>
                </a:lnTo>
                <a:lnTo>
                  <a:pt x="8948927"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600455" y="7342502"/>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0" name="object 80"/>
          <p:cNvSpPr/>
          <p:nvPr/>
        </p:nvSpPr>
        <p:spPr>
          <a:xfrm>
            <a:off x="600455" y="7623674"/>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1" name="object 81"/>
          <p:cNvSpPr/>
          <p:nvPr/>
        </p:nvSpPr>
        <p:spPr>
          <a:xfrm>
            <a:off x="600455" y="7421880"/>
            <a:ext cx="8949055" cy="115570"/>
          </a:xfrm>
          <a:custGeom>
            <a:avLst/>
            <a:gdLst/>
            <a:ahLst/>
            <a:cxnLst/>
            <a:rect l="l" t="t" r="r" b="b"/>
            <a:pathLst>
              <a:path w="8949055" h="115570">
                <a:moveTo>
                  <a:pt x="0" y="0"/>
                </a:moveTo>
                <a:lnTo>
                  <a:pt x="0" y="115061"/>
                </a:lnTo>
                <a:lnTo>
                  <a:pt x="8948927" y="115061"/>
                </a:lnTo>
                <a:lnTo>
                  <a:pt x="8948927"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949433"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3" name="object 83"/>
          <p:cNvSpPr/>
          <p:nvPr/>
        </p:nvSpPr>
        <p:spPr>
          <a:xfrm>
            <a:off x="9578340"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p:nvPr/>
        </p:nvSpPr>
        <p:spPr>
          <a:xfrm>
            <a:off x="957910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949433"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550145" y="7298435"/>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550907"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920478" y="7213092"/>
            <a:ext cx="29209" cy="456565"/>
          </a:xfrm>
          <a:custGeom>
            <a:avLst/>
            <a:gdLst/>
            <a:ahLst/>
            <a:cxnLst/>
            <a:rect l="l" t="t" r="r" b="b"/>
            <a:pathLst>
              <a:path w="29209"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89" name="object 89"/>
          <p:cNvSpPr/>
          <p:nvPr/>
        </p:nvSpPr>
        <p:spPr>
          <a:xfrm>
            <a:off x="9606533"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90" name="object 90"/>
          <p:cNvSpPr/>
          <p:nvPr/>
        </p:nvSpPr>
        <p:spPr>
          <a:xfrm>
            <a:off x="9607295" y="7213854"/>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63549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63549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635490" y="7241285"/>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76121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760457"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635490" y="7326630"/>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635490" y="7326630"/>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72997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72997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635490" y="7241285"/>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635490" y="7242047"/>
            <a:ext cx="218440" cy="425450"/>
          </a:xfrm>
          <a:custGeom>
            <a:avLst/>
            <a:gdLst/>
            <a:ahLst/>
            <a:cxnLst/>
            <a:rect l="l" t="t" r="r" b="b"/>
            <a:pathLst>
              <a:path w="218440" h="425450">
                <a:moveTo>
                  <a:pt x="217931" y="66294"/>
                </a:moveTo>
                <a:lnTo>
                  <a:pt x="217931" y="67056"/>
                </a:lnTo>
                <a:lnTo>
                  <a:pt x="217169" y="67818"/>
                </a:lnTo>
                <a:lnTo>
                  <a:pt x="214883" y="68580"/>
                </a:lnTo>
                <a:lnTo>
                  <a:pt x="212597" y="70866"/>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03" name="object 103"/>
          <p:cNvSpPr txBox="1">
            <a:spLocks noGrp="1"/>
          </p:cNvSpPr>
          <p:nvPr>
            <p:ph type="title"/>
          </p:nvPr>
        </p:nvSpPr>
        <p:spPr>
          <a:xfrm>
            <a:off x="632714" y="867410"/>
            <a:ext cx="8792973" cy="566181"/>
          </a:xfrm>
          <a:prstGeom prst="rect">
            <a:avLst/>
          </a:prstGeom>
        </p:spPr>
        <p:txBody>
          <a:bodyPr vert="horz" wrap="square" lIns="0" tIns="12065" rIns="0" bIns="0" rtlCol="0">
            <a:spAutoFit/>
          </a:bodyPr>
          <a:lstStyle/>
          <a:p>
            <a:pPr marL="12700" algn="ctr">
              <a:lnSpc>
                <a:spcPct val="100000"/>
              </a:lnSpc>
              <a:spcBef>
                <a:spcPts val="95"/>
              </a:spcBef>
            </a:pPr>
            <a:r>
              <a:rPr sz="3600" dirty="0" err="1"/>
              <a:t>C</a:t>
            </a:r>
            <a:r>
              <a:rPr lang="en-US" sz="3600" dirty="0" err="1"/>
              <a:t>ydnabyddiaethau</a:t>
            </a:r>
            <a:r>
              <a:rPr lang="en-US" sz="3600" dirty="0"/>
              <a:t>/ Acknowledgements</a:t>
            </a:r>
            <a:endParaRPr sz="3600" dirty="0"/>
          </a:p>
        </p:txBody>
      </p:sp>
      <p:sp>
        <p:nvSpPr>
          <p:cNvPr id="104" name="TextBox 103"/>
          <p:cNvSpPr txBox="1"/>
          <p:nvPr/>
        </p:nvSpPr>
        <p:spPr>
          <a:xfrm>
            <a:off x="1000632" y="1981200"/>
            <a:ext cx="7609968" cy="5016758"/>
          </a:xfrm>
          <a:prstGeom prst="rect">
            <a:avLst/>
          </a:prstGeom>
          <a:noFill/>
        </p:spPr>
        <p:txBody>
          <a:bodyPr wrap="square" rtlCol="0">
            <a:spAutoFit/>
          </a:bodyPr>
          <a:lstStyle/>
          <a:p>
            <a:r>
              <a:rPr lang="en-US" sz="2400" dirty="0" err="1"/>
              <a:t>Hoffai</a:t>
            </a:r>
            <a:r>
              <a:rPr lang="en-US" sz="2400" dirty="0"/>
              <a:t> </a:t>
            </a:r>
            <a:r>
              <a:rPr lang="en-US" sz="2400" dirty="0" err="1"/>
              <a:t>tîm</a:t>
            </a:r>
            <a:r>
              <a:rPr lang="en-US" sz="2400" dirty="0"/>
              <a:t> </a:t>
            </a:r>
            <a:r>
              <a:rPr lang="en-US" sz="2400" dirty="0" err="1"/>
              <a:t>Swyddogion</a:t>
            </a:r>
            <a:r>
              <a:rPr lang="en-US" sz="2400" dirty="0"/>
              <a:t> y </a:t>
            </a:r>
            <a:r>
              <a:rPr lang="en-US" sz="2400" dirty="0" err="1"/>
              <a:t>Gymraeg</a:t>
            </a:r>
            <a:r>
              <a:rPr lang="en-US" sz="2400" dirty="0"/>
              <a:t> </a:t>
            </a:r>
            <a:r>
              <a:rPr lang="en-US" sz="2400" dirty="0" err="1"/>
              <a:t>mewn</a:t>
            </a:r>
            <a:r>
              <a:rPr lang="en-US" sz="2400" dirty="0"/>
              <a:t> </a:t>
            </a:r>
            <a:r>
              <a:rPr lang="en-US" sz="2400" dirty="0" err="1"/>
              <a:t>Addysg</a:t>
            </a:r>
            <a:r>
              <a:rPr lang="en-US" sz="2400" dirty="0"/>
              <a:t> o </a:t>
            </a:r>
            <a:r>
              <a:rPr lang="en-US" sz="2400" dirty="0" err="1"/>
              <a:t>Gonsortiwm</a:t>
            </a:r>
            <a:r>
              <a:rPr lang="en-US" sz="2400" dirty="0"/>
              <a:t> </a:t>
            </a:r>
            <a:r>
              <a:rPr lang="en-US" sz="2400" dirty="0" err="1"/>
              <a:t>Canolbarth</a:t>
            </a:r>
            <a:r>
              <a:rPr lang="en-US" sz="2400" dirty="0"/>
              <a:t> y De </a:t>
            </a:r>
            <a:r>
              <a:rPr lang="en-US" sz="2400" dirty="0" err="1"/>
              <a:t>ddiolch</a:t>
            </a:r>
            <a:r>
              <a:rPr lang="en-US" sz="2400" dirty="0"/>
              <a:t> </a:t>
            </a:r>
            <a:r>
              <a:rPr lang="en-US" sz="2400" dirty="0" err="1"/>
              <a:t>yn</a:t>
            </a:r>
            <a:r>
              <a:rPr lang="en-US" sz="2400" dirty="0"/>
              <a:t> </a:t>
            </a:r>
            <a:r>
              <a:rPr lang="en-US" sz="2400" dirty="0" err="1"/>
              <a:t>fawr</a:t>
            </a:r>
            <a:r>
              <a:rPr lang="en-US" sz="2400" dirty="0"/>
              <a:t> </a:t>
            </a:r>
            <a:r>
              <a:rPr lang="en-US" sz="2400" dirty="0" err="1"/>
              <a:t>iawn</a:t>
            </a:r>
            <a:r>
              <a:rPr lang="en-US" sz="2400" dirty="0"/>
              <a:t> </a:t>
            </a:r>
            <a:r>
              <a:rPr lang="en-US" sz="2400" dirty="0" err="1"/>
              <a:t>i</a:t>
            </a:r>
            <a:r>
              <a:rPr lang="en-US" sz="2400" dirty="0"/>
              <a:t> Phil Hughes o Ysgol </a:t>
            </a:r>
            <a:r>
              <a:rPr lang="en-US" sz="2400" dirty="0" err="1"/>
              <a:t>Gynradd</a:t>
            </a:r>
            <a:r>
              <a:rPr lang="en-US" sz="2400" dirty="0"/>
              <a:t> St Athan, Claire Westlake o Ysgol </a:t>
            </a:r>
            <a:r>
              <a:rPr lang="en-US" sz="2400" dirty="0" err="1"/>
              <a:t>Gynradd</a:t>
            </a:r>
            <a:r>
              <a:rPr lang="en-US" sz="2400" dirty="0"/>
              <a:t> Creigiau a Hannah </a:t>
            </a:r>
            <a:r>
              <a:rPr lang="en-US" sz="2400" dirty="0" err="1"/>
              <a:t>Cadene</a:t>
            </a:r>
            <a:r>
              <a:rPr lang="en-US" sz="2400" dirty="0"/>
              <a:t> o Ysgol </a:t>
            </a:r>
            <a:r>
              <a:rPr lang="en-US" sz="2400" dirty="0" err="1"/>
              <a:t>Gynradd</a:t>
            </a:r>
            <a:r>
              <a:rPr lang="en-US" sz="2400" dirty="0"/>
              <a:t> Allensbank am </a:t>
            </a:r>
            <a:r>
              <a:rPr lang="en-US" sz="2400" dirty="0" err="1"/>
              <a:t>eu</a:t>
            </a:r>
            <a:r>
              <a:rPr lang="en-US" sz="2400" dirty="0"/>
              <a:t> </a:t>
            </a:r>
            <a:r>
              <a:rPr lang="en-US" sz="2400" dirty="0" err="1"/>
              <a:t>holl</a:t>
            </a:r>
            <a:r>
              <a:rPr lang="en-US" sz="2400" dirty="0"/>
              <a:t> </a:t>
            </a:r>
            <a:r>
              <a:rPr lang="en-US" sz="2400" dirty="0" err="1"/>
              <a:t>waith</a:t>
            </a:r>
            <a:r>
              <a:rPr lang="en-US" sz="2400" dirty="0"/>
              <a:t> </a:t>
            </a:r>
            <a:r>
              <a:rPr lang="en-US" sz="2400" dirty="0" err="1"/>
              <a:t>galed</a:t>
            </a:r>
            <a:r>
              <a:rPr lang="en-US" sz="2400" dirty="0"/>
              <a:t> </a:t>
            </a:r>
            <a:r>
              <a:rPr lang="en-US" sz="2400" dirty="0" err="1"/>
              <a:t>wrth</a:t>
            </a:r>
            <a:r>
              <a:rPr lang="en-US" sz="2400" dirty="0"/>
              <a:t> </a:t>
            </a:r>
            <a:r>
              <a:rPr lang="en-US" sz="2400" dirty="0" err="1"/>
              <a:t>gyflawni’r</a:t>
            </a:r>
            <a:r>
              <a:rPr lang="en-US" sz="2400" dirty="0"/>
              <a:t> </a:t>
            </a:r>
            <a:r>
              <a:rPr lang="en-US" sz="2400" dirty="0" err="1"/>
              <a:t>dasg</a:t>
            </a:r>
            <a:r>
              <a:rPr lang="en-US" sz="2400" dirty="0"/>
              <a:t> o </a:t>
            </a:r>
            <a:r>
              <a:rPr lang="en-US" sz="2400" dirty="0" err="1"/>
              <a:t>greu’r</a:t>
            </a:r>
            <a:r>
              <a:rPr lang="en-US" sz="2400" dirty="0"/>
              <a:t> </a:t>
            </a:r>
            <a:r>
              <a:rPr lang="en-US" sz="2400" dirty="0" err="1"/>
              <a:t>continwwm</a:t>
            </a:r>
            <a:r>
              <a:rPr lang="en-US" sz="2400" dirty="0"/>
              <a:t> </a:t>
            </a:r>
            <a:r>
              <a:rPr lang="en-US" sz="2400" dirty="0" err="1"/>
              <a:t>sain</a:t>
            </a:r>
            <a:r>
              <a:rPr lang="en-US" sz="2400" dirty="0"/>
              <a:t> </a:t>
            </a:r>
            <a:r>
              <a:rPr lang="en-US" sz="2400" dirty="0" err="1"/>
              <a:t>yma</a:t>
            </a:r>
            <a:r>
              <a:rPr lang="en-US" sz="2400" dirty="0"/>
              <a:t>.</a:t>
            </a:r>
            <a:r>
              <a:rPr lang="en-US" sz="2800" dirty="0"/>
              <a:t>  </a:t>
            </a:r>
          </a:p>
          <a:p>
            <a:endParaRPr lang="en-US" sz="2800" dirty="0"/>
          </a:p>
          <a:p>
            <a:r>
              <a:rPr lang="en-US" sz="2400" dirty="0"/>
              <a:t>The Central South Consortium’s Welsh in Education Officers would like to express their sincere appreciation to Phil Hughes from St Athan Primary School, Claire Westlake from Creigiau Primary School and Hannah </a:t>
            </a:r>
            <a:r>
              <a:rPr lang="en-US" sz="2400" dirty="0" err="1"/>
              <a:t>Cadene</a:t>
            </a:r>
            <a:r>
              <a:rPr lang="en-US" sz="2400" dirty="0"/>
              <a:t> from Allensbank Primary School for all their hard work in creating this audio continuum.</a:t>
            </a:r>
            <a:endParaRPr lang="en-GB"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a:t>
            </a:r>
            <a:endParaRPr sz="1000">
              <a:latin typeface="Times New Roman"/>
              <a:cs typeface="Times New Roman"/>
            </a:endParaRPr>
          </a:p>
        </p:txBody>
      </p:sp>
      <p:sp>
        <p:nvSpPr>
          <p:cNvPr id="3" name="object 3"/>
          <p:cNvSpPr/>
          <p:nvPr/>
        </p:nvSpPr>
        <p:spPr>
          <a:xfrm>
            <a:off x="0" y="1"/>
            <a:ext cx="10134600" cy="7183422"/>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542544"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 name="object 5"/>
          <p:cNvSpPr/>
          <p:nvPr/>
        </p:nvSpPr>
        <p:spPr>
          <a:xfrm>
            <a:off x="171450"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6" name="object 6"/>
          <p:cNvSpPr/>
          <p:nvPr/>
        </p:nvSpPr>
        <p:spPr>
          <a:xfrm>
            <a:off x="172212" y="167639"/>
            <a:ext cx="396240" cy="113664"/>
          </a:xfrm>
          <a:custGeom>
            <a:avLst/>
            <a:gdLst/>
            <a:ahLst/>
            <a:cxnLst/>
            <a:rect l="l" t="t" r="r" b="b"/>
            <a:pathLst>
              <a:path w="396240" h="113664">
                <a:moveTo>
                  <a:pt x="0" y="113537"/>
                </a:moveTo>
                <a:lnTo>
                  <a:pt x="0" y="0"/>
                </a:lnTo>
                <a:lnTo>
                  <a:pt x="396239" y="0"/>
                </a:lnTo>
                <a:lnTo>
                  <a:pt x="396239" y="113537"/>
                </a:lnTo>
                <a:lnTo>
                  <a:pt x="0" y="113537"/>
                </a:lnTo>
                <a:close/>
              </a:path>
            </a:pathLst>
          </a:custGeom>
          <a:ln w="4559">
            <a:solidFill>
              <a:srgbClr val="000000"/>
            </a:solidFill>
          </a:ln>
        </p:spPr>
        <p:txBody>
          <a:bodyPr wrap="square" lIns="0" tIns="0" rIns="0" bIns="0" rtlCol="0"/>
          <a:lstStyle/>
          <a:p>
            <a:endParaRPr/>
          </a:p>
        </p:txBody>
      </p:sp>
      <p:sp>
        <p:nvSpPr>
          <p:cNvPr id="7" name="object 7"/>
          <p:cNvSpPr/>
          <p:nvPr/>
        </p:nvSpPr>
        <p:spPr>
          <a:xfrm>
            <a:off x="542544"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 name="object 8"/>
          <p:cNvSpPr/>
          <p:nvPr/>
        </p:nvSpPr>
        <p:spPr>
          <a:xfrm>
            <a:off x="143255" y="195834"/>
            <a:ext cx="56515" cy="371475"/>
          </a:xfrm>
          <a:custGeom>
            <a:avLst/>
            <a:gdLst/>
            <a:ahLst/>
            <a:cxnLst/>
            <a:rect l="l" t="t" r="r" b="b"/>
            <a:pathLst>
              <a:path w="56514"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9" name="object 9"/>
          <p:cNvSpPr/>
          <p:nvPr/>
        </p:nvSpPr>
        <p:spPr>
          <a:xfrm>
            <a:off x="144018" y="196595"/>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10" name="object 10"/>
          <p:cNvSpPr/>
          <p:nvPr/>
        </p:nvSpPr>
        <p:spPr>
          <a:xfrm>
            <a:off x="514350" y="110489"/>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99644" y="110489"/>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200405" y="111252"/>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228600" y="110489"/>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229361" y="111252"/>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228600" y="138684"/>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228600" y="268224"/>
            <a:ext cx="159385" cy="299085"/>
          </a:xfrm>
          <a:custGeom>
            <a:avLst/>
            <a:gdLst/>
            <a:ahLst/>
            <a:cxnLst/>
            <a:rect l="l" t="t" r="r" b="b"/>
            <a:pathLst>
              <a:path w="159385" h="299084">
                <a:moveTo>
                  <a:pt x="159258" y="80772"/>
                </a:moveTo>
                <a:lnTo>
                  <a:pt x="99822" y="0"/>
                </a:lnTo>
                <a:lnTo>
                  <a:pt x="69341" y="36576"/>
                </a:lnTo>
                <a:lnTo>
                  <a:pt x="40386" y="128016"/>
                </a:lnTo>
                <a:lnTo>
                  <a:pt x="0" y="298704"/>
                </a:lnTo>
                <a:lnTo>
                  <a:pt x="85344" y="298704"/>
                </a:lnTo>
                <a:lnTo>
                  <a:pt x="85344" y="290322"/>
                </a:lnTo>
                <a:lnTo>
                  <a:pt x="86106" y="284226"/>
                </a:lnTo>
                <a:lnTo>
                  <a:pt x="86106" y="277368"/>
                </a:lnTo>
                <a:lnTo>
                  <a:pt x="88392" y="251460"/>
                </a:lnTo>
                <a:lnTo>
                  <a:pt x="89916" y="230886"/>
                </a:lnTo>
                <a:lnTo>
                  <a:pt x="91440" y="220218"/>
                </a:lnTo>
                <a:lnTo>
                  <a:pt x="92964" y="210312"/>
                </a:lnTo>
                <a:lnTo>
                  <a:pt x="94488" y="199644"/>
                </a:lnTo>
                <a:lnTo>
                  <a:pt x="96774" y="190500"/>
                </a:lnTo>
                <a:lnTo>
                  <a:pt x="98298" y="181356"/>
                </a:lnTo>
                <a:lnTo>
                  <a:pt x="101346" y="173736"/>
                </a:lnTo>
                <a:lnTo>
                  <a:pt x="103632" y="166116"/>
                </a:lnTo>
                <a:lnTo>
                  <a:pt x="107441" y="158496"/>
                </a:lnTo>
                <a:lnTo>
                  <a:pt x="111252" y="150114"/>
                </a:lnTo>
                <a:lnTo>
                  <a:pt x="115823" y="142494"/>
                </a:lnTo>
                <a:lnTo>
                  <a:pt x="120396" y="134112"/>
                </a:lnTo>
                <a:lnTo>
                  <a:pt x="125729" y="126492"/>
                </a:lnTo>
                <a:lnTo>
                  <a:pt x="130301" y="118872"/>
                </a:lnTo>
                <a:lnTo>
                  <a:pt x="139445" y="105156"/>
                </a:lnTo>
                <a:lnTo>
                  <a:pt x="144018" y="99822"/>
                </a:lnTo>
                <a:lnTo>
                  <a:pt x="148590" y="93726"/>
                </a:lnTo>
                <a:lnTo>
                  <a:pt x="151638" y="89154"/>
                </a:lnTo>
                <a:lnTo>
                  <a:pt x="154686" y="86106"/>
                </a:lnTo>
                <a:lnTo>
                  <a:pt x="156972" y="83058"/>
                </a:lnTo>
                <a:lnTo>
                  <a:pt x="159258" y="80772"/>
                </a:lnTo>
                <a:close/>
              </a:path>
            </a:pathLst>
          </a:custGeom>
          <a:solidFill>
            <a:srgbClr val="419A9A"/>
          </a:solidFill>
        </p:spPr>
        <p:txBody>
          <a:bodyPr wrap="square" lIns="0" tIns="0" rIns="0" bIns="0" rtlCol="0"/>
          <a:lstStyle/>
          <a:p>
            <a:endParaRPr/>
          </a:p>
        </p:txBody>
      </p:sp>
      <p:sp>
        <p:nvSpPr>
          <p:cNvPr id="17" name="object 17"/>
          <p:cNvSpPr/>
          <p:nvPr/>
        </p:nvSpPr>
        <p:spPr>
          <a:xfrm>
            <a:off x="229361" y="268224"/>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30099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30099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22860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229361"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9413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94131" y="139445"/>
            <a:ext cx="218440" cy="425450"/>
          </a:xfrm>
          <a:custGeom>
            <a:avLst/>
            <a:gdLst/>
            <a:ahLst/>
            <a:cxnLst/>
            <a:rect l="l" t="t" r="r" b="b"/>
            <a:pathLst>
              <a:path w="218440" h="425450">
                <a:moveTo>
                  <a:pt x="0" y="66294"/>
                </a:moveTo>
                <a:lnTo>
                  <a:pt x="0" y="67056"/>
                </a:lnTo>
                <a:lnTo>
                  <a:pt x="1524" y="67818"/>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600455" y="236981"/>
            <a:ext cx="8949690" cy="90170"/>
          </a:xfrm>
          <a:custGeom>
            <a:avLst/>
            <a:gdLst/>
            <a:ahLst/>
            <a:cxnLst/>
            <a:rect l="l" t="t" r="r" b="b"/>
            <a:pathLst>
              <a:path w="8949690" h="90170">
                <a:moveTo>
                  <a:pt x="0" y="89916"/>
                </a:moveTo>
                <a:lnTo>
                  <a:pt x="8949690" y="89916"/>
                </a:lnTo>
                <a:lnTo>
                  <a:pt x="8949690" y="0"/>
                </a:lnTo>
                <a:lnTo>
                  <a:pt x="0" y="0"/>
                </a:lnTo>
                <a:lnTo>
                  <a:pt x="0" y="89916"/>
                </a:lnTo>
                <a:close/>
              </a:path>
            </a:pathLst>
          </a:custGeom>
          <a:solidFill>
            <a:srgbClr val="087C7C"/>
          </a:solidFill>
        </p:spPr>
        <p:txBody>
          <a:bodyPr wrap="square" lIns="0" tIns="0" rIns="0" bIns="0" rtlCol="0"/>
          <a:lstStyle/>
          <a:p>
            <a:endParaRPr/>
          </a:p>
        </p:txBody>
      </p:sp>
      <p:sp>
        <p:nvSpPr>
          <p:cNvPr id="25" name="object 25"/>
          <p:cNvSpPr/>
          <p:nvPr/>
        </p:nvSpPr>
        <p:spPr>
          <a:xfrm>
            <a:off x="600455" y="441959"/>
            <a:ext cx="8949690" cy="80010"/>
          </a:xfrm>
          <a:custGeom>
            <a:avLst/>
            <a:gdLst/>
            <a:ahLst/>
            <a:cxnLst/>
            <a:rect l="l" t="t" r="r" b="b"/>
            <a:pathLst>
              <a:path w="8949690" h="80009">
                <a:moveTo>
                  <a:pt x="0" y="80010"/>
                </a:moveTo>
                <a:lnTo>
                  <a:pt x="8949690" y="80010"/>
                </a:lnTo>
                <a:lnTo>
                  <a:pt x="8949690" y="0"/>
                </a:lnTo>
                <a:lnTo>
                  <a:pt x="0" y="0"/>
                </a:lnTo>
                <a:lnTo>
                  <a:pt x="0" y="80010"/>
                </a:lnTo>
                <a:close/>
              </a:path>
            </a:pathLst>
          </a:custGeom>
          <a:solidFill>
            <a:srgbClr val="087C7C"/>
          </a:solidFill>
        </p:spPr>
        <p:txBody>
          <a:bodyPr wrap="square" lIns="0" tIns="0" rIns="0" bIns="0" rtlCol="0"/>
          <a:lstStyle/>
          <a:p>
            <a:endParaRPr/>
          </a:p>
        </p:txBody>
      </p:sp>
      <p:sp>
        <p:nvSpPr>
          <p:cNvPr id="26" name="object 26"/>
          <p:cNvSpPr/>
          <p:nvPr/>
        </p:nvSpPr>
        <p:spPr>
          <a:xfrm>
            <a:off x="600456" y="519676"/>
            <a:ext cx="8949055" cy="0"/>
          </a:xfrm>
          <a:custGeom>
            <a:avLst/>
            <a:gdLst/>
            <a:ahLst/>
            <a:cxnLst/>
            <a:rect l="l" t="t" r="r" b="b"/>
            <a:pathLst>
              <a:path w="8949055">
                <a:moveTo>
                  <a:pt x="0" y="0"/>
                </a:moveTo>
                <a:lnTo>
                  <a:pt x="8948949" y="0"/>
                </a:lnTo>
              </a:path>
            </a:pathLst>
          </a:custGeom>
          <a:ln w="4562">
            <a:solidFill>
              <a:srgbClr val="000000"/>
            </a:solidFill>
          </a:ln>
        </p:spPr>
        <p:txBody>
          <a:bodyPr wrap="square" lIns="0" tIns="0" rIns="0" bIns="0" rtlCol="0"/>
          <a:lstStyle/>
          <a:p>
            <a:endParaRPr/>
          </a:p>
        </p:txBody>
      </p:sp>
      <p:sp>
        <p:nvSpPr>
          <p:cNvPr id="27" name="object 27"/>
          <p:cNvSpPr/>
          <p:nvPr/>
        </p:nvSpPr>
        <p:spPr>
          <a:xfrm>
            <a:off x="600455" y="236978"/>
            <a:ext cx="8949055" cy="0"/>
          </a:xfrm>
          <a:custGeom>
            <a:avLst/>
            <a:gdLst/>
            <a:ahLst/>
            <a:cxnLst/>
            <a:rect l="l" t="t" r="r" b="b"/>
            <a:pathLst>
              <a:path w="8949055">
                <a:moveTo>
                  <a:pt x="0" y="0"/>
                </a:moveTo>
                <a:lnTo>
                  <a:pt x="8948949" y="0"/>
                </a:lnTo>
              </a:path>
            </a:pathLst>
          </a:custGeom>
          <a:ln w="4562">
            <a:solidFill>
              <a:srgbClr val="000000"/>
            </a:solidFill>
          </a:ln>
        </p:spPr>
        <p:txBody>
          <a:bodyPr wrap="square" lIns="0" tIns="0" rIns="0" bIns="0" rtlCol="0"/>
          <a:lstStyle/>
          <a:p>
            <a:endParaRPr/>
          </a:p>
        </p:txBody>
      </p:sp>
      <p:sp>
        <p:nvSpPr>
          <p:cNvPr id="28" name="object 28"/>
          <p:cNvSpPr/>
          <p:nvPr/>
        </p:nvSpPr>
        <p:spPr>
          <a:xfrm>
            <a:off x="600455" y="326897"/>
            <a:ext cx="8949690" cy="115570"/>
          </a:xfrm>
          <a:custGeom>
            <a:avLst/>
            <a:gdLst/>
            <a:ahLst/>
            <a:cxnLst/>
            <a:rect l="l" t="t" r="r" b="b"/>
            <a:pathLst>
              <a:path w="8949690" h="115570">
                <a:moveTo>
                  <a:pt x="0" y="0"/>
                </a:moveTo>
                <a:lnTo>
                  <a:pt x="0" y="115061"/>
                </a:lnTo>
                <a:lnTo>
                  <a:pt x="8949690" y="115061"/>
                </a:lnTo>
                <a:lnTo>
                  <a:pt x="8949690"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949433"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78340"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79102" y="167639"/>
            <a:ext cx="396240" cy="113664"/>
          </a:xfrm>
          <a:custGeom>
            <a:avLst/>
            <a:gdLst/>
            <a:ahLst/>
            <a:cxnLst/>
            <a:rect l="l" t="t" r="r" b="b"/>
            <a:pathLst>
              <a:path w="396240" h="113664">
                <a:moveTo>
                  <a:pt x="0" y="113538"/>
                </a:moveTo>
                <a:lnTo>
                  <a:pt x="0" y="0"/>
                </a:lnTo>
                <a:lnTo>
                  <a:pt x="396240" y="0"/>
                </a:lnTo>
                <a:lnTo>
                  <a:pt x="396240" y="113538"/>
                </a:lnTo>
                <a:lnTo>
                  <a:pt x="0" y="113538"/>
                </a:lnTo>
                <a:close/>
              </a:path>
            </a:pathLst>
          </a:custGeom>
          <a:ln w="4559">
            <a:solidFill>
              <a:srgbClr val="000000"/>
            </a:solidFill>
          </a:ln>
        </p:spPr>
        <p:txBody>
          <a:bodyPr wrap="square" lIns="0" tIns="0" rIns="0" bIns="0" rtlCol="0"/>
          <a:lstStyle/>
          <a:p>
            <a:endParaRPr/>
          </a:p>
        </p:txBody>
      </p:sp>
      <p:sp>
        <p:nvSpPr>
          <p:cNvPr id="32" name="object 32"/>
          <p:cNvSpPr/>
          <p:nvPr/>
        </p:nvSpPr>
        <p:spPr>
          <a:xfrm>
            <a:off x="9949433"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550145" y="195834"/>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550907" y="196595"/>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35" name="object 35"/>
          <p:cNvSpPr/>
          <p:nvPr/>
        </p:nvSpPr>
        <p:spPr>
          <a:xfrm>
            <a:off x="9921240" y="110489"/>
            <a:ext cx="28575" cy="456565"/>
          </a:xfrm>
          <a:custGeom>
            <a:avLst/>
            <a:gdLst/>
            <a:ahLst/>
            <a:cxnLst/>
            <a:rect l="l" t="t" r="r" b="b"/>
            <a:pathLst>
              <a:path w="28575" h="456565">
                <a:moveTo>
                  <a:pt x="0" y="456438"/>
                </a:moveTo>
                <a:lnTo>
                  <a:pt x="28193" y="456438"/>
                </a:lnTo>
                <a:lnTo>
                  <a:pt x="28193" y="0"/>
                </a:lnTo>
                <a:lnTo>
                  <a:pt x="0" y="0"/>
                </a:lnTo>
                <a:lnTo>
                  <a:pt x="0" y="456438"/>
                </a:lnTo>
                <a:close/>
              </a:path>
            </a:pathLst>
          </a:custGeom>
          <a:solidFill>
            <a:srgbClr val="1F1C5A"/>
          </a:solidFill>
        </p:spPr>
        <p:txBody>
          <a:bodyPr wrap="square" lIns="0" tIns="0" rIns="0" bIns="0" rtlCol="0"/>
          <a:lstStyle/>
          <a:p>
            <a:endParaRPr/>
          </a:p>
        </p:txBody>
      </p:sp>
      <p:sp>
        <p:nvSpPr>
          <p:cNvPr id="36" name="object 36"/>
          <p:cNvSpPr/>
          <p:nvPr/>
        </p:nvSpPr>
        <p:spPr>
          <a:xfrm>
            <a:off x="9606533" y="110489"/>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37" name="object 37"/>
          <p:cNvSpPr/>
          <p:nvPr/>
        </p:nvSpPr>
        <p:spPr>
          <a:xfrm>
            <a:off x="9607295" y="111252"/>
            <a:ext cx="340360" cy="453390"/>
          </a:xfrm>
          <a:custGeom>
            <a:avLst/>
            <a:gdLst/>
            <a:ahLst/>
            <a:cxnLst/>
            <a:rect l="l" t="t" r="r" b="b"/>
            <a:pathLst>
              <a:path w="340359" h="453390">
                <a:moveTo>
                  <a:pt x="0" y="453389"/>
                </a:moveTo>
                <a:lnTo>
                  <a:pt x="0" y="0"/>
                </a:lnTo>
                <a:lnTo>
                  <a:pt x="339851" y="0"/>
                </a:lnTo>
                <a:lnTo>
                  <a:pt x="339851" y="453389"/>
                </a:lnTo>
                <a:lnTo>
                  <a:pt x="0" y="453389"/>
                </a:lnTo>
                <a:close/>
              </a:path>
            </a:pathLst>
          </a:custGeom>
          <a:ln w="4559">
            <a:solidFill>
              <a:srgbClr val="000000"/>
            </a:solidFill>
          </a:ln>
        </p:spPr>
        <p:txBody>
          <a:bodyPr wrap="square" lIns="0" tIns="0" rIns="0" bIns="0" rtlCol="0"/>
          <a:lstStyle/>
          <a:p>
            <a:endParaRPr/>
          </a:p>
        </p:txBody>
      </p:sp>
      <p:sp>
        <p:nvSpPr>
          <p:cNvPr id="38" name="object 38"/>
          <p:cNvSpPr/>
          <p:nvPr/>
        </p:nvSpPr>
        <p:spPr>
          <a:xfrm>
            <a:off x="9635490" y="110489"/>
            <a:ext cx="285750" cy="456565"/>
          </a:xfrm>
          <a:custGeom>
            <a:avLst/>
            <a:gdLst/>
            <a:ahLst/>
            <a:cxnLst/>
            <a:rect l="l" t="t" r="r" b="b"/>
            <a:pathLst>
              <a:path w="285750" h="456565">
                <a:moveTo>
                  <a:pt x="0" y="0"/>
                </a:moveTo>
                <a:lnTo>
                  <a:pt x="0" y="456438"/>
                </a:lnTo>
                <a:lnTo>
                  <a:pt x="285750" y="456438"/>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636252" y="111252"/>
            <a:ext cx="283210" cy="453390"/>
          </a:xfrm>
          <a:custGeom>
            <a:avLst/>
            <a:gdLst/>
            <a:ahLst/>
            <a:cxnLst/>
            <a:rect l="l" t="t" r="r" b="b"/>
            <a:pathLst>
              <a:path w="283209" h="453390">
                <a:moveTo>
                  <a:pt x="0" y="453389"/>
                </a:moveTo>
                <a:lnTo>
                  <a:pt x="0" y="0"/>
                </a:lnTo>
                <a:lnTo>
                  <a:pt x="282701" y="0"/>
                </a:lnTo>
                <a:lnTo>
                  <a:pt x="282701" y="453389"/>
                </a:lnTo>
                <a:lnTo>
                  <a:pt x="0" y="453389"/>
                </a:lnTo>
                <a:close/>
              </a:path>
            </a:pathLst>
          </a:custGeom>
          <a:ln w="4559">
            <a:solidFill>
              <a:srgbClr val="000000"/>
            </a:solidFill>
          </a:ln>
        </p:spPr>
        <p:txBody>
          <a:bodyPr wrap="square" lIns="0" tIns="0" rIns="0" bIns="0" rtlCol="0"/>
          <a:lstStyle/>
          <a:p>
            <a:endParaRPr/>
          </a:p>
        </p:txBody>
      </p:sp>
      <p:sp>
        <p:nvSpPr>
          <p:cNvPr id="40" name="object 40"/>
          <p:cNvSpPr/>
          <p:nvPr/>
        </p:nvSpPr>
        <p:spPr>
          <a:xfrm>
            <a:off x="9635490" y="138684"/>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635490" y="268224"/>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636252" y="268224"/>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70788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70788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63549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636252"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70102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701021" y="139445"/>
            <a:ext cx="218440" cy="425450"/>
          </a:xfrm>
          <a:custGeom>
            <a:avLst/>
            <a:gdLst/>
            <a:ahLst/>
            <a:cxnLst/>
            <a:rect l="l" t="t" r="r" b="b"/>
            <a:pathLst>
              <a:path w="218440" h="425450">
                <a:moveTo>
                  <a:pt x="0" y="66294"/>
                </a:move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429005" y="567690"/>
            <a:ext cx="85090" cy="6645909"/>
          </a:xfrm>
          <a:custGeom>
            <a:avLst/>
            <a:gdLst/>
            <a:ahLst/>
            <a:cxnLst/>
            <a:rect l="l" t="t" r="r" b="b"/>
            <a:pathLst>
              <a:path w="85090" h="6645909">
                <a:moveTo>
                  <a:pt x="0" y="6645402"/>
                </a:moveTo>
                <a:lnTo>
                  <a:pt x="84581" y="6645402"/>
                </a:lnTo>
                <a:lnTo>
                  <a:pt x="84581" y="0"/>
                </a:lnTo>
                <a:lnTo>
                  <a:pt x="0" y="0"/>
                </a:lnTo>
                <a:lnTo>
                  <a:pt x="0" y="6645402"/>
                </a:lnTo>
                <a:close/>
              </a:path>
            </a:pathLst>
          </a:custGeom>
          <a:solidFill>
            <a:srgbClr val="087C7C"/>
          </a:solidFill>
        </p:spPr>
        <p:txBody>
          <a:bodyPr wrap="square" lIns="0" tIns="0" rIns="0" bIns="0" rtlCol="0"/>
          <a:lstStyle/>
          <a:p>
            <a:endParaRPr/>
          </a:p>
        </p:txBody>
      </p:sp>
      <p:sp>
        <p:nvSpPr>
          <p:cNvPr id="50" name="object 50"/>
          <p:cNvSpPr/>
          <p:nvPr/>
        </p:nvSpPr>
        <p:spPr>
          <a:xfrm>
            <a:off x="227838" y="567690"/>
            <a:ext cx="86360" cy="6645909"/>
          </a:xfrm>
          <a:custGeom>
            <a:avLst/>
            <a:gdLst/>
            <a:ahLst/>
            <a:cxnLst/>
            <a:rect l="l" t="t" r="r" b="b"/>
            <a:pathLst>
              <a:path w="86360"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1" name="object 51"/>
          <p:cNvSpPr/>
          <p:nvPr/>
        </p:nvSpPr>
        <p:spPr>
          <a:xfrm>
            <a:off x="2285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2" name="object 52"/>
          <p:cNvSpPr/>
          <p:nvPr/>
        </p:nvSpPr>
        <p:spPr>
          <a:xfrm>
            <a:off x="313943" y="567690"/>
            <a:ext cx="115570" cy="6645909"/>
          </a:xfrm>
          <a:custGeom>
            <a:avLst/>
            <a:gdLst/>
            <a:ahLst/>
            <a:cxnLst/>
            <a:rect l="l" t="t" r="r" b="b"/>
            <a:pathLst>
              <a:path w="115570" h="6645909">
                <a:moveTo>
                  <a:pt x="0" y="0"/>
                </a:moveTo>
                <a:lnTo>
                  <a:pt x="0" y="6645402"/>
                </a:lnTo>
                <a:lnTo>
                  <a:pt x="115062" y="6645402"/>
                </a:lnTo>
                <a:lnTo>
                  <a:pt x="115061"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835895" y="567690"/>
            <a:ext cx="85090" cy="6645909"/>
          </a:xfrm>
          <a:custGeom>
            <a:avLst/>
            <a:gdLst/>
            <a:ahLst/>
            <a:cxnLst/>
            <a:rect l="l" t="t" r="r" b="b"/>
            <a:pathLst>
              <a:path w="85090" h="6645909">
                <a:moveTo>
                  <a:pt x="0" y="6645402"/>
                </a:moveTo>
                <a:lnTo>
                  <a:pt x="84582" y="6645402"/>
                </a:lnTo>
                <a:lnTo>
                  <a:pt x="84582" y="0"/>
                </a:lnTo>
                <a:lnTo>
                  <a:pt x="0" y="0"/>
                </a:lnTo>
                <a:lnTo>
                  <a:pt x="0" y="6645402"/>
                </a:lnTo>
                <a:close/>
              </a:path>
            </a:pathLst>
          </a:custGeom>
          <a:solidFill>
            <a:srgbClr val="087C7C"/>
          </a:solidFill>
        </p:spPr>
        <p:txBody>
          <a:bodyPr wrap="square" lIns="0" tIns="0" rIns="0" bIns="0" rtlCol="0"/>
          <a:lstStyle/>
          <a:p>
            <a:endParaRPr/>
          </a:p>
        </p:txBody>
      </p:sp>
      <p:sp>
        <p:nvSpPr>
          <p:cNvPr id="54" name="object 54"/>
          <p:cNvSpPr/>
          <p:nvPr/>
        </p:nvSpPr>
        <p:spPr>
          <a:xfrm>
            <a:off x="9634728" y="567690"/>
            <a:ext cx="86360" cy="6645909"/>
          </a:xfrm>
          <a:custGeom>
            <a:avLst/>
            <a:gdLst/>
            <a:ahLst/>
            <a:cxnLst/>
            <a:rect l="l" t="t" r="r" b="b"/>
            <a:pathLst>
              <a:path w="86359"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5" name="object 55"/>
          <p:cNvSpPr/>
          <p:nvPr/>
        </p:nvSpPr>
        <p:spPr>
          <a:xfrm>
            <a:off x="96354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6" name="object 56"/>
          <p:cNvSpPr/>
          <p:nvPr/>
        </p:nvSpPr>
        <p:spPr>
          <a:xfrm>
            <a:off x="9720833" y="567690"/>
            <a:ext cx="115570" cy="6645909"/>
          </a:xfrm>
          <a:custGeom>
            <a:avLst/>
            <a:gdLst/>
            <a:ahLst/>
            <a:cxnLst/>
            <a:rect l="l" t="t" r="r" b="b"/>
            <a:pathLst>
              <a:path w="115570" h="6645909">
                <a:moveTo>
                  <a:pt x="0" y="0"/>
                </a:moveTo>
                <a:lnTo>
                  <a:pt x="0" y="6645402"/>
                </a:lnTo>
                <a:lnTo>
                  <a:pt x="115061" y="6645402"/>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542544"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8" name="object 58"/>
          <p:cNvSpPr/>
          <p:nvPr/>
        </p:nvSpPr>
        <p:spPr>
          <a:xfrm>
            <a:off x="171450"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9" name="object 59"/>
          <p:cNvSpPr/>
          <p:nvPr/>
        </p:nvSpPr>
        <p:spPr>
          <a:xfrm>
            <a:off x="17221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542544"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143255" y="7298435"/>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144018"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513587"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64" name="object 64"/>
          <p:cNvSpPr/>
          <p:nvPr/>
        </p:nvSpPr>
        <p:spPr>
          <a:xfrm>
            <a:off x="199644" y="7213092"/>
            <a:ext cx="29209" cy="456565"/>
          </a:xfrm>
          <a:custGeom>
            <a:avLst/>
            <a:gdLst/>
            <a:ahLst/>
            <a:cxnLst/>
            <a:rect l="l" t="t" r="r" b="b"/>
            <a:pathLst>
              <a:path w="29210"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65" name="object 65"/>
          <p:cNvSpPr/>
          <p:nvPr/>
        </p:nvSpPr>
        <p:spPr>
          <a:xfrm>
            <a:off x="200405" y="7213854"/>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22860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22860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228600" y="7241285"/>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35432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353568"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228600" y="7326630"/>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228600" y="7326630"/>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32308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32308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228600" y="7241285"/>
            <a:ext cx="219710" cy="428625"/>
          </a:xfrm>
          <a:custGeom>
            <a:avLst/>
            <a:gdLst/>
            <a:ahLst/>
            <a:cxnLst/>
            <a:rect l="l" t="t" r="r" b="b"/>
            <a:pathLst>
              <a:path w="219709"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228600" y="7242047"/>
            <a:ext cx="218440" cy="425450"/>
          </a:xfrm>
          <a:custGeom>
            <a:avLst/>
            <a:gdLst/>
            <a:ahLst/>
            <a:cxnLst/>
            <a:rect l="l" t="t" r="r" b="b"/>
            <a:pathLst>
              <a:path w="218440" h="425450">
                <a:moveTo>
                  <a:pt x="217932" y="66294"/>
                </a:moveTo>
                <a:lnTo>
                  <a:pt x="217932" y="67056"/>
                </a:lnTo>
                <a:lnTo>
                  <a:pt x="217170" y="67818"/>
                </a:lnTo>
                <a:lnTo>
                  <a:pt x="214884" y="68580"/>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600455" y="7342631"/>
            <a:ext cx="8949055" cy="79375"/>
          </a:xfrm>
          <a:custGeom>
            <a:avLst/>
            <a:gdLst/>
            <a:ahLst/>
            <a:cxnLst/>
            <a:rect l="l" t="t" r="r" b="b"/>
            <a:pathLst>
              <a:path w="8949055" h="79375">
                <a:moveTo>
                  <a:pt x="0" y="79248"/>
                </a:moveTo>
                <a:lnTo>
                  <a:pt x="8948927" y="79248"/>
                </a:lnTo>
                <a:lnTo>
                  <a:pt x="8948927"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600455" y="7536942"/>
            <a:ext cx="8949055" cy="89535"/>
          </a:xfrm>
          <a:custGeom>
            <a:avLst/>
            <a:gdLst/>
            <a:ahLst/>
            <a:cxnLst/>
            <a:rect l="l" t="t" r="r" b="b"/>
            <a:pathLst>
              <a:path w="8949055" h="89534">
                <a:moveTo>
                  <a:pt x="0" y="89154"/>
                </a:moveTo>
                <a:lnTo>
                  <a:pt x="8948927" y="89154"/>
                </a:lnTo>
                <a:lnTo>
                  <a:pt x="8948927"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600455" y="7342502"/>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0" name="object 80"/>
          <p:cNvSpPr/>
          <p:nvPr/>
        </p:nvSpPr>
        <p:spPr>
          <a:xfrm>
            <a:off x="600455" y="7623674"/>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1" name="object 81"/>
          <p:cNvSpPr/>
          <p:nvPr/>
        </p:nvSpPr>
        <p:spPr>
          <a:xfrm>
            <a:off x="600455" y="7421880"/>
            <a:ext cx="8949055" cy="115570"/>
          </a:xfrm>
          <a:custGeom>
            <a:avLst/>
            <a:gdLst/>
            <a:ahLst/>
            <a:cxnLst/>
            <a:rect l="l" t="t" r="r" b="b"/>
            <a:pathLst>
              <a:path w="8949055" h="115570">
                <a:moveTo>
                  <a:pt x="0" y="0"/>
                </a:moveTo>
                <a:lnTo>
                  <a:pt x="0" y="115061"/>
                </a:lnTo>
                <a:lnTo>
                  <a:pt x="8948927" y="115061"/>
                </a:lnTo>
                <a:lnTo>
                  <a:pt x="8948927"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949433"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3" name="object 83"/>
          <p:cNvSpPr/>
          <p:nvPr/>
        </p:nvSpPr>
        <p:spPr>
          <a:xfrm>
            <a:off x="9578340"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p:nvPr/>
        </p:nvSpPr>
        <p:spPr>
          <a:xfrm>
            <a:off x="957910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949433"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550145" y="7298435"/>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550907"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920478" y="7213092"/>
            <a:ext cx="29209" cy="456565"/>
          </a:xfrm>
          <a:custGeom>
            <a:avLst/>
            <a:gdLst/>
            <a:ahLst/>
            <a:cxnLst/>
            <a:rect l="l" t="t" r="r" b="b"/>
            <a:pathLst>
              <a:path w="29209"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89" name="object 89"/>
          <p:cNvSpPr/>
          <p:nvPr/>
        </p:nvSpPr>
        <p:spPr>
          <a:xfrm>
            <a:off x="9606533"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90" name="object 90"/>
          <p:cNvSpPr/>
          <p:nvPr/>
        </p:nvSpPr>
        <p:spPr>
          <a:xfrm>
            <a:off x="9607295" y="7213854"/>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63549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63549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635490" y="7241285"/>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76121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760457"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635490" y="7326630"/>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635490" y="7326630"/>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72997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72997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635490" y="7241285"/>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635490" y="7242047"/>
            <a:ext cx="218440" cy="425450"/>
          </a:xfrm>
          <a:custGeom>
            <a:avLst/>
            <a:gdLst/>
            <a:ahLst/>
            <a:cxnLst/>
            <a:rect l="l" t="t" r="r" b="b"/>
            <a:pathLst>
              <a:path w="218440" h="425450">
                <a:moveTo>
                  <a:pt x="217931" y="66294"/>
                </a:moveTo>
                <a:lnTo>
                  <a:pt x="217931" y="67056"/>
                </a:lnTo>
                <a:lnTo>
                  <a:pt x="217169" y="67818"/>
                </a:lnTo>
                <a:lnTo>
                  <a:pt x="214883" y="68580"/>
                </a:lnTo>
                <a:lnTo>
                  <a:pt x="212597" y="70866"/>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02" name="object 102"/>
          <p:cNvSpPr txBox="1"/>
          <p:nvPr/>
        </p:nvSpPr>
        <p:spPr>
          <a:xfrm>
            <a:off x="852932" y="1845132"/>
            <a:ext cx="8658225" cy="5122545"/>
          </a:xfrm>
          <a:prstGeom prst="rect">
            <a:avLst/>
          </a:prstGeom>
        </p:spPr>
        <p:txBody>
          <a:bodyPr vert="horz" wrap="square" lIns="0" tIns="12700" rIns="0" bIns="0" rtlCol="0">
            <a:spAutoFit/>
          </a:bodyPr>
          <a:lstStyle/>
          <a:p>
            <a:pPr marL="372110" marR="299720" indent="-360045">
              <a:lnSpc>
                <a:spcPct val="116100"/>
              </a:lnSpc>
              <a:spcBef>
                <a:spcPts val="100"/>
              </a:spcBef>
              <a:buSzPct val="55555"/>
              <a:buFont typeface="Symbol"/>
              <a:buChar char=""/>
              <a:tabLst>
                <a:tab pos="372110" algn="l"/>
                <a:tab pos="372745" algn="l"/>
              </a:tabLst>
            </a:pPr>
            <a:r>
              <a:rPr sz="1800" b="1" dirty="0">
                <a:latin typeface="Comic Sans MS"/>
                <a:cs typeface="Comic Sans MS"/>
              </a:rPr>
              <a:t>This Continuum </a:t>
            </a:r>
            <a:r>
              <a:rPr sz="1800" b="1" spc="-5" dirty="0">
                <a:latin typeface="Comic Sans MS"/>
                <a:cs typeface="Comic Sans MS"/>
              </a:rPr>
              <a:t>is </a:t>
            </a:r>
            <a:r>
              <a:rPr sz="1800" b="1" dirty="0">
                <a:latin typeface="Comic Sans MS"/>
                <a:cs typeface="Comic Sans MS"/>
              </a:rPr>
              <a:t>a </a:t>
            </a:r>
            <a:r>
              <a:rPr sz="1800" b="1" spc="-5" dirty="0">
                <a:latin typeface="Comic Sans MS"/>
                <a:cs typeface="Comic Sans MS"/>
              </a:rPr>
              <a:t>whole </a:t>
            </a:r>
            <a:r>
              <a:rPr sz="1800" b="1" dirty="0">
                <a:latin typeface="Comic Sans MS"/>
                <a:cs typeface="Comic Sans MS"/>
              </a:rPr>
              <a:t>school approach </a:t>
            </a:r>
            <a:r>
              <a:rPr sz="1800" b="1" spc="-5" dirty="0">
                <a:latin typeface="Comic Sans MS"/>
                <a:cs typeface="Comic Sans MS"/>
              </a:rPr>
              <a:t>to teaching </a:t>
            </a:r>
            <a:r>
              <a:rPr sz="1800" b="1" dirty="0">
                <a:latin typeface="Comic Sans MS"/>
                <a:cs typeface="Comic Sans MS"/>
              </a:rPr>
              <a:t>Welsh </a:t>
            </a:r>
            <a:r>
              <a:rPr sz="1800" b="1" spc="-5" dirty="0">
                <a:latin typeface="Comic Sans MS"/>
                <a:cs typeface="Comic Sans MS"/>
              </a:rPr>
              <a:t>through </a:t>
            </a:r>
            <a:r>
              <a:rPr sz="1800" b="1" dirty="0">
                <a:latin typeface="Comic Sans MS"/>
                <a:cs typeface="Comic Sans MS"/>
              </a:rPr>
              <a:t>a  series of progressive and </a:t>
            </a:r>
            <a:r>
              <a:rPr sz="1800" b="1" spc="-5" dirty="0">
                <a:latin typeface="Comic Sans MS"/>
                <a:cs typeface="Comic Sans MS"/>
              </a:rPr>
              <a:t>developmental </a:t>
            </a:r>
            <a:r>
              <a:rPr sz="1800" b="1" dirty="0">
                <a:latin typeface="Comic Sans MS"/>
                <a:cs typeface="Comic Sans MS"/>
              </a:rPr>
              <a:t>language</a:t>
            </a:r>
            <a:r>
              <a:rPr sz="1800" b="1" spc="-30" dirty="0">
                <a:latin typeface="Comic Sans MS"/>
                <a:cs typeface="Comic Sans MS"/>
              </a:rPr>
              <a:t> </a:t>
            </a:r>
            <a:r>
              <a:rPr sz="1800" b="1" dirty="0">
                <a:latin typeface="Comic Sans MS"/>
                <a:cs typeface="Comic Sans MS"/>
              </a:rPr>
              <a:t>patterns.</a:t>
            </a:r>
            <a:endParaRPr sz="1800">
              <a:latin typeface="Comic Sans MS"/>
              <a:cs typeface="Comic Sans MS"/>
            </a:endParaRPr>
          </a:p>
          <a:p>
            <a:pPr>
              <a:lnSpc>
                <a:spcPct val="100000"/>
              </a:lnSpc>
              <a:spcBef>
                <a:spcPts val="35"/>
              </a:spcBef>
              <a:buFont typeface="Symbol"/>
              <a:buChar char=""/>
            </a:pPr>
            <a:endParaRPr sz="2450">
              <a:latin typeface="Times New Roman"/>
              <a:cs typeface="Times New Roman"/>
            </a:endParaRPr>
          </a:p>
          <a:p>
            <a:pPr marL="372110" indent="-360045">
              <a:lnSpc>
                <a:spcPct val="100000"/>
              </a:lnSpc>
              <a:buSzPct val="55555"/>
              <a:buFont typeface="Symbol"/>
              <a:buChar char=""/>
              <a:tabLst>
                <a:tab pos="372110" algn="l"/>
                <a:tab pos="372745" algn="l"/>
              </a:tabLst>
            </a:pPr>
            <a:r>
              <a:rPr sz="1800" b="1" dirty="0">
                <a:latin typeface="Comic Sans MS"/>
                <a:cs typeface="Comic Sans MS"/>
              </a:rPr>
              <a:t>These language patterns </a:t>
            </a:r>
            <a:r>
              <a:rPr sz="1800" b="1" spc="-5" dirty="0">
                <a:latin typeface="Comic Sans MS"/>
                <a:cs typeface="Comic Sans MS"/>
              </a:rPr>
              <a:t>form the basis </a:t>
            </a:r>
            <a:r>
              <a:rPr sz="1800" b="1" dirty="0">
                <a:latin typeface="Comic Sans MS"/>
                <a:cs typeface="Comic Sans MS"/>
              </a:rPr>
              <a:t>of </a:t>
            </a:r>
            <a:r>
              <a:rPr sz="1800" b="1" spc="-5" dirty="0">
                <a:latin typeface="Comic Sans MS"/>
                <a:cs typeface="Comic Sans MS"/>
              </a:rPr>
              <a:t>the </a:t>
            </a:r>
            <a:r>
              <a:rPr sz="1800" b="1" dirty="0">
                <a:latin typeface="Comic Sans MS"/>
                <a:cs typeface="Comic Sans MS"/>
              </a:rPr>
              <a:t>scheme of</a:t>
            </a:r>
            <a:r>
              <a:rPr sz="1800" b="1" spc="-40" dirty="0">
                <a:latin typeface="Comic Sans MS"/>
                <a:cs typeface="Comic Sans MS"/>
              </a:rPr>
              <a:t> </a:t>
            </a:r>
            <a:r>
              <a:rPr sz="1800" b="1" spc="-5" dirty="0">
                <a:latin typeface="Comic Sans MS"/>
                <a:cs typeface="Comic Sans MS"/>
              </a:rPr>
              <a:t>work.</a:t>
            </a:r>
            <a:endParaRPr sz="1800">
              <a:latin typeface="Comic Sans MS"/>
              <a:cs typeface="Comic Sans MS"/>
            </a:endParaRPr>
          </a:p>
          <a:p>
            <a:pPr>
              <a:lnSpc>
                <a:spcPct val="100000"/>
              </a:lnSpc>
              <a:spcBef>
                <a:spcPts val="45"/>
              </a:spcBef>
              <a:buFont typeface="Symbol"/>
              <a:buChar char=""/>
            </a:pPr>
            <a:endParaRPr sz="2450">
              <a:latin typeface="Times New Roman"/>
              <a:cs typeface="Times New Roman"/>
            </a:endParaRPr>
          </a:p>
          <a:p>
            <a:pPr marL="372110" indent="-360045">
              <a:lnSpc>
                <a:spcPct val="100000"/>
              </a:lnSpc>
              <a:buSzPct val="55555"/>
              <a:buFont typeface="Symbol"/>
              <a:buChar char=""/>
              <a:tabLst>
                <a:tab pos="372110" algn="l"/>
                <a:tab pos="372745" algn="l"/>
              </a:tabLst>
            </a:pPr>
            <a:r>
              <a:rPr sz="1800" b="1" dirty="0">
                <a:latin typeface="Comic Sans MS"/>
                <a:cs typeface="Comic Sans MS"/>
              </a:rPr>
              <a:t>There </a:t>
            </a:r>
            <a:r>
              <a:rPr sz="1800" b="1" spc="-5" dirty="0">
                <a:latin typeface="Comic Sans MS"/>
                <a:cs typeface="Comic Sans MS"/>
              </a:rPr>
              <a:t>is </a:t>
            </a:r>
            <a:r>
              <a:rPr sz="1800" b="1" dirty="0">
                <a:latin typeface="Comic Sans MS"/>
                <a:cs typeface="Comic Sans MS"/>
              </a:rPr>
              <a:t>progression of linguistic skills </a:t>
            </a:r>
            <a:r>
              <a:rPr sz="1800" b="1" spc="-5" dirty="0">
                <a:latin typeface="Comic Sans MS"/>
                <a:cs typeface="Comic Sans MS"/>
              </a:rPr>
              <a:t>from </a:t>
            </a:r>
            <a:r>
              <a:rPr sz="1800" b="1" dirty="0">
                <a:latin typeface="Comic Sans MS"/>
                <a:cs typeface="Comic Sans MS"/>
              </a:rPr>
              <a:t>Foundation Phase </a:t>
            </a:r>
            <a:r>
              <a:rPr sz="1800" b="1" spc="-5" dirty="0">
                <a:latin typeface="Comic Sans MS"/>
                <a:cs typeface="Comic Sans MS"/>
              </a:rPr>
              <a:t>to Year</a:t>
            </a:r>
            <a:r>
              <a:rPr sz="1800" b="1" spc="-80" dirty="0">
                <a:latin typeface="Comic Sans MS"/>
                <a:cs typeface="Comic Sans MS"/>
              </a:rPr>
              <a:t> </a:t>
            </a:r>
            <a:r>
              <a:rPr sz="1800" b="1" spc="-5" dirty="0">
                <a:latin typeface="Comic Sans MS"/>
                <a:cs typeface="Comic Sans MS"/>
              </a:rPr>
              <a:t>6.</a:t>
            </a:r>
            <a:endParaRPr sz="1800">
              <a:latin typeface="Comic Sans MS"/>
              <a:cs typeface="Comic Sans MS"/>
            </a:endParaRPr>
          </a:p>
          <a:p>
            <a:pPr>
              <a:lnSpc>
                <a:spcPct val="100000"/>
              </a:lnSpc>
              <a:buFont typeface="Symbol"/>
              <a:buChar char=""/>
            </a:pPr>
            <a:endParaRPr sz="2500">
              <a:latin typeface="Times New Roman"/>
              <a:cs typeface="Times New Roman"/>
            </a:endParaRPr>
          </a:p>
          <a:p>
            <a:pPr marL="372110" marR="5080" indent="-360045">
              <a:lnSpc>
                <a:spcPct val="116100"/>
              </a:lnSpc>
              <a:spcBef>
                <a:spcPts val="2145"/>
              </a:spcBef>
              <a:buSzPct val="55555"/>
              <a:buFont typeface="Symbol"/>
              <a:buChar char=""/>
              <a:tabLst>
                <a:tab pos="372110" algn="l"/>
                <a:tab pos="372745" algn="l"/>
              </a:tabLst>
            </a:pPr>
            <a:r>
              <a:rPr sz="1800" b="1" dirty="0">
                <a:latin typeface="Comic Sans MS"/>
                <a:cs typeface="Comic Sans MS"/>
              </a:rPr>
              <a:t>The Continuum </a:t>
            </a:r>
            <a:r>
              <a:rPr sz="1800" b="1" spc="-5" dirty="0">
                <a:latin typeface="Comic Sans MS"/>
                <a:cs typeface="Comic Sans MS"/>
              </a:rPr>
              <a:t>enables teachers to differentiate for individual </a:t>
            </a:r>
            <a:r>
              <a:rPr sz="1800" b="1" dirty="0">
                <a:latin typeface="Comic Sans MS"/>
                <a:cs typeface="Comic Sans MS"/>
              </a:rPr>
              <a:t>learners </a:t>
            </a:r>
            <a:r>
              <a:rPr sz="1800" b="1" spc="-5" dirty="0">
                <a:latin typeface="Comic Sans MS"/>
                <a:cs typeface="Comic Sans MS"/>
              </a:rPr>
              <a:t>in  each</a:t>
            </a:r>
            <a:r>
              <a:rPr sz="1800" b="1" spc="-10" dirty="0">
                <a:latin typeface="Comic Sans MS"/>
                <a:cs typeface="Comic Sans MS"/>
              </a:rPr>
              <a:t> </a:t>
            </a:r>
            <a:r>
              <a:rPr sz="1800" b="1" dirty="0">
                <a:latin typeface="Comic Sans MS"/>
                <a:cs typeface="Comic Sans MS"/>
              </a:rPr>
              <a:t>class.</a:t>
            </a:r>
            <a:endParaRPr sz="1800">
              <a:latin typeface="Comic Sans MS"/>
              <a:cs typeface="Comic Sans MS"/>
            </a:endParaRPr>
          </a:p>
          <a:p>
            <a:pPr>
              <a:lnSpc>
                <a:spcPct val="100000"/>
              </a:lnSpc>
              <a:spcBef>
                <a:spcPts val="35"/>
              </a:spcBef>
              <a:buFont typeface="Symbol"/>
              <a:buChar char=""/>
            </a:pPr>
            <a:endParaRPr sz="2150">
              <a:latin typeface="Times New Roman"/>
              <a:cs typeface="Times New Roman"/>
            </a:endParaRPr>
          </a:p>
          <a:p>
            <a:pPr marL="372110" marR="508000" indent="-360045">
              <a:lnSpc>
                <a:spcPct val="116100"/>
              </a:lnSpc>
              <a:buSzPct val="55555"/>
              <a:buFont typeface="Symbol"/>
              <a:buChar char=""/>
              <a:tabLst>
                <a:tab pos="372110" algn="l"/>
                <a:tab pos="372745" algn="l"/>
              </a:tabLst>
            </a:pPr>
            <a:r>
              <a:rPr sz="1800" b="1" spc="-5" dirty="0">
                <a:latin typeface="Comic Sans MS"/>
                <a:cs typeface="Comic Sans MS"/>
              </a:rPr>
              <a:t>It is imperative that </a:t>
            </a:r>
            <a:r>
              <a:rPr sz="1800" b="1" dirty="0">
                <a:latin typeface="Comic Sans MS"/>
                <a:cs typeface="Comic Sans MS"/>
              </a:rPr>
              <a:t>practitioners </a:t>
            </a:r>
            <a:r>
              <a:rPr sz="1800" b="1" spc="-5" dirty="0">
                <a:latin typeface="Comic Sans MS"/>
                <a:cs typeface="Comic Sans MS"/>
              </a:rPr>
              <a:t>revise </a:t>
            </a:r>
            <a:r>
              <a:rPr sz="1800" b="1" dirty="0">
                <a:latin typeface="Comic Sans MS"/>
                <a:cs typeface="Comic Sans MS"/>
              </a:rPr>
              <a:t>and </a:t>
            </a:r>
            <a:r>
              <a:rPr sz="1800" b="1" spc="-5" dirty="0">
                <a:latin typeface="Comic Sans MS"/>
                <a:cs typeface="Comic Sans MS"/>
              </a:rPr>
              <a:t>build upon the </a:t>
            </a:r>
            <a:r>
              <a:rPr sz="1800" b="1" dirty="0">
                <a:latin typeface="Comic Sans MS"/>
                <a:cs typeface="Comic Sans MS"/>
              </a:rPr>
              <a:t>linguistic  skills achieved </a:t>
            </a:r>
            <a:r>
              <a:rPr sz="1800" b="1" spc="-5" dirty="0">
                <a:latin typeface="Comic Sans MS"/>
                <a:cs typeface="Comic Sans MS"/>
              </a:rPr>
              <a:t>in </a:t>
            </a:r>
            <a:r>
              <a:rPr sz="1800" b="1" dirty="0">
                <a:latin typeface="Comic Sans MS"/>
                <a:cs typeface="Comic Sans MS"/>
              </a:rPr>
              <a:t>previous</a:t>
            </a:r>
            <a:r>
              <a:rPr sz="1800" b="1" spc="-10" dirty="0">
                <a:latin typeface="Comic Sans MS"/>
                <a:cs typeface="Comic Sans MS"/>
              </a:rPr>
              <a:t> </a:t>
            </a:r>
            <a:r>
              <a:rPr sz="1800" b="1" dirty="0">
                <a:latin typeface="Comic Sans MS"/>
                <a:cs typeface="Comic Sans MS"/>
              </a:rPr>
              <a:t>years.</a:t>
            </a:r>
            <a:endParaRPr sz="1800">
              <a:latin typeface="Comic Sans MS"/>
              <a:cs typeface="Comic Sans MS"/>
            </a:endParaRPr>
          </a:p>
          <a:p>
            <a:pPr>
              <a:lnSpc>
                <a:spcPct val="100000"/>
              </a:lnSpc>
              <a:spcBef>
                <a:spcPts val="35"/>
              </a:spcBef>
              <a:buFont typeface="Symbol"/>
              <a:buChar char=""/>
            </a:pPr>
            <a:endParaRPr sz="2150">
              <a:latin typeface="Times New Roman"/>
              <a:cs typeface="Times New Roman"/>
            </a:endParaRPr>
          </a:p>
          <a:p>
            <a:pPr marL="378460" marR="1365885" indent="-366395">
              <a:lnSpc>
                <a:spcPct val="116100"/>
              </a:lnSpc>
              <a:buSzPct val="55555"/>
              <a:buFont typeface="Symbol"/>
              <a:buChar char=""/>
              <a:tabLst>
                <a:tab pos="372110" algn="l"/>
                <a:tab pos="372745" algn="l"/>
              </a:tabLst>
            </a:pPr>
            <a:r>
              <a:rPr sz="1800" b="1" dirty="0">
                <a:latin typeface="Comic Sans MS"/>
                <a:cs typeface="Comic Sans MS"/>
              </a:rPr>
              <a:t>These language patterns can </a:t>
            </a:r>
            <a:r>
              <a:rPr sz="1800" b="1" spc="-5" dirty="0">
                <a:latin typeface="Comic Sans MS"/>
                <a:cs typeface="Comic Sans MS"/>
              </a:rPr>
              <a:t>be used incidentally </a:t>
            </a:r>
            <a:r>
              <a:rPr sz="1800" b="1" dirty="0">
                <a:latin typeface="Comic Sans MS"/>
                <a:cs typeface="Comic Sans MS"/>
              </a:rPr>
              <a:t>and </a:t>
            </a:r>
            <a:r>
              <a:rPr sz="1800" b="1" spc="-5" dirty="0">
                <a:latin typeface="Comic Sans MS"/>
                <a:cs typeface="Comic Sans MS"/>
              </a:rPr>
              <a:t>will </a:t>
            </a:r>
            <a:r>
              <a:rPr sz="1800" b="1" dirty="0">
                <a:latin typeface="Comic Sans MS"/>
                <a:cs typeface="Comic Sans MS"/>
              </a:rPr>
              <a:t>also  promote </a:t>
            </a:r>
            <a:r>
              <a:rPr sz="1800" b="1" spc="-5" dirty="0">
                <a:latin typeface="Comic Sans MS"/>
                <a:cs typeface="Comic Sans MS"/>
              </a:rPr>
              <a:t>the use </a:t>
            </a:r>
            <a:r>
              <a:rPr sz="1800" b="1" dirty="0">
                <a:latin typeface="Comic Sans MS"/>
                <a:cs typeface="Comic Sans MS"/>
              </a:rPr>
              <a:t>of Welsh </a:t>
            </a:r>
            <a:r>
              <a:rPr sz="1800" b="1" spc="-5" dirty="0">
                <a:latin typeface="Comic Sans MS"/>
                <a:cs typeface="Comic Sans MS"/>
              </a:rPr>
              <a:t>in </a:t>
            </a:r>
            <a:r>
              <a:rPr sz="1800" b="1" dirty="0">
                <a:latin typeface="Comic Sans MS"/>
                <a:cs typeface="Comic Sans MS"/>
              </a:rPr>
              <a:t>other</a:t>
            </a:r>
            <a:r>
              <a:rPr sz="1800" b="1" spc="-20" dirty="0">
                <a:latin typeface="Comic Sans MS"/>
                <a:cs typeface="Comic Sans MS"/>
              </a:rPr>
              <a:t> </a:t>
            </a:r>
            <a:r>
              <a:rPr sz="1800" b="1" dirty="0">
                <a:latin typeface="Comic Sans MS"/>
                <a:cs typeface="Comic Sans MS"/>
              </a:rPr>
              <a:t>subjects.</a:t>
            </a:r>
            <a:endParaRPr sz="1800">
              <a:latin typeface="Comic Sans MS"/>
              <a:cs typeface="Comic Sans MS"/>
            </a:endParaRPr>
          </a:p>
        </p:txBody>
      </p:sp>
      <p:sp>
        <p:nvSpPr>
          <p:cNvPr id="103" name="object 103"/>
          <p:cNvSpPr txBox="1">
            <a:spLocks noGrp="1"/>
          </p:cNvSpPr>
          <p:nvPr>
            <p:ph type="title"/>
          </p:nvPr>
        </p:nvSpPr>
        <p:spPr>
          <a:xfrm>
            <a:off x="632714" y="867410"/>
            <a:ext cx="8792973" cy="566181"/>
          </a:xfrm>
          <a:prstGeom prst="rect">
            <a:avLst/>
          </a:prstGeom>
        </p:spPr>
        <p:txBody>
          <a:bodyPr vert="horz" wrap="square" lIns="0" tIns="12065" rIns="0" bIns="0" rtlCol="0">
            <a:spAutoFit/>
          </a:bodyPr>
          <a:lstStyle/>
          <a:p>
            <a:pPr marL="12700" algn="ctr">
              <a:lnSpc>
                <a:spcPct val="100000"/>
              </a:lnSpc>
              <a:spcBef>
                <a:spcPts val="95"/>
              </a:spcBef>
            </a:pPr>
            <a:r>
              <a:rPr sz="3600" dirty="0"/>
              <a:t>Continuum of Welsh Language Patterns</a:t>
            </a:r>
          </a:p>
        </p:txBody>
      </p:sp>
    </p:spTree>
    <p:extLst>
      <p:ext uri="{BB962C8B-B14F-4D97-AF65-F5344CB8AC3E}">
        <p14:creationId xmlns:p14="http://schemas.microsoft.com/office/powerpoint/2010/main" val="186742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3</a:t>
            </a:r>
            <a:endParaRPr sz="1000">
              <a:latin typeface="Times New Roman"/>
              <a:cs typeface="Times New Roman"/>
            </a:endParaRPr>
          </a:p>
        </p:txBody>
      </p:sp>
      <p:sp>
        <p:nvSpPr>
          <p:cNvPr id="3" name="object 3"/>
          <p:cNvSpPr/>
          <p:nvPr/>
        </p:nvSpPr>
        <p:spPr>
          <a:xfrm>
            <a:off x="-228600" y="-152400"/>
            <a:ext cx="10515600" cy="7924800"/>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470916" y="172212"/>
            <a:ext cx="28575" cy="29209"/>
          </a:xfrm>
          <a:custGeom>
            <a:avLst/>
            <a:gdLst/>
            <a:ahLst/>
            <a:cxnLst/>
            <a:rect l="l" t="t" r="r" b="b"/>
            <a:pathLst>
              <a:path w="28575" h="29210">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5" name="object 5"/>
          <p:cNvSpPr/>
          <p:nvPr/>
        </p:nvSpPr>
        <p:spPr>
          <a:xfrm>
            <a:off x="99822" y="172212"/>
            <a:ext cx="28575" cy="29209"/>
          </a:xfrm>
          <a:custGeom>
            <a:avLst/>
            <a:gdLst/>
            <a:ahLst/>
            <a:cxnLst/>
            <a:rect l="l" t="t" r="r" b="b"/>
            <a:pathLst>
              <a:path w="28575" h="29210">
                <a:moveTo>
                  <a:pt x="0" y="28956"/>
                </a:moveTo>
                <a:lnTo>
                  <a:pt x="28193" y="28956"/>
                </a:lnTo>
                <a:lnTo>
                  <a:pt x="28193" y="0"/>
                </a:lnTo>
                <a:lnTo>
                  <a:pt x="0" y="0"/>
                </a:lnTo>
                <a:lnTo>
                  <a:pt x="0" y="28956"/>
                </a:lnTo>
                <a:close/>
              </a:path>
            </a:pathLst>
          </a:custGeom>
          <a:solidFill>
            <a:srgbClr val="000000"/>
          </a:solidFill>
        </p:spPr>
        <p:txBody>
          <a:bodyPr wrap="square" lIns="0" tIns="0" rIns="0" bIns="0" rtlCol="0"/>
          <a:lstStyle/>
          <a:p>
            <a:endParaRPr/>
          </a:p>
        </p:txBody>
      </p:sp>
      <p:sp>
        <p:nvSpPr>
          <p:cNvPr id="6" name="object 6"/>
          <p:cNvSpPr/>
          <p:nvPr/>
        </p:nvSpPr>
        <p:spPr>
          <a:xfrm>
            <a:off x="100584" y="172973"/>
            <a:ext cx="396240" cy="113664"/>
          </a:xfrm>
          <a:custGeom>
            <a:avLst/>
            <a:gdLst/>
            <a:ahLst/>
            <a:cxnLst/>
            <a:rect l="l" t="t" r="r" b="b"/>
            <a:pathLst>
              <a:path w="396240" h="113664">
                <a:moveTo>
                  <a:pt x="0" y="113537"/>
                </a:moveTo>
                <a:lnTo>
                  <a:pt x="0" y="0"/>
                </a:lnTo>
                <a:lnTo>
                  <a:pt x="396239" y="0"/>
                </a:lnTo>
                <a:lnTo>
                  <a:pt x="396239" y="113537"/>
                </a:lnTo>
                <a:lnTo>
                  <a:pt x="0" y="113537"/>
                </a:lnTo>
                <a:close/>
              </a:path>
            </a:pathLst>
          </a:custGeom>
          <a:ln w="4559">
            <a:solidFill>
              <a:srgbClr val="000000"/>
            </a:solidFill>
          </a:ln>
        </p:spPr>
        <p:txBody>
          <a:bodyPr wrap="square" lIns="0" tIns="0" rIns="0" bIns="0" rtlCol="0"/>
          <a:lstStyle/>
          <a:p>
            <a:endParaRPr/>
          </a:p>
        </p:txBody>
      </p:sp>
      <p:sp>
        <p:nvSpPr>
          <p:cNvPr id="7" name="object 7"/>
          <p:cNvSpPr/>
          <p:nvPr/>
        </p:nvSpPr>
        <p:spPr>
          <a:xfrm>
            <a:off x="470916" y="201168"/>
            <a:ext cx="57150" cy="371475"/>
          </a:xfrm>
          <a:custGeom>
            <a:avLst/>
            <a:gdLst/>
            <a:ahLst/>
            <a:cxnLst/>
            <a:rect l="l" t="t" r="r" b="b"/>
            <a:pathLst>
              <a:path w="57150" h="371475">
                <a:moveTo>
                  <a:pt x="0" y="371093"/>
                </a:moveTo>
                <a:lnTo>
                  <a:pt x="57150" y="371093"/>
                </a:lnTo>
                <a:lnTo>
                  <a:pt x="57150" y="0"/>
                </a:lnTo>
                <a:lnTo>
                  <a:pt x="0" y="0"/>
                </a:lnTo>
                <a:lnTo>
                  <a:pt x="0" y="371093"/>
                </a:lnTo>
                <a:close/>
              </a:path>
            </a:pathLst>
          </a:custGeom>
          <a:solidFill>
            <a:srgbClr val="8099CE"/>
          </a:solidFill>
        </p:spPr>
        <p:txBody>
          <a:bodyPr wrap="square" lIns="0" tIns="0" rIns="0" bIns="0" rtlCol="0"/>
          <a:lstStyle/>
          <a:p>
            <a:endParaRPr/>
          </a:p>
        </p:txBody>
      </p:sp>
      <p:sp>
        <p:nvSpPr>
          <p:cNvPr id="8" name="object 8"/>
          <p:cNvSpPr/>
          <p:nvPr/>
        </p:nvSpPr>
        <p:spPr>
          <a:xfrm>
            <a:off x="71627" y="201168"/>
            <a:ext cx="56515" cy="371475"/>
          </a:xfrm>
          <a:custGeom>
            <a:avLst/>
            <a:gdLst/>
            <a:ahLst/>
            <a:cxnLst/>
            <a:rect l="l" t="t" r="r" b="b"/>
            <a:pathLst>
              <a:path w="56514" h="371475">
                <a:moveTo>
                  <a:pt x="0" y="371093"/>
                </a:moveTo>
                <a:lnTo>
                  <a:pt x="56387" y="371093"/>
                </a:lnTo>
                <a:lnTo>
                  <a:pt x="56387" y="0"/>
                </a:lnTo>
                <a:lnTo>
                  <a:pt x="0" y="0"/>
                </a:lnTo>
                <a:lnTo>
                  <a:pt x="0" y="371093"/>
                </a:lnTo>
                <a:close/>
              </a:path>
            </a:pathLst>
          </a:custGeom>
          <a:solidFill>
            <a:srgbClr val="8099CE"/>
          </a:solidFill>
        </p:spPr>
        <p:txBody>
          <a:bodyPr wrap="square" lIns="0" tIns="0" rIns="0" bIns="0" rtlCol="0"/>
          <a:lstStyle/>
          <a:p>
            <a:endParaRPr/>
          </a:p>
        </p:txBody>
      </p:sp>
      <p:sp>
        <p:nvSpPr>
          <p:cNvPr id="9" name="object 9"/>
          <p:cNvSpPr/>
          <p:nvPr/>
        </p:nvSpPr>
        <p:spPr>
          <a:xfrm>
            <a:off x="72389" y="201929"/>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10" name="object 10"/>
          <p:cNvSpPr/>
          <p:nvPr/>
        </p:nvSpPr>
        <p:spPr>
          <a:xfrm>
            <a:off x="442722" y="115823"/>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28015" y="115823"/>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128778" y="116586"/>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156971" y="115823"/>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157734" y="116586"/>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156971" y="144018"/>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156971" y="273558"/>
            <a:ext cx="159385" cy="299085"/>
          </a:xfrm>
          <a:custGeom>
            <a:avLst/>
            <a:gdLst/>
            <a:ahLst/>
            <a:cxnLst/>
            <a:rect l="l" t="t" r="r" b="b"/>
            <a:pathLst>
              <a:path w="159385"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4685" y="86106"/>
                </a:lnTo>
                <a:lnTo>
                  <a:pt x="156971" y="83058"/>
                </a:lnTo>
                <a:lnTo>
                  <a:pt x="159257" y="80772"/>
                </a:lnTo>
                <a:close/>
              </a:path>
            </a:pathLst>
          </a:custGeom>
          <a:solidFill>
            <a:srgbClr val="419A9A"/>
          </a:solidFill>
        </p:spPr>
        <p:txBody>
          <a:bodyPr wrap="square" lIns="0" tIns="0" rIns="0" bIns="0" rtlCol="0"/>
          <a:lstStyle/>
          <a:p>
            <a:endParaRPr/>
          </a:p>
        </p:txBody>
      </p:sp>
      <p:sp>
        <p:nvSpPr>
          <p:cNvPr id="17" name="object 17"/>
          <p:cNvSpPr/>
          <p:nvPr/>
        </p:nvSpPr>
        <p:spPr>
          <a:xfrm>
            <a:off x="157734" y="273558"/>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229361" y="229361"/>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229361" y="229361"/>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156971" y="144018"/>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157734" y="144779"/>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22504" y="144018"/>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22504" y="144779"/>
            <a:ext cx="218440" cy="425450"/>
          </a:xfrm>
          <a:custGeom>
            <a:avLst/>
            <a:gdLst/>
            <a:ahLst/>
            <a:cxnLst/>
            <a:rect l="l" t="t" r="r" b="b"/>
            <a:pathLst>
              <a:path w="218440" h="425450">
                <a:moveTo>
                  <a:pt x="0" y="66294"/>
                </a:moveTo>
                <a:lnTo>
                  <a:pt x="0" y="67056"/>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528827" y="242315"/>
            <a:ext cx="8949690" cy="90170"/>
          </a:xfrm>
          <a:custGeom>
            <a:avLst/>
            <a:gdLst/>
            <a:ahLst/>
            <a:cxnLst/>
            <a:rect l="l" t="t" r="r" b="b"/>
            <a:pathLst>
              <a:path w="8949690" h="90170">
                <a:moveTo>
                  <a:pt x="0" y="89916"/>
                </a:moveTo>
                <a:lnTo>
                  <a:pt x="8949690" y="89916"/>
                </a:lnTo>
                <a:lnTo>
                  <a:pt x="8949690" y="0"/>
                </a:lnTo>
                <a:lnTo>
                  <a:pt x="0" y="0"/>
                </a:lnTo>
                <a:lnTo>
                  <a:pt x="0" y="89916"/>
                </a:lnTo>
                <a:close/>
              </a:path>
            </a:pathLst>
          </a:custGeom>
          <a:solidFill>
            <a:srgbClr val="087C7C"/>
          </a:solidFill>
        </p:spPr>
        <p:txBody>
          <a:bodyPr wrap="square" lIns="0" tIns="0" rIns="0" bIns="0" rtlCol="0"/>
          <a:lstStyle/>
          <a:p>
            <a:endParaRPr/>
          </a:p>
        </p:txBody>
      </p:sp>
      <p:sp>
        <p:nvSpPr>
          <p:cNvPr id="25" name="object 25"/>
          <p:cNvSpPr/>
          <p:nvPr/>
        </p:nvSpPr>
        <p:spPr>
          <a:xfrm>
            <a:off x="528827" y="447294"/>
            <a:ext cx="8949690" cy="80010"/>
          </a:xfrm>
          <a:custGeom>
            <a:avLst/>
            <a:gdLst/>
            <a:ahLst/>
            <a:cxnLst/>
            <a:rect l="l" t="t" r="r" b="b"/>
            <a:pathLst>
              <a:path w="8949690" h="80009">
                <a:moveTo>
                  <a:pt x="0" y="80009"/>
                </a:moveTo>
                <a:lnTo>
                  <a:pt x="8949690" y="80009"/>
                </a:lnTo>
                <a:lnTo>
                  <a:pt x="8949690" y="0"/>
                </a:lnTo>
                <a:lnTo>
                  <a:pt x="0" y="0"/>
                </a:lnTo>
                <a:lnTo>
                  <a:pt x="0" y="80009"/>
                </a:lnTo>
                <a:close/>
              </a:path>
            </a:pathLst>
          </a:custGeom>
          <a:solidFill>
            <a:srgbClr val="087C7C"/>
          </a:solidFill>
        </p:spPr>
        <p:txBody>
          <a:bodyPr wrap="square" lIns="0" tIns="0" rIns="0" bIns="0" rtlCol="0"/>
          <a:lstStyle/>
          <a:p>
            <a:endParaRPr/>
          </a:p>
        </p:txBody>
      </p:sp>
      <p:sp>
        <p:nvSpPr>
          <p:cNvPr id="26" name="object 26"/>
          <p:cNvSpPr/>
          <p:nvPr/>
        </p:nvSpPr>
        <p:spPr>
          <a:xfrm>
            <a:off x="528827" y="525008"/>
            <a:ext cx="8949055" cy="0"/>
          </a:xfrm>
          <a:custGeom>
            <a:avLst/>
            <a:gdLst/>
            <a:ahLst/>
            <a:cxnLst/>
            <a:rect l="l" t="t" r="r" b="b"/>
            <a:pathLst>
              <a:path w="8949055">
                <a:moveTo>
                  <a:pt x="0" y="0"/>
                </a:moveTo>
                <a:lnTo>
                  <a:pt x="8948959" y="0"/>
                </a:lnTo>
              </a:path>
            </a:pathLst>
          </a:custGeom>
          <a:ln w="4562">
            <a:solidFill>
              <a:srgbClr val="000000"/>
            </a:solidFill>
          </a:ln>
        </p:spPr>
        <p:txBody>
          <a:bodyPr wrap="square" lIns="0" tIns="0" rIns="0" bIns="0" rtlCol="0"/>
          <a:lstStyle/>
          <a:p>
            <a:endParaRPr/>
          </a:p>
        </p:txBody>
      </p:sp>
      <p:sp>
        <p:nvSpPr>
          <p:cNvPr id="27" name="object 27"/>
          <p:cNvSpPr/>
          <p:nvPr/>
        </p:nvSpPr>
        <p:spPr>
          <a:xfrm>
            <a:off x="528827" y="242311"/>
            <a:ext cx="8949055" cy="0"/>
          </a:xfrm>
          <a:custGeom>
            <a:avLst/>
            <a:gdLst/>
            <a:ahLst/>
            <a:cxnLst/>
            <a:rect l="l" t="t" r="r" b="b"/>
            <a:pathLst>
              <a:path w="8949055">
                <a:moveTo>
                  <a:pt x="0" y="0"/>
                </a:moveTo>
                <a:lnTo>
                  <a:pt x="8948964" y="0"/>
                </a:lnTo>
              </a:path>
            </a:pathLst>
          </a:custGeom>
          <a:ln w="4562">
            <a:solidFill>
              <a:srgbClr val="000000"/>
            </a:solidFill>
          </a:ln>
        </p:spPr>
        <p:txBody>
          <a:bodyPr wrap="square" lIns="0" tIns="0" rIns="0" bIns="0" rtlCol="0"/>
          <a:lstStyle/>
          <a:p>
            <a:endParaRPr/>
          </a:p>
        </p:txBody>
      </p:sp>
      <p:sp>
        <p:nvSpPr>
          <p:cNvPr id="28" name="object 28"/>
          <p:cNvSpPr/>
          <p:nvPr/>
        </p:nvSpPr>
        <p:spPr>
          <a:xfrm>
            <a:off x="528827" y="332231"/>
            <a:ext cx="8949690" cy="115570"/>
          </a:xfrm>
          <a:custGeom>
            <a:avLst/>
            <a:gdLst/>
            <a:ahLst/>
            <a:cxnLst/>
            <a:rect l="l" t="t" r="r" b="b"/>
            <a:pathLst>
              <a:path w="8949690" h="115570">
                <a:moveTo>
                  <a:pt x="0" y="0"/>
                </a:moveTo>
                <a:lnTo>
                  <a:pt x="0" y="115062"/>
                </a:lnTo>
                <a:lnTo>
                  <a:pt x="8949690" y="115061"/>
                </a:lnTo>
                <a:lnTo>
                  <a:pt x="8949690"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877806" y="172212"/>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06711" y="172212"/>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07473" y="172973"/>
            <a:ext cx="396240" cy="113664"/>
          </a:xfrm>
          <a:custGeom>
            <a:avLst/>
            <a:gdLst/>
            <a:ahLst/>
            <a:cxnLst/>
            <a:rect l="l" t="t" r="r" b="b"/>
            <a:pathLst>
              <a:path w="396240" h="113664">
                <a:moveTo>
                  <a:pt x="0" y="113537"/>
                </a:moveTo>
                <a:lnTo>
                  <a:pt x="0" y="0"/>
                </a:lnTo>
                <a:lnTo>
                  <a:pt x="396240" y="0"/>
                </a:lnTo>
                <a:lnTo>
                  <a:pt x="396240" y="113537"/>
                </a:lnTo>
                <a:lnTo>
                  <a:pt x="0" y="113537"/>
                </a:lnTo>
                <a:close/>
              </a:path>
            </a:pathLst>
          </a:custGeom>
          <a:ln w="4559">
            <a:solidFill>
              <a:srgbClr val="000000"/>
            </a:solidFill>
          </a:ln>
        </p:spPr>
        <p:txBody>
          <a:bodyPr wrap="square" lIns="0" tIns="0" rIns="0" bIns="0" rtlCol="0"/>
          <a:lstStyle/>
          <a:p>
            <a:endParaRPr/>
          </a:p>
        </p:txBody>
      </p:sp>
      <p:sp>
        <p:nvSpPr>
          <p:cNvPr id="32" name="object 32"/>
          <p:cNvSpPr/>
          <p:nvPr/>
        </p:nvSpPr>
        <p:spPr>
          <a:xfrm>
            <a:off x="9877806" y="201168"/>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478518" y="201168"/>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479280" y="201929"/>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35" name="object 35"/>
          <p:cNvSpPr/>
          <p:nvPr/>
        </p:nvSpPr>
        <p:spPr>
          <a:xfrm>
            <a:off x="9849611" y="115823"/>
            <a:ext cx="28575" cy="456565"/>
          </a:xfrm>
          <a:custGeom>
            <a:avLst/>
            <a:gdLst/>
            <a:ahLst/>
            <a:cxnLst/>
            <a:rect l="l" t="t" r="r" b="b"/>
            <a:pathLst>
              <a:path w="28575" h="456565">
                <a:moveTo>
                  <a:pt x="0" y="456437"/>
                </a:moveTo>
                <a:lnTo>
                  <a:pt x="28194" y="456437"/>
                </a:lnTo>
                <a:lnTo>
                  <a:pt x="28194" y="0"/>
                </a:lnTo>
                <a:lnTo>
                  <a:pt x="0" y="0"/>
                </a:lnTo>
                <a:lnTo>
                  <a:pt x="0" y="456437"/>
                </a:lnTo>
                <a:close/>
              </a:path>
            </a:pathLst>
          </a:custGeom>
          <a:solidFill>
            <a:srgbClr val="1F1C5A"/>
          </a:solidFill>
        </p:spPr>
        <p:txBody>
          <a:bodyPr wrap="square" lIns="0" tIns="0" rIns="0" bIns="0" rtlCol="0"/>
          <a:lstStyle/>
          <a:p>
            <a:endParaRPr/>
          </a:p>
        </p:txBody>
      </p:sp>
      <p:sp>
        <p:nvSpPr>
          <p:cNvPr id="36" name="object 36"/>
          <p:cNvSpPr/>
          <p:nvPr/>
        </p:nvSpPr>
        <p:spPr>
          <a:xfrm>
            <a:off x="9534906" y="115823"/>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37" name="object 37"/>
          <p:cNvSpPr/>
          <p:nvPr/>
        </p:nvSpPr>
        <p:spPr>
          <a:xfrm>
            <a:off x="9535668" y="116586"/>
            <a:ext cx="340360" cy="453390"/>
          </a:xfrm>
          <a:custGeom>
            <a:avLst/>
            <a:gdLst/>
            <a:ahLst/>
            <a:cxnLst/>
            <a:rect l="l" t="t" r="r" b="b"/>
            <a:pathLst>
              <a:path w="340359" h="453390">
                <a:moveTo>
                  <a:pt x="0" y="453390"/>
                </a:moveTo>
                <a:lnTo>
                  <a:pt x="0" y="0"/>
                </a:lnTo>
                <a:lnTo>
                  <a:pt x="339851" y="0"/>
                </a:lnTo>
                <a:lnTo>
                  <a:pt x="339851" y="453390"/>
                </a:lnTo>
                <a:lnTo>
                  <a:pt x="0" y="453390"/>
                </a:lnTo>
                <a:close/>
              </a:path>
            </a:pathLst>
          </a:custGeom>
          <a:ln w="4559">
            <a:solidFill>
              <a:srgbClr val="000000"/>
            </a:solidFill>
          </a:ln>
        </p:spPr>
        <p:txBody>
          <a:bodyPr wrap="square" lIns="0" tIns="0" rIns="0" bIns="0" rtlCol="0"/>
          <a:lstStyle/>
          <a:p>
            <a:endParaRPr/>
          </a:p>
        </p:txBody>
      </p:sp>
      <p:sp>
        <p:nvSpPr>
          <p:cNvPr id="38" name="object 38"/>
          <p:cNvSpPr/>
          <p:nvPr/>
        </p:nvSpPr>
        <p:spPr>
          <a:xfrm>
            <a:off x="9563861" y="115823"/>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564623" y="116586"/>
            <a:ext cx="283210" cy="453390"/>
          </a:xfrm>
          <a:custGeom>
            <a:avLst/>
            <a:gdLst/>
            <a:ahLst/>
            <a:cxnLst/>
            <a:rect l="l" t="t" r="r" b="b"/>
            <a:pathLst>
              <a:path w="283209" h="453390">
                <a:moveTo>
                  <a:pt x="0" y="453390"/>
                </a:moveTo>
                <a:lnTo>
                  <a:pt x="0" y="0"/>
                </a:lnTo>
                <a:lnTo>
                  <a:pt x="282701" y="0"/>
                </a:lnTo>
                <a:lnTo>
                  <a:pt x="282701" y="453390"/>
                </a:lnTo>
                <a:lnTo>
                  <a:pt x="0" y="453390"/>
                </a:lnTo>
                <a:close/>
              </a:path>
            </a:pathLst>
          </a:custGeom>
          <a:ln w="4559">
            <a:solidFill>
              <a:srgbClr val="000000"/>
            </a:solidFill>
          </a:ln>
        </p:spPr>
        <p:txBody>
          <a:bodyPr wrap="square" lIns="0" tIns="0" rIns="0" bIns="0" rtlCol="0"/>
          <a:lstStyle/>
          <a:p>
            <a:endParaRPr/>
          </a:p>
        </p:txBody>
      </p:sp>
      <p:sp>
        <p:nvSpPr>
          <p:cNvPr id="40" name="object 40"/>
          <p:cNvSpPr/>
          <p:nvPr/>
        </p:nvSpPr>
        <p:spPr>
          <a:xfrm>
            <a:off x="9563861" y="144018"/>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563861" y="273558"/>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564623" y="273558"/>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636252" y="229361"/>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636252" y="229361"/>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563861" y="144018"/>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564623" y="144779"/>
            <a:ext cx="188595" cy="425450"/>
          </a:xfrm>
          <a:custGeom>
            <a:avLst/>
            <a:gdLst/>
            <a:ahLst/>
            <a:cxnLst/>
            <a:rect l="l" t="t" r="r" b="b"/>
            <a:pathLst>
              <a:path w="188595" h="425450">
                <a:moveTo>
                  <a:pt x="188214" y="84581"/>
                </a:moveTo>
                <a:lnTo>
                  <a:pt x="187452" y="86105"/>
                </a:lnTo>
                <a:lnTo>
                  <a:pt x="183642" y="89915"/>
                </a:lnTo>
                <a:lnTo>
                  <a:pt x="181356" y="92201"/>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629393" y="144018"/>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629393" y="144779"/>
            <a:ext cx="218440" cy="425450"/>
          </a:xfrm>
          <a:custGeom>
            <a:avLst/>
            <a:gdLst/>
            <a:ahLst/>
            <a:cxnLst/>
            <a:rect l="l" t="t" r="r" b="b"/>
            <a:pathLst>
              <a:path w="218440" h="425450">
                <a:moveTo>
                  <a:pt x="0" y="66294"/>
                </a:moveTo>
                <a:lnTo>
                  <a:pt x="762" y="67056"/>
                </a:ln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357377" y="573023"/>
            <a:ext cx="85090" cy="6645909"/>
          </a:xfrm>
          <a:custGeom>
            <a:avLst/>
            <a:gdLst/>
            <a:ahLst/>
            <a:cxnLst/>
            <a:rect l="l" t="t" r="r" b="b"/>
            <a:pathLst>
              <a:path w="85090" h="6645909">
                <a:moveTo>
                  <a:pt x="0" y="6645402"/>
                </a:moveTo>
                <a:lnTo>
                  <a:pt x="84581" y="6645402"/>
                </a:lnTo>
                <a:lnTo>
                  <a:pt x="84581" y="0"/>
                </a:lnTo>
                <a:lnTo>
                  <a:pt x="0" y="0"/>
                </a:lnTo>
                <a:lnTo>
                  <a:pt x="0" y="6645402"/>
                </a:lnTo>
                <a:close/>
              </a:path>
            </a:pathLst>
          </a:custGeom>
          <a:solidFill>
            <a:srgbClr val="087C7C"/>
          </a:solidFill>
        </p:spPr>
        <p:txBody>
          <a:bodyPr wrap="square" lIns="0" tIns="0" rIns="0" bIns="0" rtlCol="0"/>
          <a:lstStyle/>
          <a:p>
            <a:endParaRPr/>
          </a:p>
        </p:txBody>
      </p:sp>
      <p:sp>
        <p:nvSpPr>
          <p:cNvPr id="50" name="object 50"/>
          <p:cNvSpPr/>
          <p:nvPr/>
        </p:nvSpPr>
        <p:spPr>
          <a:xfrm>
            <a:off x="156210" y="573023"/>
            <a:ext cx="86360" cy="6645909"/>
          </a:xfrm>
          <a:custGeom>
            <a:avLst/>
            <a:gdLst/>
            <a:ahLst/>
            <a:cxnLst/>
            <a:rect l="l" t="t" r="r" b="b"/>
            <a:pathLst>
              <a:path w="86360"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1" name="object 51"/>
          <p:cNvSpPr/>
          <p:nvPr/>
        </p:nvSpPr>
        <p:spPr>
          <a:xfrm>
            <a:off x="156973" y="573023"/>
            <a:ext cx="283845" cy="6644640"/>
          </a:xfrm>
          <a:custGeom>
            <a:avLst/>
            <a:gdLst/>
            <a:ahLst/>
            <a:cxnLst/>
            <a:rect l="l" t="t" r="r" b="b"/>
            <a:pathLst>
              <a:path w="283845" h="6644640">
                <a:moveTo>
                  <a:pt x="283465" y="0"/>
                </a:moveTo>
                <a:lnTo>
                  <a:pt x="283465" y="6644531"/>
                </a:lnTo>
                <a:lnTo>
                  <a:pt x="0" y="6644531"/>
                </a:lnTo>
                <a:lnTo>
                  <a:pt x="0" y="0"/>
                </a:lnTo>
              </a:path>
            </a:pathLst>
          </a:custGeom>
          <a:ln w="4676">
            <a:solidFill>
              <a:srgbClr val="000000"/>
            </a:solidFill>
          </a:ln>
        </p:spPr>
        <p:txBody>
          <a:bodyPr wrap="square" lIns="0" tIns="0" rIns="0" bIns="0" rtlCol="0"/>
          <a:lstStyle/>
          <a:p>
            <a:endParaRPr/>
          </a:p>
        </p:txBody>
      </p:sp>
      <p:sp>
        <p:nvSpPr>
          <p:cNvPr id="52" name="object 52"/>
          <p:cNvSpPr/>
          <p:nvPr/>
        </p:nvSpPr>
        <p:spPr>
          <a:xfrm>
            <a:off x="242315" y="573023"/>
            <a:ext cx="115570" cy="6645909"/>
          </a:xfrm>
          <a:custGeom>
            <a:avLst/>
            <a:gdLst/>
            <a:ahLst/>
            <a:cxnLst/>
            <a:rect l="l" t="t" r="r" b="b"/>
            <a:pathLst>
              <a:path w="115570" h="6645909">
                <a:moveTo>
                  <a:pt x="0" y="0"/>
                </a:moveTo>
                <a:lnTo>
                  <a:pt x="0" y="6645402"/>
                </a:lnTo>
                <a:lnTo>
                  <a:pt x="115062" y="6645402"/>
                </a:lnTo>
                <a:lnTo>
                  <a:pt x="115062"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764268" y="573023"/>
            <a:ext cx="85090" cy="6645909"/>
          </a:xfrm>
          <a:custGeom>
            <a:avLst/>
            <a:gdLst/>
            <a:ahLst/>
            <a:cxnLst/>
            <a:rect l="l" t="t" r="r" b="b"/>
            <a:pathLst>
              <a:path w="85090" h="6645909">
                <a:moveTo>
                  <a:pt x="0" y="6645402"/>
                </a:moveTo>
                <a:lnTo>
                  <a:pt x="84582" y="6645402"/>
                </a:lnTo>
                <a:lnTo>
                  <a:pt x="84582" y="0"/>
                </a:lnTo>
                <a:lnTo>
                  <a:pt x="0" y="0"/>
                </a:lnTo>
                <a:lnTo>
                  <a:pt x="0" y="6645402"/>
                </a:lnTo>
                <a:close/>
              </a:path>
            </a:pathLst>
          </a:custGeom>
          <a:solidFill>
            <a:srgbClr val="087C7C"/>
          </a:solidFill>
        </p:spPr>
        <p:txBody>
          <a:bodyPr wrap="square" lIns="0" tIns="0" rIns="0" bIns="0" rtlCol="0"/>
          <a:lstStyle/>
          <a:p>
            <a:endParaRPr/>
          </a:p>
        </p:txBody>
      </p:sp>
      <p:sp>
        <p:nvSpPr>
          <p:cNvPr id="54" name="object 54"/>
          <p:cNvSpPr/>
          <p:nvPr/>
        </p:nvSpPr>
        <p:spPr>
          <a:xfrm>
            <a:off x="9563100" y="573023"/>
            <a:ext cx="86360" cy="6645909"/>
          </a:xfrm>
          <a:custGeom>
            <a:avLst/>
            <a:gdLst/>
            <a:ahLst/>
            <a:cxnLst/>
            <a:rect l="l" t="t" r="r" b="b"/>
            <a:pathLst>
              <a:path w="86359"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5" name="object 55"/>
          <p:cNvSpPr/>
          <p:nvPr/>
        </p:nvSpPr>
        <p:spPr>
          <a:xfrm>
            <a:off x="9563870" y="573023"/>
            <a:ext cx="283845" cy="6644640"/>
          </a:xfrm>
          <a:custGeom>
            <a:avLst/>
            <a:gdLst/>
            <a:ahLst/>
            <a:cxnLst/>
            <a:rect l="l" t="t" r="r" b="b"/>
            <a:pathLst>
              <a:path w="283845" h="6644640">
                <a:moveTo>
                  <a:pt x="283465" y="0"/>
                </a:moveTo>
                <a:lnTo>
                  <a:pt x="283465" y="6644531"/>
                </a:lnTo>
                <a:lnTo>
                  <a:pt x="0" y="6644531"/>
                </a:lnTo>
                <a:lnTo>
                  <a:pt x="0" y="0"/>
                </a:lnTo>
              </a:path>
            </a:pathLst>
          </a:custGeom>
          <a:ln w="4676">
            <a:solidFill>
              <a:srgbClr val="000000"/>
            </a:solidFill>
          </a:ln>
        </p:spPr>
        <p:txBody>
          <a:bodyPr wrap="square" lIns="0" tIns="0" rIns="0" bIns="0" rtlCol="0"/>
          <a:lstStyle/>
          <a:p>
            <a:endParaRPr/>
          </a:p>
        </p:txBody>
      </p:sp>
      <p:sp>
        <p:nvSpPr>
          <p:cNvPr id="56" name="object 56"/>
          <p:cNvSpPr/>
          <p:nvPr/>
        </p:nvSpPr>
        <p:spPr>
          <a:xfrm>
            <a:off x="9649206" y="573023"/>
            <a:ext cx="115570" cy="6645909"/>
          </a:xfrm>
          <a:custGeom>
            <a:avLst/>
            <a:gdLst/>
            <a:ahLst/>
            <a:cxnLst/>
            <a:rect l="l" t="t" r="r" b="b"/>
            <a:pathLst>
              <a:path w="115570" h="6645909">
                <a:moveTo>
                  <a:pt x="0" y="0"/>
                </a:moveTo>
                <a:lnTo>
                  <a:pt x="0" y="6645402"/>
                </a:lnTo>
                <a:lnTo>
                  <a:pt x="115061" y="6645402"/>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470916"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8" name="object 58"/>
          <p:cNvSpPr/>
          <p:nvPr/>
        </p:nvSpPr>
        <p:spPr>
          <a:xfrm>
            <a:off x="99822"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9" name="object 59"/>
          <p:cNvSpPr/>
          <p:nvPr/>
        </p:nvSpPr>
        <p:spPr>
          <a:xfrm>
            <a:off x="100584" y="7275576"/>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470916" y="7303769"/>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71627" y="7303769"/>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72389" y="7304531"/>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441959" y="7218426"/>
            <a:ext cx="29209" cy="456565"/>
          </a:xfrm>
          <a:custGeom>
            <a:avLst/>
            <a:gdLst/>
            <a:ahLst/>
            <a:cxnLst/>
            <a:rect l="l" t="t" r="r" b="b"/>
            <a:pathLst>
              <a:path w="29209" h="456565">
                <a:moveTo>
                  <a:pt x="0" y="456437"/>
                </a:moveTo>
                <a:lnTo>
                  <a:pt x="28956" y="456437"/>
                </a:lnTo>
                <a:lnTo>
                  <a:pt x="28956" y="0"/>
                </a:lnTo>
                <a:lnTo>
                  <a:pt x="0" y="0"/>
                </a:lnTo>
                <a:lnTo>
                  <a:pt x="0" y="456437"/>
                </a:lnTo>
                <a:close/>
              </a:path>
            </a:pathLst>
          </a:custGeom>
          <a:solidFill>
            <a:srgbClr val="1F1C5A"/>
          </a:solidFill>
        </p:spPr>
        <p:txBody>
          <a:bodyPr wrap="square" lIns="0" tIns="0" rIns="0" bIns="0" rtlCol="0"/>
          <a:lstStyle/>
          <a:p>
            <a:endParaRPr/>
          </a:p>
        </p:txBody>
      </p:sp>
      <p:sp>
        <p:nvSpPr>
          <p:cNvPr id="64" name="object 64"/>
          <p:cNvSpPr/>
          <p:nvPr/>
        </p:nvSpPr>
        <p:spPr>
          <a:xfrm>
            <a:off x="128015" y="7218426"/>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65" name="object 65"/>
          <p:cNvSpPr/>
          <p:nvPr/>
        </p:nvSpPr>
        <p:spPr>
          <a:xfrm>
            <a:off x="128778" y="7219188"/>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156971" y="7218426"/>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156971" y="7219188"/>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156971" y="7246619"/>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282702" y="7376159"/>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281940" y="7376159"/>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156971" y="7331964"/>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156971" y="7331964"/>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251459" y="7246619"/>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251459" y="7247381"/>
            <a:ext cx="189230" cy="425450"/>
          </a:xfrm>
          <a:custGeom>
            <a:avLst/>
            <a:gdLst/>
            <a:ahLst/>
            <a:cxnLst/>
            <a:rect l="l" t="t" r="r" b="b"/>
            <a:pathLst>
              <a:path w="189229" h="425450">
                <a:moveTo>
                  <a:pt x="0" y="84581"/>
                </a:moveTo>
                <a:lnTo>
                  <a:pt x="762" y="86105"/>
                </a:lnTo>
                <a:lnTo>
                  <a:pt x="3048" y="87629"/>
                </a:lnTo>
                <a:lnTo>
                  <a:pt x="4572" y="89915"/>
                </a:lnTo>
                <a:lnTo>
                  <a:pt x="6858" y="92201"/>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156971" y="7246619"/>
            <a:ext cx="219710" cy="428625"/>
          </a:xfrm>
          <a:custGeom>
            <a:avLst/>
            <a:gdLst/>
            <a:ahLst/>
            <a:cxnLst/>
            <a:rect l="l" t="t" r="r" b="b"/>
            <a:pathLst>
              <a:path w="219710"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156971" y="7247381"/>
            <a:ext cx="218440" cy="425450"/>
          </a:xfrm>
          <a:custGeom>
            <a:avLst/>
            <a:gdLst/>
            <a:ahLst/>
            <a:cxnLst/>
            <a:rect l="l" t="t" r="r" b="b"/>
            <a:pathLst>
              <a:path w="218440" h="425450">
                <a:moveTo>
                  <a:pt x="217932" y="66294"/>
                </a:moveTo>
                <a:lnTo>
                  <a:pt x="217932" y="67056"/>
                </a:lnTo>
                <a:lnTo>
                  <a:pt x="217170" y="67818"/>
                </a:lnTo>
                <a:lnTo>
                  <a:pt x="214884" y="68580"/>
                </a:lnTo>
                <a:lnTo>
                  <a:pt x="212597" y="70866"/>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528827" y="7347966"/>
            <a:ext cx="8949055" cy="79375"/>
          </a:xfrm>
          <a:custGeom>
            <a:avLst/>
            <a:gdLst/>
            <a:ahLst/>
            <a:cxnLst/>
            <a:rect l="l" t="t" r="r" b="b"/>
            <a:pathLst>
              <a:path w="8949055" h="79375">
                <a:moveTo>
                  <a:pt x="0" y="79248"/>
                </a:moveTo>
                <a:lnTo>
                  <a:pt x="8948928" y="79248"/>
                </a:lnTo>
                <a:lnTo>
                  <a:pt x="8948928"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528827" y="7542276"/>
            <a:ext cx="8949055" cy="89535"/>
          </a:xfrm>
          <a:custGeom>
            <a:avLst/>
            <a:gdLst/>
            <a:ahLst/>
            <a:cxnLst/>
            <a:rect l="l" t="t" r="r" b="b"/>
            <a:pathLst>
              <a:path w="8949055" h="89534">
                <a:moveTo>
                  <a:pt x="0" y="89154"/>
                </a:moveTo>
                <a:lnTo>
                  <a:pt x="8948928" y="89154"/>
                </a:lnTo>
                <a:lnTo>
                  <a:pt x="8948928"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528827" y="7347835"/>
            <a:ext cx="8903970" cy="0"/>
          </a:xfrm>
          <a:custGeom>
            <a:avLst/>
            <a:gdLst/>
            <a:ahLst/>
            <a:cxnLst/>
            <a:rect l="l" t="t" r="r" b="b"/>
            <a:pathLst>
              <a:path w="8903970">
                <a:moveTo>
                  <a:pt x="0" y="0"/>
                </a:moveTo>
                <a:lnTo>
                  <a:pt x="8903963" y="0"/>
                </a:lnTo>
              </a:path>
            </a:pathLst>
          </a:custGeom>
          <a:ln w="4562">
            <a:solidFill>
              <a:srgbClr val="000000"/>
            </a:solidFill>
          </a:ln>
        </p:spPr>
        <p:txBody>
          <a:bodyPr wrap="square" lIns="0" tIns="0" rIns="0" bIns="0" rtlCol="0"/>
          <a:lstStyle/>
          <a:p>
            <a:endParaRPr/>
          </a:p>
        </p:txBody>
      </p:sp>
      <p:sp>
        <p:nvSpPr>
          <p:cNvPr id="80" name="object 80"/>
          <p:cNvSpPr/>
          <p:nvPr/>
        </p:nvSpPr>
        <p:spPr>
          <a:xfrm>
            <a:off x="528827" y="7629009"/>
            <a:ext cx="8903970" cy="0"/>
          </a:xfrm>
          <a:custGeom>
            <a:avLst/>
            <a:gdLst/>
            <a:ahLst/>
            <a:cxnLst/>
            <a:rect l="l" t="t" r="r" b="b"/>
            <a:pathLst>
              <a:path w="8903970">
                <a:moveTo>
                  <a:pt x="0" y="0"/>
                </a:moveTo>
                <a:lnTo>
                  <a:pt x="8903969" y="0"/>
                </a:lnTo>
              </a:path>
            </a:pathLst>
          </a:custGeom>
          <a:ln w="4562">
            <a:solidFill>
              <a:srgbClr val="000000"/>
            </a:solidFill>
          </a:ln>
        </p:spPr>
        <p:txBody>
          <a:bodyPr wrap="square" lIns="0" tIns="0" rIns="0" bIns="0" rtlCol="0"/>
          <a:lstStyle/>
          <a:p>
            <a:endParaRPr/>
          </a:p>
        </p:txBody>
      </p:sp>
      <p:sp>
        <p:nvSpPr>
          <p:cNvPr id="81" name="object 81"/>
          <p:cNvSpPr/>
          <p:nvPr/>
        </p:nvSpPr>
        <p:spPr>
          <a:xfrm>
            <a:off x="528827" y="7427214"/>
            <a:ext cx="8949055" cy="115570"/>
          </a:xfrm>
          <a:custGeom>
            <a:avLst/>
            <a:gdLst/>
            <a:ahLst/>
            <a:cxnLst/>
            <a:rect l="l" t="t" r="r" b="b"/>
            <a:pathLst>
              <a:path w="8949055" h="115570">
                <a:moveTo>
                  <a:pt x="0" y="0"/>
                </a:moveTo>
                <a:lnTo>
                  <a:pt x="0" y="115061"/>
                </a:lnTo>
                <a:lnTo>
                  <a:pt x="8948928" y="115061"/>
                </a:lnTo>
                <a:lnTo>
                  <a:pt x="8948928"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877806"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3" name="object 83"/>
          <p:cNvSpPr/>
          <p:nvPr/>
        </p:nvSpPr>
        <p:spPr>
          <a:xfrm>
            <a:off x="9506711"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p:nvPr/>
        </p:nvSpPr>
        <p:spPr>
          <a:xfrm>
            <a:off x="9507473" y="7275576"/>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877806" y="7303769"/>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478518" y="7303769"/>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479280" y="7304531"/>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848850" y="7218426"/>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89" name="object 89"/>
          <p:cNvSpPr/>
          <p:nvPr/>
        </p:nvSpPr>
        <p:spPr>
          <a:xfrm>
            <a:off x="9534906" y="7218426"/>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90" name="object 90"/>
          <p:cNvSpPr/>
          <p:nvPr/>
        </p:nvSpPr>
        <p:spPr>
          <a:xfrm>
            <a:off x="9535668" y="7219188"/>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563861" y="7218426"/>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563861" y="7219188"/>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563861" y="7246619"/>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689592" y="7376159"/>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688830" y="7376159"/>
            <a:ext cx="158750" cy="296545"/>
          </a:xfrm>
          <a:custGeom>
            <a:avLst/>
            <a:gdLst/>
            <a:ahLst/>
            <a:cxnLst/>
            <a:rect l="l" t="t" r="r" b="b"/>
            <a:pathLst>
              <a:path w="158750" h="296545">
                <a:moveTo>
                  <a:pt x="0" y="80009"/>
                </a:move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563861" y="7331964"/>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563861" y="7331964"/>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658350" y="7246619"/>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658350" y="7247381"/>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563861" y="7246619"/>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563861" y="7247381"/>
            <a:ext cx="218440" cy="425450"/>
          </a:xfrm>
          <a:custGeom>
            <a:avLst/>
            <a:gdLst/>
            <a:ahLst/>
            <a:cxnLst/>
            <a:rect l="l" t="t" r="r" b="b"/>
            <a:pathLst>
              <a:path w="218440" h="425450">
                <a:moveTo>
                  <a:pt x="217931" y="66294"/>
                </a:moveTo>
                <a:lnTo>
                  <a:pt x="217931" y="67056"/>
                </a:lnTo>
                <a:lnTo>
                  <a:pt x="217169" y="67818"/>
                </a:lnTo>
                <a:lnTo>
                  <a:pt x="214883" y="68580"/>
                </a:lnTo>
                <a:lnTo>
                  <a:pt x="212597" y="70866"/>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59257" y="1219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02" name="object 102"/>
          <p:cNvSpPr txBox="1"/>
          <p:nvPr/>
        </p:nvSpPr>
        <p:spPr>
          <a:xfrm>
            <a:off x="781304" y="1851837"/>
            <a:ext cx="8284209" cy="5203348"/>
          </a:xfrm>
          <a:prstGeom prst="rect">
            <a:avLst/>
          </a:prstGeom>
        </p:spPr>
        <p:txBody>
          <a:bodyPr vert="horz" wrap="square" lIns="0" tIns="12700" rIns="0" bIns="0" rtlCol="0">
            <a:spAutoFit/>
          </a:bodyPr>
          <a:lstStyle/>
          <a:p>
            <a:pPr marL="381000" marR="272415" indent="-368935">
              <a:lnSpc>
                <a:spcPct val="116399"/>
              </a:lnSpc>
              <a:spcBef>
                <a:spcPts val="100"/>
              </a:spcBef>
              <a:buSzPct val="55555"/>
              <a:buFont typeface="Symbol"/>
              <a:buChar char=""/>
              <a:tabLst>
                <a:tab pos="372110" algn="l"/>
                <a:tab pos="372745" algn="l"/>
              </a:tabLst>
            </a:pPr>
            <a:r>
              <a:rPr sz="1800" b="1" dirty="0" err="1">
                <a:latin typeface="Comic Sans MS"/>
                <a:cs typeface="Comic Sans MS"/>
              </a:rPr>
              <a:t>Mae’r</a:t>
            </a:r>
            <a:r>
              <a:rPr sz="1800" b="1" dirty="0">
                <a:latin typeface="Comic Sans MS"/>
                <a:cs typeface="Comic Sans MS"/>
              </a:rPr>
              <a:t> </a:t>
            </a:r>
            <a:r>
              <a:rPr sz="1800" b="1" dirty="0" err="1">
                <a:latin typeface="Comic Sans MS"/>
                <a:cs typeface="Comic Sans MS"/>
              </a:rPr>
              <a:t>Contin</a:t>
            </a:r>
            <a:r>
              <a:rPr lang="en-US" sz="1800" b="1" dirty="0" err="1">
                <a:latin typeface="Comic Sans MS"/>
                <a:cs typeface="Comic Sans MS"/>
              </a:rPr>
              <a:t>w</a:t>
            </a:r>
            <a:r>
              <a:rPr sz="1800" b="1" dirty="0" err="1">
                <a:latin typeface="Comic Sans MS"/>
                <a:cs typeface="Comic Sans MS"/>
              </a:rPr>
              <a:t>wm</a:t>
            </a:r>
            <a:r>
              <a:rPr sz="1800" b="1" dirty="0">
                <a:latin typeface="Comic Sans MS"/>
                <a:cs typeface="Comic Sans MS"/>
              </a:rPr>
              <a:t> hwn yn </a:t>
            </a:r>
            <a:r>
              <a:rPr sz="1800" b="1" spc="-5" dirty="0">
                <a:latin typeface="Comic Sans MS"/>
                <a:cs typeface="Comic Sans MS"/>
              </a:rPr>
              <a:t>ddull </a:t>
            </a:r>
            <a:r>
              <a:rPr sz="1800" b="1" dirty="0">
                <a:latin typeface="Comic Sans MS"/>
                <a:cs typeface="Comic Sans MS"/>
              </a:rPr>
              <a:t>ysgol gyfan o addysgu’r Gymraeg</a:t>
            </a:r>
            <a:r>
              <a:rPr sz="1800" b="1" spc="-95" dirty="0">
                <a:latin typeface="Comic Sans MS"/>
                <a:cs typeface="Comic Sans MS"/>
              </a:rPr>
              <a:t> </a:t>
            </a:r>
            <a:r>
              <a:rPr sz="1800" b="1" spc="-5" dirty="0">
                <a:latin typeface="Comic Sans MS"/>
                <a:cs typeface="Comic Sans MS"/>
              </a:rPr>
              <a:t>drwy  </a:t>
            </a:r>
            <a:r>
              <a:rPr sz="1800" b="1" dirty="0">
                <a:latin typeface="Comic Sans MS"/>
                <a:cs typeface="Comic Sans MS"/>
              </a:rPr>
              <a:t>gyfres o </a:t>
            </a:r>
            <a:r>
              <a:rPr sz="1800" b="1" spc="-5" dirty="0">
                <a:latin typeface="Comic Sans MS"/>
                <a:cs typeface="Comic Sans MS"/>
              </a:rPr>
              <a:t>batrymau iaith </a:t>
            </a:r>
            <a:r>
              <a:rPr sz="1800" b="1" dirty="0">
                <a:latin typeface="Comic Sans MS"/>
                <a:cs typeface="Comic Sans MS"/>
              </a:rPr>
              <a:t>cynyddol a</a:t>
            </a:r>
            <a:r>
              <a:rPr sz="1800" b="1" spc="-20" dirty="0">
                <a:latin typeface="Comic Sans MS"/>
                <a:cs typeface="Comic Sans MS"/>
              </a:rPr>
              <a:t> </a:t>
            </a:r>
            <a:r>
              <a:rPr sz="1800" b="1" spc="-5" dirty="0">
                <a:latin typeface="Comic Sans MS"/>
                <a:cs typeface="Comic Sans MS"/>
              </a:rPr>
              <a:t>datblygiadol.</a:t>
            </a:r>
            <a:endParaRPr sz="1800" dirty="0">
              <a:latin typeface="Comic Sans MS"/>
              <a:cs typeface="Comic Sans MS"/>
            </a:endParaRPr>
          </a:p>
          <a:p>
            <a:pPr>
              <a:lnSpc>
                <a:spcPct val="100000"/>
              </a:lnSpc>
              <a:spcBef>
                <a:spcPts val="35"/>
              </a:spcBef>
              <a:buFont typeface="Symbol"/>
              <a:buChar char=""/>
            </a:pPr>
            <a:endParaRPr sz="2450" dirty="0">
              <a:latin typeface="Times New Roman"/>
              <a:cs typeface="Times New Roman"/>
            </a:endParaRPr>
          </a:p>
          <a:p>
            <a:pPr marL="372110" indent="-360045">
              <a:lnSpc>
                <a:spcPct val="100000"/>
              </a:lnSpc>
              <a:buSzPct val="55555"/>
              <a:buFont typeface="Symbol"/>
              <a:buChar char=""/>
              <a:tabLst>
                <a:tab pos="372110" algn="l"/>
                <a:tab pos="372745" algn="l"/>
              </a:tabLst>
            </a:pPr>
            <a:r>
              <a:rPr sz="1800" b="1" dirty="0">
                <a:latin typeface="Comic Sans MS"/>
                <a:cs typeface="Comic Sans MS"/>
              </a:rPr>
              <a:t>Mae’r patrymau </a:t>
            </a:r>
            <a:r>
              <a:rPr sz="1800" b="1" spc="-5" dirty="0">
                <a:latin typeface="Comic Sans MS"/>
                <a:cs typeface="Comic Sans MS"/>
              </a:rPr>
              <a:t>iaith </a:t>
            </a:r>
            <a:r>
              <a:rPr sz="1800" b="1" dirty="0">
                <a:latin typeface="Comic Sans MS"/>
                <a:cs typeface="Comic Sans MS"/>
              </a:rPr>
              <a:t>yma’n gosod sail </a:t>
            </a:r>
            <a:r>
              <a:rPr sz="1800" b="1" spc="-5" dirty="0">
                <a:latin typeface="Comic Sans MS"/>
                <a:cs typeface="Comic Sans MS"/>
              </a:rPr>
              <a:t>i’r </a:t>
            </a:r>
            <a:r>
              <a:rPr sz="1800" b="1" dirty="0">
                <a:latin typeface="Comic Sans MS"/>
                <a:cs typeface="Comic Sans MS"/>
              </a:rPr>
              <a:t>Cynllun</a:t>
            </a:r>
            <a:r>
              <a:rPr sz="1800" b="1" spc="-30" dirty="0">
                <a:latin typeface="Comic Sans MS"/>
                <a:cs typeface="Comic Sans MS"/>
              </a:rPr>
              <a:t> </a:t>
            </a:r>
            <a:r>
              <a:rPr sz="1800" b="1" dirty="0">
                <a:latin typeface="Comic Sans MS"/>
                <a:cs typeface="Comic Sans MS"/>
              </a:rPr>
              <a:t>Gwaith.</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72110" marR="180340" indent="-360045">
              <a:lnSpc>
                <a:spcPct val="116100"/>
              </a:lnSpc>
              <a:spcBef>
                <a:spcPts val="5"/>
              </a:spcBef>
              <a:buSzPct val="55555"/>
              <a:buFont typeface="Symbol"/>
              <a:buChar char=""/>
              <a:tabLst>
                <a:tab pos="372110" algn="l"/>
                <a:tab pos="372745" algn="l"/>
              </a:tabLst>
            </a:pPr>
            <a:r>
              <a:rPr sz="1800" b="1" dirty="0">
                <a:latin typeface="Comic Sans MS"/>
                <a:cs typeface="Comic Sans MS"/>
              </a:rPr>
              <a:t>Mae’r strwythur </a:t>
            </a:r>
            <a:r>
              <a:rPr sz="1800" b="1" spc="-5" dirty="0">
                <a:latin typeface="Comic Sans MS"/>
                <a:cs typeface="Comic Sans MS"/>
              </a:rPr>
              <a:t>ieithyddol </a:t>
            </a:r>
            <a:r>
              <a:rPr sz="1800" b="1" dirty="0">
                <a:latin typeface="Comic Sans MS"/>
                <a:cs typeface="Comic Sans MS"/>
              </a:rPr>
              <a:t>yn </a:t>
            </a:r>
            <a:r>
              <a:rPr sz="1800" b="1" spc="-5" dirty="0">
                <a:latin typeface="Comic Sans MS"/>
                <a:cs typeface="Comic Sans MS"/>
              </a:rPr>
              <a:t>dangos datblygiad </a:t>
            </a:r>
            <a:r>
              <a:rPr sz="1800" b="1" dirty="0">
                <a:latin typeface="Comic Sans MS"/>
                <a:cs typeface="Comic Sans MS"/>
              </a:rPr>
              <a:t>o’r Cyfnod </a:t>
            </a:r>
            <a:r>
              <a:rPr sz="1800" b="1" spc="-5" dirty="0">
                <a:latin typeface="Comic Sans MS"/>
                <a:cs typeface="Comic Sans MS"/>
              </a:rPr>
              <a:t>Sylfaen </a:t>
            </a:r>
            <a:r>
              <a:rPr sz="1800" b="1" dirty="0">
                <a:latin typeface="Comic Sans MS"/>
                <a:cs typeface="Comic Sans MS"/>
              </a:rPr>
              <a:t>i  Flwyddyn</a:t>
            </a:r>
            <a:r>
              <a:rPr sz="1800" b="1" spc="-5" dirty="0">
                <a:latin typeface="Comic Sans MS"/>
                <a:cs typeface="Comic Sans MS"/>
              </a:rPr>
              <a:t> 6.</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72110" marR="228600" indent="-360045">
              <a:lnSpc>
                <a:spcPct val="116100"/>
              </a:lnSpc>
              <a:buSzPct val="55555"/>
              <a:buFont typeface="Symbol"/>
              <a:buChar char=""/>
              <a:tabLst>
                <a:tab pos="372110" algn="l"/>
                <a:tab pos="372745" algn="l"/>
              </a:tabLst>
            </a:pPr>
            <a:r>
              <a:rPr sz="1800" b="1" dirty="0" err="1">
                <a:latin typeface="Comic Sans MS"/>
                <a:cs typeface="Comic Sans MS"/>
              </a:rPr>
              <a:t>Mae’r</a:t>
            </a:r>
            <a:r>
              <a:rPr sz="1800" b="1" dirty="0">
                <a:latin typeface="Comic Sans MS"/>
                <a:cs typeface="Comic Sans MS"/>
              </a:rPr>
              <a:t> </a:t>
            </a:r>
            <a:r>
              <a:rPr sz="1800" b="1" dirty="0" err="1">
                <a:latin typeface="Comic Sans MS"/>
                <a:cs typeface="Comic Sans MS"/>
              </a:rPr>
              <a:t>Contin</a:t>
            </a:r>
            <a:r>
              <a:rPr lang="en-US" sz="1800" b="1" dirty="0" err="1">
                <a:latin typeface="Comic Sans MS"/>
                <a:cs typeface="Comic Sans MS"/>
              </a:rPr>
              <a:t>w</a:t>
            </a:r>
            <a:r>
              <a:rPr sz="1800" b="1" dirty="0" err="1">
                <a:latin typeface="Comic Sans MS"/>
                <a:cs typeface="Comic Sans MS"/>
              </a:rPr>
              <a:t>wm</a:t>
            </a:r>
            <a:r>
              <a:rPr sz="1800" b="1" dirty="0">
                <a:latin typeface="Comic Sans MS"/>
                <a:cs typeface="Comic Sans MS"/>
              </a:rPr>
              <a:t> yn galluogi athrawon i </a:t>
            </a:r>
            <a:r>
              <a:rPr sz="1800" b="1" spc="-5" dirty="0">
                <a:latin typeface="Comic Sans MS"/>
                <a:cs typeface="Comic Sans MS"/>
              </a:rPr>
              <a:t>wahaniaethu rhwng dysgwyr </a:t>
            </a:r>
            <a:r>
              <a:rPr sz="1800" b="1" dirty="0">
                <a:latin typeface="Comic Sans MS"/>
                <a:cs typeface="Comic Sans MS"/>
              </a:rPr>
              <a:t>o  </a:t>
            </a:r>
            <a:r>
              <a:rPr sz="1800" b="1" spc="-5" dirty="0">
                <a:latin typeface="Comic Sans MS"/>
                <a:cs typeface="Comic Sans MS"/>
              </a:rPr>
              <a:t>fewn eu</a:t>
            </a:r>
            <a:r>
              <a:rPr sz="1800" b="1" spc="-10" dirty="0">
                <a:latin typeface="Comic Sans MS"/>
                <a:cs typeface="Comic Sans MS"/>
              </a:rPr>
              <a:t> </a:t>
            </a:r>
            <a:r>
              <a:rPr sz="1800" b="1" spc="-5" dirty="0">
                <a:latin typeface="Comic Sans MS"/>
                <a:cs typeface="Comic Sans MS"/>
              </a:rPr>
              <a:t>dosbarthiadau.</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93700" marR="392430" indent="-356870">
              <a:lnSpc>
                <a:spcPct val="116100"/>
              </a:lnSpc>
              <a:buSzPct val="55555"/>
              <a:buFont typeface="Symbol"/>
              <a:buChar char=""/>
              <a:tabLst>
                <a:tab pos="396240" algn="l"/>
                <a:tab pos="396875" algn="l"/>
              </a:tabLst>
            </a:pPr>
            <a:r>
              <a:rPr sz="1800" b="1" dirty="0">
                <a:latin typeface="Comic Sans MS"/>
                <a:cs typeface="Comic Sans MS"/>
              </a:rPr>
              <a:t>Mae’n hanfodol adolygu ac mae’n </a:t>
            </a:r>
            <a:r>
              <a:rPr sz="1800" b="1" spc="-5" dirty="0">
                <a:latin typeface="Comic Sans MS"/>
                <a:cs typeface="Comic Sans MS"/>
              </a:rPr>
              <a:t>bwysig </a:t>
            </a:r>
            <a:r>
              <a:rPr sz="1800" b="1" dirty="0">
                <a:latin typeface="Comic Sans MS"/>
                <a:cs typeface="Comic Sans MS"/>
              </a:rPr>
              <a:t>i ymarferwyr ail-ymweld</a:t>
            </a:r>
            <a:r>
              <a:rPr sz="1800" b="1" spc="-100" dirty="0">
                <a:latin typeface="Comic Sans MS"/>
                <a:cs typeface="Comic Sans MS"/>
              </a:rPr>
              <a:t> </a:t>
            </a:r>
            <a:r>
              <a:rPr sz="1800" b="1" dirty="0">
                <a:latin typeface="Comic Sans MS"/>
                <a:cs typeface="Comic Sans MS"/>
              </a:rPr>
              <a:t>a  </a:t>
            </a:r>
            <a:r>
              <a:rPr sz="1800" b="1" spc="-5" dirty="0">
                <a:latin typeface="Comic Sans MS"/>
                <a:cs typeface="Comic Sans MS"/>
              </a:rPr>
              <a:t>datblygu’r </a:t>
            </a:r>
            <a:r>
              <a:rPr sz="1800" b="1" dirty="0">
                <a:latin typeface="Comic Sans MS"/>
                <a:cs typeface="Comic Sans MS"/>
              </a:rPr>
              <a:t>patrymau </a:t>
            </a:r>
            <a:r>
              <a:rPr sz="1800" b="1" spc="-5" dirty="0">
                <a:latin typeface="Comic Sans MS"/>
                <a:cs typeface="Comic Sans MS"/>
              </a:rPr>
              <a:t>iaith </a:t>
            </a:r>
            <a:r>
              <a:rPr sz="1800" b="1" dirty="0">
                <a:latin typeface="Comic Sans MS"/>
                <a:cs typeface="Comic Sans MS"/>
              </a:rPr>
              <a:t>a </a:t>
            </a:r>
            <a:r>
              <a:rPr sz="1800" b="1" spc="-5" dirty="0">
                <a:latin typeface="Comic Sans MS"/>
                <a:cs typeface="Comic Sans MS"/>
              </a:rPr>
              <a:t>ddysgwyd </a:t>
            </a:r>
            <a:r>
              <a:rPr sz="1800" b="1" dirty="0">
                <a:latin typeface="Comic Sans MS"/>
                <a:cs typeface="Comic Sans MS"/>
              </a:rPr>
              <a:t>yn y </a:t>
            </a:r>
            <a:r>
              <a:rPr sz="1800" b="1" spc="-5" dirty="0">
                <a:latin typeface="Comic Sans MS"/>
                <a:cs typeface="Comic Sans MS"/>
              </a:rPr>
              <a:t>blynyddoedd</a:t>
            </a:r>
            <a:r>
              <a:rPr sz="1800" b="1" spc="-75" dirty="0">
                <a:latin typeface="Comic Sans MS"/>
                <a:cs typeface="Comic Sans MS"/>
              </a:rPr>
              <a:t> </a:t>
            </a:r>
            <a:r>
              <a:rPr sz="1800" b="1" spc="-5" dirty="0">
                <a:latin typeface="Comic Sans MS"/>
                <a:cs typeface="Comic Sans MS"/>
              </a:rPr>
              <a:t>blaenorol.</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96240" marR="5080" indent="-360045">
              <a:lnSpc>
                <a:spcPct val="116100"/>
              </a:lnSpc>
              <a:spcBef>
                <a:spcPts val="5"/>
              </a:spcBef>
              <a:buSzPct val="55555"/>
              <a:buFont typeface="Symbol"/>
              <a:buChar char=""/>
              <a:tabLst>
                <a:tab pos="396240" algn="l"/>
                <a:tab pos="396875" algn="l"/>
              </a:tabLst>
            </a:pPr>
            <a:r>
              <a:rPr sz="1800" b="1" dirty="0">
                <a:latin typeface="Comic Sans MS"/>
                <a:cs typeface="Comic Sans MS"/>
              </a:rPr>
              <a:t>Dylid </a:t>
            </a:r>
            <a:r>
              <a:rPr sz="1800" b="1" spc="-5" dirty="0">
                <a:latin typeface="Comic Sans MS"/>
                <a:cs typeface="Comic Sans MS"/>
              </a:rPr>
              <a:t>defnyddio’r </a:t>
            </a:r>
            <a:r>
              <a:rPr sz="1800" b="1" dirty="0">
                <a:latin typeface="Comic Sans MS"/>
                <a:cs typeface="Comic Sans MS"/>
              </a:rPr>
              <a:t>patrymau </a:t>
            </a:r>
            <a:r>
              <a:rPr sz="1800" b="1" spc="-5" dirty="0">
                <a:latin typeface="Comic Sans MS"/>
                <a:cs typeface="Comic Sans MS"/>
              </a:rPr>
              <a:t>iaith </a:t>
            </a:r>
            <a:r>
              <a:rPr sz="1800" b="1" dirty="0">
                <a:latin typeface="Comic Sans MS"/>
                <a:cs typeface="Comic Sans MS"/>
              </a:rPr>
              <a:t>yma’n achlysurol ac hefyd i hyrwyddo  </a:t>
            </a:r>
            <a:r>
              <a:rPr sz="1800" b="1" spc="-5" dirty="0">
                <a:latin typeface="Comic Sans MS"/>
                <a:cs typeface="Comic Sans MS"/>
              </a:rPr>
              <a:t>defnydd </a:t>
            </a:r>
            <a:r>
              <a:rPr sz="1800" b="1" dirty="0">
                <a:latin typeface="Comic Sans MS"/>
                <a:cs typeface="Comic Sans MS"/>
              </a:rPr>
              <a:t>o’r Gymraeg mewn pynciau</a:t>
            </a:r>
            <a:r>
              <a:rPr sz="1800" b="1" spc="-15" dirty="0">
                <a:latin typeface="Comic Sans MS"/>
                <a:cs typeface="Comic Sans MS"/>
              </a:rPr>
              <a:t> </a:t>
            </a:r>
            <a:r>
              <a:rPr sz="1800" b="1" spc="-5" dirty="0">
                <a:latin typeface="Comic Sans MS"/>
                <a:cs typeface="Comic Sans MS"/>
              </a:rPr>
              <a:t>eraill.</a:t>
            </a:r>
            <a:endParaRPr sz="1800" dirty="0">
              <a:latin typeface="Comic Sans MS"/>
              <a:cs typeface="Comic Sans MS"/>
            </a:endParaRPr>
          </a:p>
        </p:txBody>
      </p:sp>
      <p:sp>
        <p:nvSpPr>
          <p:cNvPr id="103" name="object 103"/>
          <p:cNvSpPr txBox="1">
            <a:spLocks noGrp="1"/>
          </p:cNvSpPr>
          <p:nvPr>
            <p:ph type="title"/>
          </p:nvPr>
        </p:nvSpPr>
        <p:spPr>
          <a:xfrm>
            <a:off x="693302" y="859789"/>
            <a:ext cx="7995975" cy="566181"/>
          </a:xfrm>
          <a:prstGeom prst="rect">
            <a:avLst/>
          </a:prstGeom>
        </p:spPr>
        <p:txBody>
          <a:bodyPr vert="horz" wrap="square" lIns="0" tIns="12065" rIns="0" bIns="0" rtlCol="0">
            <a:spAutoFit/>
          </a:bodyPr>
          <a:lstStyle/>
          <a:p>
            <a:pPr marL="12700" algn="ctr">
              <a:lnSpc>
                <a:spcPct val="100000"/>
              </a:lnSpc>
              <a:spcBef>
                <a:spcPts val="95"/>
              </a:spcBef>
            </a:pPr>
            <a:r>
              <a:rPr sz="3600" dirty="0" err="1"/>
              <a:t>Continw</a:t>
            </a:r>
            <a:r>
              <a:rPr lang="en-US" sz="3600" dirty="0" err="1"/>
              <a:t>w</a:t>
            </a:r>
            <a:r>
              <a:rPr sz="3600" dirty="0" err="1"/>
              <a:t>m</a:t>
            </a:r>
            <a:r>
              <a:rPr sz="3600" dirty="0"/>
              <a:t> </a:t>
            </a:r>
            <a:r>
              <a:rPr sz="3600" dirty="0" err="1"/>
              <a:t>Patrymau</a:t>
            </a:r>
            <a:r>
              <a:rPr sz="3600" dirty="0"/>
              <a:t> </a:t>
            </a:r>
            <a:r>
              <a:rPr sz="3600" dirty="0" err="1"/>
              <a:t>Iaith</a:t>
            </a:r>
            <a:endParaRPr sz="3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4</a:t>
            </a:r>
            <a:endParaRPr sz="1000">
              <a:latin typeface="Times New Roman"/>
              <a:cs typeface="Times New Roman"/>
            </a:endParaRPr>
          </a:p>
        </p:txBody>
      </p:sp>
      <p:sp>
        <p:nvSpPr>
          <p:cNvPr id="3" name="object 3"/>
          <p:cNvSpPr/>
          <p:nvPr/>
        </p:nvSpPr>
        <p:spPr>
          <a:xfrm>
            <a:off x="181610" y="144018"/>
            <a:ext cx="9734549" cy="7396734"/>
          </a:xfrm>
          <a:custGeom>
            <a:avLst/>
            <a:gdLst/>
            <a:ahLst/>
            <a:cxnLst/>
            <a:rect l="l" t="t" r="r" b="b"/>
            <a:pathLst>
              <a:path w="9791700" h="7416165">
                <a:moveTo>
                  <a:pt x="0" y="0"/>
                </a:moveTo>
                <a:lnTo>
                  <a:pt x="0" y="7415784"/>
                </a:lnTo>
                <a:lnTo>
                  <a:pt x="9791700" y="7415784"/>
                </a:lnTo>
                <a:lnTo>
                  <a:pt x="9791700" y="0"/>
                </a:lnTo>
                <a:lnTo>
                  <a:pt x="0" y="0"/>
                </a:lnTo>
                <a:close/>
              </a:path>
            </a:pathLst>
          </a:custGeom>
          <a:solidFill>
            <a:srgbClr val="FAF8CC"/>
          </a:solidFill>
        </p:spPr>
        <p:txBody>
          <a:bodyPr wrap="square" lIns="0" tIns="0" rIns="0" bIns="0" rtlCol="0"/>
          <a:lstStyle/>
          <a:p>
            <a:endParaRPr/>
          </a:p>
        </p:txBody>
      </p:sp>
      <p:sp>
        <p:nvSpPr>
          <p:cNvPr id="4" name="object 4"/>
          <p:cNvSpPr/>
          <p:nvPr/>
        </p:nvSpPr>
        <p:spPr>
          <a:xfrm>
            <a:off x="162560" y="144018"/>
            <a:ext cx="0" cy="7416165"/>
          </a:xfrm>
          <a:custGeom>
            <a:avLst/>
            <a:gdLst/>
            <a:ahLst/>
            <a:cxnLst/>
            <a:rect l="l" t="t" r="r" b="b"/>
            <a:pathLst>
              <a:path h="7416165">
                <a:moveTo>
                  <a:pt x="0" y="0"/>
                </a:moveTo>
                <a:lnTo>
                  <a:pt x="0" y="7415783"/>
                </a:lnTo>
              </a:path>
            </a:pathLst>
          </a:custGeom>
          <a:ln w="38100">
            <a:solidFill>
              <a:srgbClr val="010202"/>
            </a:solidFill>
          </a:ln>
        </p:spPr>
        <p:txBody>
          <a:bodyPr wrap="square" lIns="0" tIns="0" rIns="0" bIns="0" rtlCol="0"/>
          <a:lstStyle/>
          <a:p>
            <a:endParaRPr/>
          </a:p>
        </p:txBody>
      </p:sp>
      <p:sp>
        <p:nvSpPr>
          <p:cNvPr id="5" name="object 5"/>
          <p:cNvSpPr/>
          <p:nvPr/>
        </p:nvSpPr>
        <p:spPr>
          <a:xfrm>
            <a:off x="181610" y="163068"/>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6" name="object 6"/>
          <p:cNvSpPr/>
          <p:nvPr/>
        </p:nvSpPr>
        <p:spPr>
          <a:xfrm>
            <a:off x="9916159" y="144018"/>
            <a:ext cx="0" cy="7416165"/>
          </a:xfrm>
          <a:custGeom>
            <a:avLst/>
            <a:gdLst/>
            <a:ahLst/>
            <a:cxnLst/>
            <a:rect l="l" t="t" r="r" b="b"/>
            <a:pathLst>
              <a:path h="7416165">
                <a:moveTo>
                  <a:pt x="0" y="0"/>
                </a:moveTo>
                <a:lnTo>
                  <a:pt x="0" y="7415784"/>
                </a:lnTo>
              </a:path>
            </a:pathLst>
          </a:custGeom>
          <a:ln w="38100">
            <a:solidFill>
              <a:srgbClr val="010202"/>
            </a:solidFill>
          </a:ln>
        </p:spPr>
        <p:txBody>
          <a:bodyPr wrap="square" lIns="0" tIns="0" rIns="0" bIns="0" rtlCol="0"/>
          <a:lstStyle/>
          <a:p>
            <a:endParaRPr/>
          </a:p>
        </p:txBody>
      </p:sp>
      <p:sp>
        <p:nvSpPr>
          <p:cNvPr id="7" name="object 7"/>
          <p:cNvSpPr/>
          <p:nvPr/>
        </p:nvSpPr>
        <p:spPr>
          <a:xfrm>
            <a:off x="182118" y="7540752"/>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238125" y="201107"/>
            <a:ext cx="8185784" cy="7409721"/>
          </a:xfrm>
          <a:prstGeom prst="rect">
            <a:avLst/>
          </a:prstGeom>
        </p:spPr>
        <p:txBody>
          <a:bodyPr vert="horz" wrap="square" lIns="0" tIns="35560" rIns="0" bIns="0" rtlCol="0">
            <a:spAutoFit/>
          </a:bodyPr>
          <a:lstStyle/>
          <a:p>
            <a:pPr marL="179070" indent="-167005">
              <a:lnSpc>
                <a:spcPct val="100000"/>
              </a:lnSpc>
              <a:spcBef>
                <a:spcPts val="280"/>
              </a:spcBef>
              <a:buFont typeface="Comic Sans MS"/>
              <a:buChar char="▪"/>
              <a:tabLst>
                <a:tab pos="179705" algn="l"/>
              </a:tabLst>
            </a:pPr>
            <a:r>
              <a:rPr sz="1400" b="1" spc="-5" dirty="0">
                <a:latin typeface="Comic Sans MS"/>
                <a:cs typeface="Comic Sans MS"/>
              </a:rPr>
              <a:t>Good morning</a:t>
            </a:r>
            <a:r>
              <a:rPr sz="1400" spc="-5" dirty="0">
                <a:latin typeface="Comic Sans MS"/>
                <a:cs typeface="Comic Sans MS"/>
              </a:rPr>
              <a:t>, </a:t>
            </a:r>
            <a:r>
              <a:rPr sz="1400" b="1" spc="-5" dirty="0">
                <a:latin typeface="Comic Sans MS"/>
                <a:cs typeface="Comic Sans MS"/>
              </a:rPr>
              <a:t>Good afternoon, Goodnight,</a:t>
            </a:r>
            <a:r>
              <a:rPr sz="1400" b="1" spc="25" dirty="0">
                <a:latin typeface="Comic Sans MS"/>
                <a:cs typeface="Comic Sans MS"/>
              </a:rPr>
              <a:t> </a:t>
            </a:r>
            <a:r>
              <a:rPr sz="1400" b="1" spc="-5" dirty="0">
                <a:latin typeface="Comic Sans MS"/>
                <a:cs typeface="Comic Sans MS"/>
              </a:rPr>
              <a:t>Goodbye</a:t>
            </a:r>
            <a:endParaRPr lang="en-GB" sz="1400" b="1" spc="-5" dirty="0">
              <a:latin typeface="Comic Sans MS"/>
              <a:cs typeface="Comic Sans MS"/>
            </a:endParaRPr>
          </a:p>
          <a:p>
            <a:pPr marL="179070" indent="-167005">
              <a:spcBef>
                <a:spcPts val="280"/>
              </a:spcBef>
              <a:buFont typeface="Comic Sans MS"/>
              <a:buChar char="▪"/>
              <a:tabLst>
                <a:tab pos="179705" algn="l"/>
              </a:tabLst>
            </a:pPr>
            <a:r>
              <a:rPr lang="en-US" sz="1400" b="1" spc="-5" dirty="0">
                <a:solidFill>
                  <a:srgbClr val="FF0000"/>
                </a:solidFill>
                <a:latin typeface="Comic Sans MS"/>
                <a:cs typeface="Comic Sans MS"/>
              </a:rPr>
              <a:t>Bore da, </a:t>
            </a:r>
            <a:r>
              <a:rPr lang="en-US" sz="1400" b="1" spc="-5" dirty="0" err="1">
                <a:solidFill>
                  <a:srgbClr val="FF0000"/>
                </a:solidFill>
                <a:latin typeface="Comic Sans MS"/>
                <a:cs typeface="Comic Sans MS"/>
              </a:rPr>
              <a:t>Prynhawn</a:t>
            </a:r>
            <a:r>
              <a:rPr lang="en-US" sz="1400" b="1" spc="-5" dirty="0">
                <a:solidFill>
                  <a:srgbClr val="FF0000"/>
                </a:solidFill>
                <a:latin typeface="Comic Sans MS"/>
                <a:cs typeface="Comic Sans MS"/>
              </a:rPr>
              <a:t> da, Nos da, </a:t>
            </a:r>
            <a:r>
              <a:rPr lang="en-US" sz="1400" b="1" spc="-5" dirty="0" err="1">
                <a:solidFill>
                  <a:srgbClr val="FF0000"/>
                </a:solidFill>
                <a:latin typeface="Comic Sans MS"/>
                <a:cs typeface="Comic Sans MS"/>
              </a:rPr>
              <a:t>Hwyl</a:t>
            </a:r>
            <a:r>
              <a:rPr lang="en-US" sz="1400" b="1" spc="35" dirty="0">
                <a:solidFill>
                  <a:srgbClr val="FF0000"/>
                </a:solidFill>
                <a:latin typeface="Comic Sans MS"/>
                <a:cs typeface="Comic Sans MS"/>
              </a:rPr>
              <a:t> </a:t>
            </a:r>
            <a:r>
              <a:rPr lang="en-US" sz="1400" b="1" spc="-5" dirty="0" err="1">
                <a:solidFill>
                  <a:srgbClr val="FF0000"/>
                </a:solidFill>
                <a:latin typeface="Comic Sans MS"/>
                <a:cs typeface="Comic Sans MS"/>
              </a:rPr>
              <a:t>fawr</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179070" indent="-167005">
              <a:spcBef>
                <a:spcPts val="280"/>
              </a:spcBef>
              <a:buFont typeface="Comic Sans MS"/>
              <a:buChar char="▪"/>
              <a:tabLst>
                <a:tab pos="179705" algn="l"/>
              </a:tabLst>
            </a:pPr>
            <a:r>
              <a:rPr sz="1400" b="1" spc="-5" dirty="0">
                <a:latin typeface="Comic Sans MS"/>
                <a:cs typeface="Comic Sans MS"/>
              </a:rPr>
              <a:t>Here is a </a:t>
            </a:r>
            <a:r>
              <a:rPr sz="1450" i="1" spc="-35" dirty="0">
                <a:latin typeface="Comic Sans MS"/>
                <a:cs typeface="Comic Sans MS"/>
              </a:rPr>
              <a:t>[noun/proper </a:t>
            </a:r>
            <a:r>
              <a:rPr sz="1450" i="1" spc="-30" dirty="0">
                <a:latin typeface="Comic Sans MS"/>
                <a:cs typeface="Comic Sans MS"/>
              </a:rPr>
              <a:t>noun]</a:t>
            </a:r>
            <a:r>
              <a:rPr sz="1450" i="1" spc="10" dirty="0">
                <a:latin typeface="Comic Sans MS"/>
                <a:cs typeface="Comic Sans MS"/>
              </a:rPr>
              <a:t> </a:t>
            </a:r>
            <a:r>
              <a:rPr sz="1450" i="1" spc="-15" dirty="0">
                <a:latin typeface="Comic Sans MS"/>
                <a:cs typeface="Comic Sans MS"/>
              </a:rPr>
              <a:t>.</a:t>
            </a:r>
            <a:endParaRPr lang="en-GB" sz="1450" i="1" spc="-15" dirty="0">
              <a:latin typeface="Comic Sans MS"/>
              <a:cs typeface="Comic Sans MS"/>
            </a:endParaRPr>
          </a:p>
          <a:p>
            <a:pPr marL="179070" indent="-167005">
              <a:spcBef>
                <a:spcPts val="280"/>
              </a:spcBef>
              <a:buFont typeface="Comic Sans MS"/>
              <a:buChar char="▪"/>
              <a:tabLst>
                <a:tab pos="179705" algn="l"/>
              </a:tabLst>
            </a:pPr>
            <a:r>
              <a:rPr lang="en-US" sz="1400" b="1" spc="-5" dirty="0" err="1">
                <a:solidFill>
                  <a:srgbClr val="FF0000"/>
                </a:solidFill>
                <a:latin typeface="Comic Sans MS"/>
                <a:cs typeface="Comic Sans MS"/>
              </a:rPr>
              <a:t>Dyma</a:t>
            </a:r>
            <a:r>
              <a:rPr lang="en-US" sz="1400" b="1" spc="-5" dirty="0">
                <a:solidFill>
                  <a:srgbClr val="FF0000"/>
                </a:solidFill>
                <a:latin typeface="Comic Sans MS"/>
                <a:cs typeface="Comic Sans MS"/>
              </a:rPr>
              <a:t> </a:t>
            </a:r>
            <a:r>
              <a:rPr lang="en-US" sz="1450" i="1" spc="-30" dirty="0">
                <a:solidFill>
                  <a:srgbClr val="FF0000"/>
                </a:solidFill>
                <a:latin typeface="Comic Sans MS"/>
                <a:cs typeface="Comic Sans MS"/>
              </a:rPr>
              <a:t>[noun/proper noun]</a:t>
            </a:r>
            <a:r>
              <a:rPr lang="en-US" sz="1450" i="1" spc="20" dirty="0">
                <a:solidFill>
                  <a:srgbClr val="FF0000"/>
                </a:solidFill>
                <a:latin typeface="Comic Sans MS"/>
                <a:cs typeface="Comic Sans MS"/>
              </a:rPr>
              <a:t> </a:t>
            </a:r>
            <a:r>
              <a:rPr lang="en-US" sz="1450" b="1" i="1" spc="-25" dirty="0">
                <a:solidFill>
                  <a:srgbClr val="FF0000"/>
                </a:solidFill>
                <a:latin typeface="Comic Sans MS"/>
                <a:cs typeface="Comic Sans MS"/>
              </a:rPr>
              <a:t>.</a:t>
            </a:r>
            <a:br>
              <a:rPr lang="en-US" sz="1450" b="1" i="1" spc="-25" dirty="0">
                <a:solidFill>
                  <a:srgbClr val="FF0000"/>
                </a:solidFill>
                <a:latin typeface="Comic Sans MS"/>
                <a:cs typeface="Comic Sans MS"/>
              </a:rPr>
            </a:br>
            <a:endParaRPr lang="en-US" sz="1450" dirty="0">
              <a:solidFill>
                <a:srgbClr val="FF0000"/>
              </a:solidFill>
              <a:latin typeface="Comic Sans MS"/>
              <a:cs typeface="Comic Sans MS"/>
            </a:endParaRPr>
          </a:p>
          <a:p>
            <a:pPr marL="179070" indent="-167005">
              <a:spcBef>
                <a:spcPts val="280"/>
              </a:spcBef>
              <a:buFont typeface="Comic Sans MS"/>
              <a:buChar char="▪"/>
              <a:tabLst>
                <a:tab pos="179705" algn="l"/>
              </a:tabLst>
            </a:pPr>
            <a:r>
              <a:rPr sz="1400" b="1" spc="-5" dirty="0">
                <a:latin typeface="Comic Sans MS"/>
                <a:cs typeface="Comic Sans MS"/>
              </a:rPr>
              <a:t>Here is the</a:t>
            </a:r>
            <a:r>
              <a:rPr sz="1400" b="1" spc="5" dirty="0">
                <a:latin typeface="Comic Sans MS"/>
                <a:cs typeface="Comic Sans MS"/>
              </a:rPr>
              <a:t> </a:t>
            </a:r>
            <a:r>
              <a:rPr sz="1450" i="1" spc="-30" dirty="0">
                <a:latin typeface="Comic Sans MS"/>
                <a:cs typeface="Comic Sans MS"/>
              </a:rPr>
              <a:t>[noun].</a:t>
            </a:r>
            <a:endParaRPr lang="en-GB" sz="1450" i="1" spc="-30" dirty="0">
              <a:latin typeface="Comic Sans MS"/>
              <a:cs typeface="Comic Sans MS"/>
            </a:endParaRPr>
          </a:p>
          <a:p>
            <a:pPr marL="179070" indent="-167005">
              <a:spcBef>
                <a:spcPts val="280"/>
              </a:spcBef>
              <a:buFont typeface="Comic Sans MS"/>
              <a:buChar char="▪"/>
              <a:tabLst>
                <a:tab pos="179705" algn="l"/>
              </a:tabLst>
            </a:pPr>
            <a:r>
              <a:rPr lang="en-US" sz="1600" b="1" spc="-5" dirty="0" err="1">
                <a:solidFill>
                  <a:srgbClr val="FF0000"/>
                </a:solidFill>
                <a:latin typeface="Comic Sans MS"/>
                <a:cs typeface="Comic Sans MS"/>
              </a:rPr>
              <a:t>Dyma’r</a:t>
            </a:r>
            <a:r>
              <a:rPr lang="en-US" sz="1600" b="1" spc="-10" dirty="0">
                <a:solidFill>
                  <a:srgbClr val="FF0000"/>
                </a:solidFill>
                <a:latin typeface="Comic Sans MS"/>
                <a:cs typeface="Comic Sans MS"/>
              </a:rPr>
              <a:t> </a:t>
            </a:r>
            <a:r>
              <a:rPr lang="en-US" sz="1600" i="1" spc="-25" dirty="0">
                <a:solidFill>
                  <a:srgbClr val="FF0000"/>
                </a:solidFill>
                <a:latin typeface="Comic Sans MS"/>
                <a:cs typeface="Comic Sans MS"/>
              </a:rPr>
              <a:t>[noun]</a:t>
            </a:r>
            <a:r>
              <a:rPr lang="en-US" sz="1600" b="1" spc="-25" dirty="0">
                <a:solidFill>
                  <a:srgbClr val="FF0000"/>
                </a:solidFill>
                <a:latin typeface="Comic Sans MS"/>
                <a:cs typeface="Comic Sans MS"/>
              </a:rPr>
              <a:t>.</a:t>
            </a:r>
            <a:br>
              <a:rPr lang="en-US" sz="1600" b="1" spc="-25" dirty="0">
                <a:solidFill>
                  <a:srgbClr val="FF0000"/>
                </a:solidFill>
                <a:latin typeface="Comic Sans MS"/>
                <a:cs typeface="Comic Sans MS"/>
              </a:rPr>
            </a:br>
            <a:endParaRPr lang="en-US" sz="1600" b="1" spc="-25" dirty="0">
              <a:solidFill>
                <a:srgbClr val="FF0000"/>
              </a:solidFill>
              <a:latin typeface="Comic Sans MS"/>
              <a:cs typeface="Comic Sans MS"/>
            </a:endParaRPr>
          </a:p>
          <a:p>
            <a:pPr marL="179070" indent="-167005">
              <a:spcBef>
                <a:spcPts val="280"/>
              </a:spcBef>
              <a:buFont typeface="Comic Sans MS"/>
              <a:buChar char="▪"/>
              <a:tabLst>
                <a:tab pos="179705" algn="l"/>
              </a:tabLst>
            </a:pPr>
            <a:r>
              <a:rPr sz="1400" b="1" spc="-5" dirty="0">
                <a:latin typeface="Comic Sans MS"/>
                <a:cs typeface="Comic Sans MS"/>
              </a:rPr>
              <a:t>Here I</a:t>
            </a:r>
            <a:r>
              <a:rPr sz="1400" b="1" dirty="0">
                <a:latin typeface="Comic Sans MS"/>
                <a:cs typeface="Comic Sans MS"/>
              </a:rPr>
              <a:t> </a:t>
            </a:r>
            <a:r>
              <a:rPr sz="1400" b="1" spc="-5" dirty="0">
                <a:latin typeface="Comic Sans MS"/>
                <a:cs typeface="Comic Sans MS"/>
              </a:rPr>
              <a:t>am.</a:t>
            </a:r>
            <a:endParaRPr lang="en-GB" sz="1400" b="1" spc="-5" dirty="0">
              <a:latin typeface="Comic Sans MS"/>
              <a:cs typeface="Comic Sans MS"/>
            </a:endParaRPr>
          </a:p>
          <a:p>
            <a:pPr marL="179070" indent="-167005">
              <a:spcBef>
                <a:spcPts val="280"/>
              </a:spcBef>
              <a:buFont typeface="Comic Sans MS"/>
              <a:buChar char="▪"/>
              <a:tabLst>
                <a:tab pos="179705" algn="l"/>
              </a:tabLst>
            </a:pPr>
            <a:r>
              <a:rPr lang="en-US" sz="1400" b="1" spc="-5" dirty="0" err="1">
                <a:solidFill>
                  <a:srgbClr val="FF0000"/>
                </a:solidFill>
                <a:latin typeface="Comic Sans MS"/>
                <a:cs typeface="Comic Sans MS"/>
              </a:rPr>
              <a:t>Dyma</a:t>
            </a:r>
            <a:r>
              <a:rPr lang="en-US" sz="1400" b="1" spc="-5" dirty="0">
                <a:solidFill>
                  <a:srgbClr val="FF0000"/>
                </a:solidFill>
                <a:latin typeface="Comic Sans MS"/>
                <a:cs typeface="Comic Sans MS"/>
              </a:rPr>
              <a:t> </a:t>
            </a:r>
            <a:r>
              <a:rPr lang="en-US" sz="1400" b="1" spc="-10" dirty="0">
                <a:solidFill>
                  <a:srgbClr val="FF0000"/>
                </a:solidFill>
                <a:latin typeface="Comic Sans MS"/>
                <a:cs typeface="Comic Sans MS"/>
              </a:rPr>
              <a:t>fi.</a:t>
            </a:r>
            <a:endParaRPr lang="en-US" sz="1400" dirty="0">
              <a:solidFill>
                <a:srgbClr val="FF0000"/>
              </a:solidFill>
              <a:latin typeface="Comic Sans MS"/>
              <a:cs typeface="Comic Sans MS"/>
            </a:endParaRPr>
          </a:p>
          <a:p>
            <a:pPr marL="1195070" lvl="3">
              <a:lnSpc>
                <a:spcPct val="100000"/>
              </a:lnSpc>
              <a:spcBef>
                <a:spcPts val="260"/>
              </a:spcBef>
              <a:tabLst>
                <a:tab pos="1363980" algn="l"/>
              </a:tabLst>
            </a:pPr>
            <a:endParaRPr sz="1400" dirty="0">
              <a:latin typeface="Comic Sans MS"/>
              <a:cs typeface="Comic Sans MS"/>
            </a:endParaRPr>
          </a:p>
          <a:p>
            <a:pPr indent="-245745">
              <a:spcBef>
                <a:spcPts val="220"/>
              </a:spcBef>
              <a:buFont typeface="Comic Sans MS"/>
              <a:buChar char="▪"/>
              <a:tabLst>
                <a:tab pos="1751964" algn="l"/>
              </a:tabLst>
            </a:pPr>
            <a:r>
              <a:rPr sz="1400" b="1" spc="-5" dirty="0">
                <a:latin typeface="Comic Sans MS"/>
                <a:cs typeface="Comic Sans MS"/>
              </a:rPr>
              <a:t>Where is </a:t>
            </a:r>
            <a:r>
              <a:rPr sz="1450" i="1" spc="-25" dirty="0">
                <a:latin typeface="Comic Sans MS"/>
                <a:cs typeface="Comic Sans MS"/>
              </a:rPr>
              <a:t>[name]</a:t>
            </a:r>
            <a:r>
              <a:rPr sz="1400" b="1" spc="-25" dirty="0">
                <a:latin typeface="Comic Sans MS"/>
                <a:cs typeface="Comic Sans MS"/>
              </a:rPr>
              <a:t>?</a:t>
            </a:r>
            <a:r>
              <a:rPr sz="1400" b="1" spc="-200" dirty="0">
                <a:latin typeface="Comic Sans MS"/>
                <a:cs typeface="Comic Sans MS"/>
              </a:rPr>
              <a:t> </a:t>
            </a:r>
            <a:r>
              <a:rPr sz="1400" b="1" spc="-5" dirty="0">
                <a:latin typeface="Comic Sans MS"/>
                <a:cs typeface="Comic Sans MS"/>
              </a:rPr>
              <a:t>here/absent</a:t>
            </a:r>
            <a:endParaRPr lang="en-GB" sz="1400" b="1" spc="-5" dirty="0">
              <a:latin typeface="Comic Sans MS"/>
              <a:cs typeface="Comic Sans MS"/>
            </a:endParaRPr>
          </a:p>
          <a:p>
            <a:pPr indent="-245745">
              <a:spcBef>
                <a:spcPts val="220"/>
              </a:spcBef>
              <a:buFont typeface="Comic Sans MS"/>
              <a:buChar char="▪"/>
              <a:tabLst>
                <a:tab pos="1751964" algn="l"/>
              </a:tabLst>
            </a:pPr>
            <a:r>
              <a:rPr lang="en-US" sz="1400" b="1" spc="-5" dirty="0" err="1">
                <a:solidFill>
                  <a:srgbClr val="FF0000"/>
                </a:solidFill>
                <a:latin typeface="Comic Sans MS"/>
                <a:cs typeface="Comic Sans MS"/>
              </a:rPr>
              <a:t>Ble</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a:t>
            </a:r>
            <a:r>
              <a:rPr lang="en-US" sz="1400" b="1" spc="-5" dirty="0">
                <a:solidFill>
                  <a:srgbClr val="FF0000"/>
                </a:solidFill>
                <a:latin typeface="Comic Sans MS"/>
                <a:cs typeface="Comic Sans MS"/>
              </a:rPr>
              <a:t> </a:t>
            </a:r>
            <a:r>
              <a:rPr lang="en-US" sz="1450" i="1" spc="-25" dirty="0">
                <a:solidFill>
                  <a:srgbClr val="FF0000"/>
                </a:solidFill>
                <a:latin typeface="Comic Sans MS"/>
                <a:cs typeface="Comic Sans MS"/>
              </a:rPr>
              <a:t>[name]</a:t>
            </a:r>
            <a:r>
              <a:rPr lang="en-US" sz="1400" b="1" spc="-25" dirty="0">
                <a:solidFill>
                  <a:srgbClr val="FF0000"/>
                </a:solidFill>
                <a:latin typeface="Comic Sans MS"/>
                <a:cs typeface="Comic Sans MS"/>
              </a:rPr>
              <a:t>?</a:t>
            </a:r>
            <a:r>
              <a:rPr lang="en-US" sz="1400" b="1" dirty="0">
                <a:solidFill>
                  <a:srgbClr val="FF0000"/>
                </a:solidFill>
                <a:latin typeface="Comic Sans MS"/>
                <a:cs typeface="Comic Sans MS"/>
              </a:rPr>
              <a:t> </a:t>
            </a:r>
            <a:r>
              <a:rPr lang="en-US" sz="1400" b="1" spc="-5" dirty="0" err="1">
                <a:solidFill>
                  <a:srgbClr val="FF0000"/>
                </a:solidFill>
                <a:latin typeface="Comic Sans MS"/>
                <a:cs typeface="Comic Sans MS"/>
              </a:rPr>
              <a:t>yma</a:t>
            </a:r>
            <a:r>
              <a:rPr lang="en-US" sz="1400" b="1" spc="-5" dirty="0">
                <a:solidFill>
                  <a:srgbClr val="FF0000"/>
                </a:solidFill>
                <a:latin typeface="Comic Sans MS"/>
                <a:cs typeface="Comic Sans MS"/>
              </a:rPr>
              <a:t>/</a:t>
            </a:r>
            <a:r>
              <a:rPr lang="en-US" sz="1400" b="1" spc="-5" dirty="0" err="1">
                <a:solidFill>
                  <a:srgbClr val="FF0000"/>
                </a:solidFill>
                <a:latin typeface="Comic Sans MS"/>
                <a:cs typeface="Comic Sans MS"/>
              </a:rPr>
              <a:t>absennol</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indent="-245745">
              <a:spcBef>
                <a:spcPts val="220"/>
              </a:spcBef>
              <a:buFont typeface="Comic Sans MS"/>
              <a:buChar char="▪"/>
              <a:tabLst>
                <a:tab pos="1751964" algn="l"/>
              </a:tabLst>
            </a:pPr>
            <a:r>
              <a:rPr sz="1400" b="1" spc="-5" dirty="0">
                <a:latin typeface="Comic Sans MS"/>
                <a:cs typeface="Comic Sans MS"/>
              </a:rPr>
              <a:t>What’s in the</a:t>
            </a:r>
            <a:r>
              <a:rPr sz="1400" b="1" dirty="0">
                <a:latin typeface="Comic Sans MS"/>
                <a:cs typeface="Comic Sans MS"/>
              </a:rPr>
              <a:t> </a:t>
            </a:r>
            <a:r>
              <a:rPr sz="1400" b="1" spc="-10" dirty="0">
                <a:latin typeface="Comic Sans MS"/>
                <a:cs typeface="Comic Sans MS"/>
              </a:rPr>
              <a:t>box?</a:t>
            </a:r>
            <a:endParaRPr lang="en-GB" sz="1400" b="1" spc="-10" dirty="0">
              <a:latin typeface="Comic Sans MS"/>
              <a:cs typeface="Comic Sans MS"/>
            </a:endParaRPr>
          </a:p>
          <a:p>
            <a:pPr indent="-245745">
              <a:spcBef>
                <a:spcPts val="220"/>
              </a:spcBef>
              <a:buFont typeface="Comic Sans MS"/>
              <a:buChar char="▪"/>
              <a:tabLst>
                <a:tab pos="1751964"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sy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5" dirty="0">
                <a:solidFill>
                  <a:srgbClr val="FF0000"/>
                </a:solidFill>
                <a:latin typeface="Comic Sans MS"/>
                <a:cs typeface="Comic Sans MS"/>
              </a:rPr>
              <a:t> y</a:t>
            </a:r>
            <a:r>
              <a:rPr lang="en-US" sz="1400" b="1" spc="10" dirty="0">
                <a:solidFill>
                  <a:srgbClr val="FF0000"/>
                </a:solidFill>
                <a:latin typeface="Comic Sans MS"/>
                <a:cs typeface="Comic Sans MS"/>
              </a:rPr>
              <a:t> </a:t>
            </a:r>
            <a:r>
              <a:rPr lang="en-US" sz="1400" b="1" spc="-5" dirty="0" err="1">
                <a:solidFill>
                  <a:srgbClr val="FF0000"/>
                </a:solidFill>
                <a:latin typeface="Comic Sans MS"/>
                <a:cs typeface="Comic Sans MS"/>
              </a:rPr>
              <a:t>bocs</a:t>
            </a:r>
            <a:r>
              <a:rPr lang="en-US" sz="1400" b="1" spc="-5" dirty="0">
                <a:solidFill>
                  <a:srgbClr val="FF0000"/>
                </a:solidFill>
                <a:latin typeface="Comic Sans MS"/>
                <a:cs typeface="Comic Sans MS"/>
              </a:rPr>
              <a:t>?</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indent="-245745">
              <a:spcBef>
                <a:spcPts val="220"/>
              </a:spcBef>
              <a:buFont typeface="Comic Sans MS"/>
              <a:buChar char="▪"/>
              <a:tabLst>
                <a:tab pos="1751964" algn="l"/>
              </a:tabLst>
            </a:pPr>
            <a:r>
              <a:rPr sz="1400" b="1" spc="-5" dirty="0">
                <a:latin typeface="Comic Sans MS"/>
                <a:cs typeface="Comic Sans MS"/>
              </a:rPr>
              <a:t>Who </a:t>
            </a:r>
            <a:r>
              <a:rPr sz="1400" b="1" dirty="0">
                <a:latin typeface="Comic Sans MS"/>
                <a:cs typeface="Comic Sans MS"/>
              </a:rPr>
              <a:t>are </a:t>
            </a:r>
            <a:r>
              <a:rPr sz="1400" b="1" spc="-5" dirty="0">
                <a:latin typeface="Comic Sans MS"/>
                <a:cs typeface="Comic Sans MS"/>
              </a:rPr>
              <a:t>you? I am </a:t>
            </a:r>
            <a:r>
              <a:rPr sz="1450" i="1" spc="-30" dirty="0">
                <a:latin typeface="Comic Sans MS"/>
                <a:cs typeface="Comic Sans MS"/>
              </a:rPr>
              <a:t>[proper</a:t>
            </a:r>
            <a:r>
              <a:rPr sz="1450" i="1" spc="-20" dirty="0">
                <a:latin typeface="Comic Sans MS"/>
                <a:cs typeface="Comic Sans MS"/>
              </a:rPr>
              <a:t> </a:t>
            </a:r>
            <a:r>
              <a:rPr sz="1450" i="1" spc="-25" dirty="0">
                <a:latin typeface="Comic Sans MS"/>
                <a:cs typeface="Comic Sans MS"/>
              </a:rPr>
              <a:t>noun].</a:t>
            </a:r>
            <a:endParaRPr lang="en-GB" sz="1450" i="1" spc="-25" dirty="0">
              <a:latin typeface="Comic Sans MS"/>
              <a:cs typeface="Comic Sans MS"/>
            </a:endParaRPr>
          </a:p>
          <a:p>
            <a:pPr indent="-245745">
              <a:spcBef>
                <a:spcPts val="220"/>
              </a:spcBef>
              <a:buFont typeface="Comic Sans MS"/>
              <a:buChar char="▪"/>
              <a:tabLst>
                <a:tab pos="1751964" algn="l"/>
              </a:tabLst>
            </a:pPr>
            <a:r>
              <a:rPr lang="en-US" sz="1600" b="1" spc="-5" dirty="0" err="1">
                <a:solidFill>
                  <a:srgbClr val="FF0000"/>
                </a:solidFill>
                <a:latin typeface="Comic Sans MS"/>
                <a:cs typeface="Comic Sans MS"/>
              </a:rPr>
              <a:t>Pwy</a:t>
            </a:r>
            <a:r>
              <a:rPr lang="en-US" sz="1600" b="1" spc="-5" dirty="0">
                <a:solidFill>
                  <a:srgbClr val="FF0000"/>
                </a:solidFill>
                <a:latin typeface="Comic Sans MS"/>
                <a:cs typeface="Comic Sans MS"/>
              </a:rPr>
              <a:t> </a:t>
            </a:r>
            <a:r>
              <a:rPr lang="en-US" sz="1600" b="1" spc="-5" dirty="0" err="1">
                <a:solidFill>
                  <a:srgbClr val="FF0000"/>
                </a:solidFill>
                <a:latin typeface="Comic Sans MS"/>
                <a:cs typeface="Comic Sans MS"/>
              </a:rPr>
              <a:t>wyt</a:t>
            </a:r>
            <a:r>
              <a:rPr lang="en-US" sz="1600" b="1" spc="-5" dirty="0">
                <a:solidFill>
                  <a:srgbClr val="FF0000"/>
                </a:solidFill>
                <a:latin typeface="Comic Sans MS"/>
                <a:cs typeface="Comic Sans MS"/>
              </a:rPr>
              <a:t> </a:t>
            </a:r>
            <a:r>
              <a:rPr lang="en-US" sz="1600" b="1" spc="-5" dirty="0" err="1">
                <a:solidFill>
                  <a:srgbClr val="FF0000"/>
                </a:solidFill>
                <a:latin typeface="Comic Sans MS"/>
                <a:cs typeface="Comic Sans MS"/>
              </a:rPr>
              <a:t>ti</a:t>
            </a:r>
            <a:r>
              <a:rPr lang="en-US" sz="1600" b="1" spc="-5" dirty="0">
                <a:solidFill>
                  <a:srgbClr val="FF0000"/>
                </a:solidFill>
                <a:latin typeface="Comic Sans MS"/>
                <a:cs typeface="Comic Sans MS"/>
              </a:rPr>
              <a:t>? </a:t>
            </a:r>
            <a:r>
              <a:rPr lang="en-US" sz="1600" i="1" spc="-30" dirty="0">
                <a:solidFill>
                  <a:srgbClr val="FF0000"/>
                </a:solidFill>
                <a:latin typeface="Comic Sans MS"/>
                <a:cs typeface="Comic Sans MS"/>
              </a:rPr>
              <a:t>[proper noun] </a:t>
            </a:r>
            <a:r>
              <a:rPr lang="en-US" sz="1600" b="1" spc="-5" dirty="0" err="1">
                <a:solidFill>
                  <a:srgbClr val="FF0000"/>
                </a:solidFill>
                <a:latin typeface="Comic Sans MS"/>
                <a:cs typeface="Comic Sans MS"/>
              </a:rPr>
              <a:t>ydw</a:t>
            </a:r>
            <a:r>
              <a:rPr lang="en-US" sz="1600" b="1" spc="60" dirty="0">
                <a:solidFill>
                  <a:srgbClr val="FF0000"/>
                </a:solidFill>
                <a:latin typeface="Comic Sans MS"/>
                <a:cs typeface="Comic Sans MS"/>
              </a:rPr>
              <a:t> </a:t>
            </a:r>
            <a:r>
              <a:rPr lang="en-US" sz="1600" b="1" spc="-10" dirty="0" err="1">
                <a:solidFill>
                  <a:srgbClr val="FF0000"/>
                </a:solidFill>
                <a:latin typeface="Comic Sans MS"/>
                <a:cs typeface="Comic Sans MS"/>
              </a:rPr>
              <a:t>i</a:t>
            </a:r>
            <a:r>
              <a:rPr lang="en-US" sz="1600" b="1" spc="-10" dirty="0">
                <a:solidFill>
                  <a:srgbClr val="FF0000"/>
                </a:solidFill>
                <a:latin typeface="Comic Sans MS"/>
                <a:cs typeface="Comic Sans MS"/>
              </a:rPr>
              <a:t>.</a:t>
            </a:r>
            <a:endParaRPr lang="en-US" sz="1600" dirty="0">
              <a:solidFill>
                <a:srgbClr val="FF0000"/>
              </a:solidFill>
              <a:latin typeface="Comic Sans MS"/>
              <a:cs typeface="Comic Sans MS"/>
            </a:endParaRPr>
          </a:p>
          <a:p>
            <a:pPr marL="2463800" lvl="6" indent="-167640">
              <a:lnSpc>
                <a:spcPct val="100000"/>
              </a:lnSpc>
              <a:spcBef>
                <a:spcPts val="225"/>
              </a:spcBef>
              <a:buFont typeface="Comic Sans MS"/>
              <a:buChar char="▪"/>
              <a:tabLst>
                <a:tab pos="2464435" algn="l"/>
              </a:tabLst>
            </a:pPr>
            <a:endParaRPr sz="1450" dirty="0">
              <a:latin typeface="Comic Sans MS"/>
              <a:cs typeface="Comic Sans MS"/>
            </a:endParaRPr>
          </a:p>
          <a:p>
            <a:pPr marL="0" lvl="1" indent="-231775">
              <a:spcBef>
                <a:spcPts val="260"/>
              </a:spcBef>
              <a:buFont typeface="Comic Sans MS"/>
              <a:buChar char="▪"/>
              <a:tabLst>
                <a:tab pos="2680335" algn="l"/>
              </a:tabLst>
            </a:pPr>
            <a:r>
              <a:rPr sz="1400" b="1" spc="-5" dirty="0">
                <a:latin typeface="Comic Sans MS"/>
                <a:cs typeface="Comic Sans MS"/>
              </a:rPr>
              <a:t>How are you? happy, tired, sad,</a:t>
            </a:r>
            <a:r>
              <a:rPr sz="1400" b="1" spc="30" dirty="0">
                <a:latin typeface="Comic Sans MS"/>
                <a:cs typeface="Comic Sans MS"/>
              </a:rPr>
              <a:t> </a:t>
            </a:r>
            <a:r>
              <a:rPr sz="1400" b="1" spc="-5" dirty="0">
                <a:latin typeface="Comic Sans MS"/>
                <a:cs typeface="Comic Sans MS"/>
              </a:rPr>
              <a:t>wonderful</a:t>
            </a:r>
            <a:endParaRPr lang="en-GB" sz="1400" b="1" spc="-5" dirty="0">
              <a:latin typeface="Comic Sans MS"/>
              <a:cs typeface="Comic Sans MS"/>
            </a:endParaRPr>
          </a:p>
          <a:p>
            <a:pPr marL="0" lvl="1" indent="-231775">
              <a:spcBef>
                <a:spcPts val="260"/>
              </a:spcBef>
              <a:buFont typeface="Comic Sans MS"/>
              <a:buChar char="▪"/>
              <a:tabLst>
                <a:tab pos="2680335" algn="l"/>
              </a:tabLst>
            </a:pPr>
            <a:r>
              <a:rPr lang="en-US" sz="1400" b="1" spc="-5" dirty="0" err="1">
                <a:solidFill>
                  <a:srgbClr val="FF0000"/>
                </a:solidFill>
                <a:latin typeface="Comic Sans MS"/>
                <a:cs typeface="Comic Sans MS"/>
              </a:rPr>
              <a:t>Sut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hapus</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wedi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blino</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trist</a:t>
            </a:r>
            <a:r>
              <a:rPr lang="en-US" sz="1400" b="1" spc="-5" dirty="0">
                <a:solidFill>
                  <a:srgbClr val="FF0000"/>
                </a:solidFill>
                <a:latin typeface="Comic Sans MS"/>
                <a:cs typeface="Comic Sans MS"/>
              </a:rPr>
              <a:t>,</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bendigedig</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0" lvl="1" indent="-231775">
              <a:spcBef>
                <a:spcPts val="260"/>
              </a:spcBef>
              <a:buFont typeface="Comic Sans MS"/>
              <a:buChar char="▪"/>
              <a:tabLst>
                <a:tab pos="2680335" algn="l"/>
              </a:tabLst>
            </a:pPr>
            <a:r>
              <a:rPr sz="1400" b="1" spc="-5" dirty="0">
                <a:latin typeface="Comic Sans MS"/>
                <a:cs typeface="Comic Sans MS"/>
              </a:rPr>
              <a:t>Ready?</a:t>
            </a:r>
            <a:endParaRPr lang="en-GB" sz="1400" b="1" spc="-5" dirty="0">
              <a:latin typeface="Comic Sans MS"/>
              <a:cs typeface="Comic Sans MS"/>
            </a:endParaRPr>
          </a:p>
          <a:p>
            <a:pPr marL="0" lvl="1" indent="-231775">
              <a:spcBef>
                <a:spcPts val="260"/>
              </a:spcBef>
              <a:buFont typeface="Comic Sans MS"/>
              <a:buChar char="▪"/>
              <a:tabLst>
                <a:tab pos="2680335" algn="l"/>
              </a:tabLst>
            </a:pPr>
            <a:r>
              <a:rPr lang="en-US" sz="1400" b="1" spc="-10" dirty="0" err="1">
                <a:solidFill>
                  <a:srgbClr val="FF0000"/>
                </a:solidFill>
                <a:latin typeface="Comic Sans MS"/>
                <a:cs typeface="Comic Sans MS"/>
              </a:rPr>
              <a:t>Barod</a:t>
            </a:r>
            <a:r>
              <a:rPr lang="en-US" sz="1400" b="1" spc="-10" dirty="0">
                <a:solidFill>
                  <a:srgbClr val="FF0000"/>
                </a:solidFill>
                <a:latin typeface="Comic Sans MS"/>
                <a:cs typeface="Comic Sans MS"/>
              </a:rPr>
              <a:t>?</a:t>
            </a:r>
            <a:br>
              <a:rPr lang="en-US" sz="1400" b="1" spc="-10" dirty="0">
                <a:solidFill>
                  <a:srgbClr val="FF0000"/>
                </a:solidFill>
                <a:latin typeface="Comic Sans MS"/>
                <a:cs typeface="Comic Sans MS"/>
              </a:rPr>
            </a:br>
            <a:endParaRPr lang="en-US" sz="1400" b="1" spc="-10" dirty="0">
              <a:solidFill>
                <a:srgbClr val="FF0000"/>
              </a:solidFill>
              <a:latin typeface="Comic Sans MS"/>
              <a:cs typeface="Comic Sans MS"/>
            </a:endParaRPr>
          </a:p>
          <a:p>
            <a:pPr marL="0" lvl="1" indent="-231775">
              <a:spcBef>
                <a:spcPts val="260"/>
              </a:spcBef>
              <a:buFont typeface="Comic Sans MS"/>
              <a:buChar char="▪"/>
              <a:tabLst>
                <a:tab pos="2680335" algn="l"/>
              </a:tabLst>
            </a:pPr>
            <a:r>
              <a:rPr sz="1400" spc="-5" dirty="0">
                <a:latin typeface="Comic Sans MS"/>
                <a:cs typeface="Comic Sans MS"/>
              </a:rPr>
              <a:t> </a:t>
            </a:r>
            <a:r>
              <a:rPr sz="1400" b="1" spc="-5" dirty="0">
                <a:latin typeface="Comic Sans MS"/>
                <a:cs typeface="Comic Sans MS"/>
              </a:rPr>
              <a:t>Ready</a:t>
            </a:r>
            <a:r>
              <a:rPr lang="en-GB" sz="1400" b="1" spc="-5" dirty="0">
                <a:latin typeface="Comic Sans MS"/>
                <a:cs typeface="Comic Sans MS"/>
              </a:rPr>
              <a:t>.</a:t>
            </a:r>
          </a:p>
          <a:p>
            <a:pPr marL="0" lvl="1" indent="-231775">
              <a:spcBef>
                <a:spcPts val="260"/>
              </a:spcBef>
              <a:buFont typeface="Comic Sans MS"/>
              <a:buChar char="▪"/>
              <a:tabLst>
                <a:tab pos="2680335" algn="l"/>
              </a:tabLst>
            </a:pPr>
            <a:r>
              <a:rPr lang="en-US" sz="1400" b="1" spc="-10" dirty="0" err="1">
                <a:solidFill>
                  <a:srgbClr val="FF0000"/>
                </a:solidFill>
                <a:latin typeface="Comic Sans MS"/>
                <a:cs typeface="Comic Sans MS"/>
              </a:rPr>
              <a:t>Barod</a:t>
            </a:r>
            <a:r>
              <a:rPr lang="en-US" sz="1400" b="1" spc="-10" dirty="0">
                <a:solidFill>
                  <a:srgbClr val="FF0000"/>
                </a:solidFill>
                <a:latin typeface="Comic Sans MS"/>
                <a:cs typeface="Comic Sans MS"/>
              </a:rPr>
              <a:t>.</a:t>
            </a:r>
            <a:endParaRPr lang="en-US" sz="1400" dirty="0">
              <a:solidFill>
                <a:srgbClr val="FF0000"/>
              </a:solidFill>
              <a:latin typeface="Comic Sans MS"/>
              <a:cs typeface="Comic Sans MS"/>
            </a:endParaRPr>
          </a:p>
          <a:p>
            <a:pPr marL="3206115">
              <a:lnSpc>
                <a:spcPct val="100000"/>
              </a:lnSpc>
              <a:spcBef>
                <a:spcPts val="270"/>
              </a:spcBef>
            </a:pPr>
            <a:endParaRPr sz="1400" dirty="0">
              <a:latin typeface="Comic Sans MS"/>
              <a:cs typeface="Comic Sans MS"/>
            </a:endParaRPr>
          </a:p>
        </p:txBody>
      </p:sp>
      <p:sp>
        <p:nvSpPr>
          <p:cNvPr id="9" name="object 9"/>
          <p:cNvSpPr/>
          <p:nvPr/>
        </p:nvSpPr>
        <p:spPr>
          <a:xfrm>
            <a:off x="6480047" y="1152144"/>
            <a:ext cx="704215" cy="647700"/>
          </a:xfrm>
          <a:prstGeom prst="rect">
            <a:avLst/>
          </a:prstGeom>
          <a:blipFill>
            <a:blip r:embed="rId21" cstate="print"/>
            <a:stretch>
              <a:fillRect/>
            </a:stretch>
          </a:blipFill>
        </p:spPr>
        <p:txBody>
          <a:bodyPr wrap="square" lIns="0" tIns="0" rIns="0" bIns="0" rtlCol="0"/>
          <a:lstStyle/>
          <a:p>
            <a:endParaRPr/>
          </a:p>
        </p:txBody>
      </p:sp>
      <p:sp>
        <p:nvSpPr>
          <p:cNvPr id="10" name="object 10"/>
          <p:cNvSpPr/>
          <p:nvPr/>
        </p:nvSpPr>
        <p:spPr>
          <a:xfrm>
            <a:off x="6457950" y="1130046"/>
            <a:ext cx="746125" cy="692150"/>
          </a:xfrm>
          <a:custGeom>
            <a:avLst/>
            <a:gdLst/>
            <a:ahLst/>
            <a:cxnLst/>
            <a:rect l="l" t="t" r="r" b="b"/>
            <a:pathLst>
              <a:path w="746125" h="692150">
                <a:moveTo>
                  <a:pt x="0" y="691895"/>
                </a:moveTo>
                <a:lnTo>
                  <a:pt x="0" y="0"/>
                </a:lnTo>
                <a:lnTo>
                  <a:pt x="745998" y="0"/>
                </a:lnTo>
                <a:lnTo>
                  <a:pt x="745998" y="691895"/>
                </a:lnTo>
                <a:lnTo>
                  <a:pt x="0" y="691895"/>
                </a:lnTo>
                <a:close/>
              </a:path>
            </a:pathLst>
          </a:custGeom>
          <a:ln w="44450">
            <a:solidFill>
              <a:srgbClr val="966533"/>
            </a:solidFill>
          </a:ln>
        </p:spPr>
        <p:txBody>
          <a:bodyPr wrap="square" lIns="0" tIns="0" rIns="0" bIns="0" rtlCol="0"/>
          <a:lstStyle/>
          <a:p>
            <a:endParaRPr/>
          </a:p>
        </p:txBody>
      </p:sp>
      <p:sp>
        <p:nvSpPr>
          <p:cNvPr id="11" name="object 11"/>
          <p:cNvSpPr/>
          <p:nvPr/>
        </p:nvSpPr>
        <p:spPr>
          <a:xfrm>
            <a:off x="7488173" y="1152144"/>
            <a:ext cx="643127" cy="683514"/>
          </a:xfrm>
          <a:prstGeom prst="rect">
            <a:avLst/>
          </a:prstGeom>
          <a:blipFill>
            <a:blip r:embed="rId22" cstate="print"/>
            <a:stretch>
              <a:fillRect/>
            </a:stretch>
          </a:blipFill>
        </p:spPr>
        <p:txBody>
          <a:bodyPr wrap="square" lIns="0" tIns="0" rIns="0" bIns="0" rtlCol="0"/>
          <a:lstStyle/>
          <a:p>
            <a:endParaRPr/>
          </a:p>
        </p:txBody>
      </p:sp>
      <p:sp>
        <p:nvSpPr>
          <p:cNvPr id="12" name="object 12"/>
          <p:cNvSpPr/>
          <p:nvPr/>
        </p:nvSpPr>
        <p:spPr>
          <a:xfrm>
            <a:off x="7466076" y="1130046"/>
            <a:ext cx="685800" cy="727710"/>
          </a:xfrm>
          <a:custGeom>
            <a:avLst/>
            <a:gdLst/>
            <a:ahLst/>
            <a:cxnLst/>
            <a:rect l="l" t="t" r="r" b="b"/>
            <a:pathLst>
              <a:path w="685800" h="727710">
                <a:moveTo>
                  <a:pt x="0" y="727709"/>
                </a:moveTo>
                <a:lnTo>
                  <a:pt x="0" y="0"/>
                </a:lnTo>
                <a:lnTo>
                  <a:pt x="685800" y="0"/>
                </a:lnTo>
                <a:lnTo>
                  <a:pt x="685800" y="727709"/>
                </a:lnTo>
                <a:lnTo>
                  <a:pt x="0" y="727709"/>
                </a:lnTo>
                <a:close/>
              </a:path>
            </a:pathLst>
          </a:custGeom>
          <a:ln w="44450">
            <a:solidFill>
              <a:srgbClr val="966533"/>
            </a:solidFill>
          </a:ln>
        </p:spPr>
        <p:txBody>
          <a:bodyPr wrap="square" lIns="0" tIns="0" rIns="0" bIns="0" rtlCol="0"/>
          <a:lstStyle/>
          <a:p>
            <a:endParaRPr/>
          </a:p>
        </p:txBody>
      </p:sp>
      <p:sp>
        <p:nvSpPr>
          <p:cNvPr id="13" name="object 13"/>
          <p:cNvSpPr/>
          <p:nvPr/>
        </p:nvSpPr>
        <p:spPr>
          <a:xfrm>
            <a:off x="8423909" y="1152144"/>
            <a:ext cx="627570" cy="683514"/>
          </a:xfrm>
          <a:prstGeom prst="rect">
            <a:avLst/>
          </a:prstGeom>
          <a:blipFill>
            <a:blip r:embed="rId23" cstate="print"/>
            <a:stretch>
              <a:fillRect/>
            </a:stretch>
          </a:blipFill>
        </p:spPr>
        <p:txBody>
          <a:bodyPr wrap="square" lIns="0" tIns="0" rIns="0" bIns="0" rtlCol="0"/>
          <a:lstStyle/>
          <a:p>
            <a:endParaRPr/>
          </a:p>
        </p:txBody>
      </p:sp>
      <p:sp>
        <p:nvSpPr>
          <p:cNvPr id="14" name="object 14"/>
          <p:cNvSpPr/>
          <p:nvPr/>
        </p:nvSpPr>
        <p:spPr>
          <a:xfrm>
            <a:off x="8401811" y="1130046"/>
            <a:ext cx="670560" cy="727710"/>
          </a:xfrm>
          <a:custGeom>
            <a:avLst/>
            <a:gdLst/>
            <a:ahLst/>
            <a:cxnLst/>
            <a:rect l="l" t="t" r="r" b="b"/>
            <a:pathLst>
              <a:path w="670559" h="727710">
                <a:moveTo>
                  <a:pt x="0" y="727709"/>
                </a:moveTo>
                <a:lnTo>
                  <a:pt x="0" y="0"/>
                </a:lnTo>
                <a:lnTo>
                  <a:pt x="670559" y="0"/>
                </a:lnTo>
                <a:lnTo>
                  <a:pt x="670559" y="727709"/>
                </a:lnTo>
                <a:lnTo>
                  <a:pt x="0" y="727709"/>
                </a:lnTo>
                <a:close/>
              </a:path>
            </a:pathLst>
          </a:custGeom>
          <a:ln w="44450">
            <a:solidFill>
              <a:srgbClr val="966533"/>
            </a:solidFill>
          </a:ln>
        </p:spPr>
        <p:txBody>
          <a:bodyPr wrap="square" lIns="0" tIns="0" rIns="0" bIns="0" rtlCol="0"/>
          <a:lstStyle/>
          <a:p>
            <a:endParaRPr/>
          </a:p>
        </p:txBody>
      </p:sp>
      <p:sp>
        <p:nvSpPr>
          <p:cNvPr id="15" name="object 15"/>
          <p:cNvSpPr txBox="1">
            <a:spLocks noGrp="1"/>
          </p:cNvSpPr>
          <p:nvPr>
            <p:ph type="title"/>
          </p:nvPr>
        </p:nvSpPr>
        <p:spPr>
          <a:xfrm>
            <a:off x="5672005" y="263624"/>
            <a:ext cx="4625536" cy="627736"/>
          </a:xfrm>
          <a:prstGeom prst="rect">
            <a:avLst/>
          </a:prstGeom>
        </p:spPr>
        <p:txBody>
          <a:bodyPr vert="horz" wrap="square" lIns="0" tIns="12065" rIns="0" bIns="0" rtlCol="0">
            <a:spAutoFit/>
          </a:bodyPr>
          <a:lstStyle/>
          <a:p>
            <a:pPr marL="12700">
              <a:lnSpc>
                <a:spcPct val="100000"/>
              </a:lnSpc>
              <a:spcBef>
                <a:spcPts val="95"/>
              </a:spcBef>
            </a:pPr>
            <a:r>
              <a:rPr sz="4000" spc="-150" dirty="0" err="1">
                <a:solidFill>
                  <a:srgbClr val="000000"/>
                </a:solidFill>
                <a:latin typeface="Comic Sans MS" panose="030F0702030302020204" pitchFamily="66" charset="0"/>
              </a:rPr>
              <a:t>Meithrin</a:t>
            </a:r>
            <a:r>
              <a:rPr sz="4000" spc="-150" dirty="0">
                <a:solidFill>
                  <a:srgbClr val="000000"/>
                </a:solidFill>
                <a:latin typeface="Comic Sans MS" panose="030F0702030302020204" pitchFamily="66" charset="0"/>
              </a:rPr>
              <a:t>/Nursery</a:t>
            </a:r>
          </a:p>
        </p:txBody>
      </p:sp>
      <p:pic>
        <p:nvPicPr>
          <p:cNvPr id="1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4" cstate="print"/>
          <a:stretch>
            <a:fillRect/>
          </a:stretch>
        </p:blipFill>
        <p:spPr>
          <a:xfrm>
            <a:off x="4876800" y="367254"/>
            <a:ext cx="304800" cy="304800"/>
          </a:xfrm>
          <a:prstGeom prst="rect">
            <a:avLst/>
          </a:prstGeom>
        </p:spPr>
      </p:pic>
      <p:pic>
        <p:nvPicPr>
          <p:cNvPr id="18"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5" cstate="print"/>
          <a:stretch>
            <a:fillRect/>
          </a:stretch>
        </p:blipFill>
        <p:spPr>
          <a:xfrm>
            <a:off x="3124200" y="999744"/>
            <a:ext cx="304800" cy="304800"/>
          </a:xfrm>
          <a:prstGeom prst="rect">
            <a:avLst/>
          </a:prstGeom>
        </p:spPr>
      </p:pic>
      <p:pic>
        <p:nvPicPr>
          <p:cNvPr id="20"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6" cstate="print"/>
          <a:stretch>
            <a:fillRect/>
          </a:stretch>
        </p:blipFill>
        <p:spPr>
          <a:xfrm>
            <a:off x="2286000" y="1752600"/>
            <a:ext cx="304800" cy="304800"/>
          </a:xfrm>
          <a:prstGeom prst="rect">
            <a:avLst/>
          </a:prstGeom>
        </p:spPr>
      </p:pic>
      <p:pic>
        <p:nvPicPr>
          <p:cNvPr id="21"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7" cstate="print"/>
          <a:stretch>
            <a:fillRect/>
          </a:stretch>
        </p:blipFill>
        <p:spPr>
          <a:xfrm>
            <a:off x="1752600" y="2514600"/>
            <a:ext cx="304800" cy="304800"/>
          </a:xfrm>
          <a:prstGeom prst="rect">
            <a:avLst/>
          </a:prstGeom>
        </p:spPr>
      </p:pic>
      <p:pic>
        <p:nvPicPr>
          <p:cNvPr id="22" name="Recorded Sound">
            <a:hlinkClick r:id="" action="ppaction://media"/>
          </p:cNvPr>
          <p:cNvPicPr>
            <a:picLocks noChangeAspect="1"/>
          </p:cNvPicPr>
          <p:nvPr>
            <a:audioFile r:link="rId9"/>
            <p:extLst>
              <p:ext uri="{DAA4B4D4-6D71-4841-9C94-3DE7FCFB9230}">
                <p14:media xmlns:p14="http://schemas.microsoft.com/office/powerpoint/2010/main" r:embed="rId10">
                  <p14:trim st="2614"/>
                </p14:media>
              </p:ext>
            </p:extLst>
          </p:nvPr>
        </p:nvPicPr>
        <p:blipFill>
          <a:blip r:embed="rId28" cstate="print"/>
          <a:stretch>
            <a:fillRect/>
          </a:stretch>
        </p:blipFill>
        <p:spPr>
          <a:xfrm>
            <a:off x="4114800" y="3224815"/>
            <a:ext cx="304800" cy="304800"/>
          </a:xfrm>
          <a:prstGeom prst="rect">
            <a:avLst/>
          </a:prstGeom>
        </p:spPr>
      </p:pic>
      <p:pic>
        <p:nvPicPr>
          <p:cNvPr id="23" name="Recorded Sound">
            <a:hlinkClick r:id="" action="ppaction://media"/>
          </p:cNvPr>
          <p:cNvPicPr>
            <a:picLocks noChangeAspect="1"/>
          </p:cNvPicPr>
          <p:nvPr>
            <a:audioFile r:link="rId9"/>
            <p:extLst>
              <p:ext uri="{DAA4B4D4-6D71-4841-9C94-3DE7FCFB9230}">
                <p14:media xmlns:p14="http://schemas.microsoft.com/office/powerpoint/2010/main" r:embed="rId11">
                  <p14:trim end="1391"/>
                </p14:media>
              </p:ext>
            </p:extLst>
          </p:nvPr>
        </p:nvPicPr>
        <p:blipFill>
          <a:blip r:embed="rId29" cstate="print"/>
          <a:stretch>
            <a:fillRect/>
          </a:stretch>
        </p:blipFill>
        <p:spPr>
          <a:xfrm>
            <a:off x="3505200" y="3224815"/>
            <a:ext cx="304800" cy="304800"/>
          </a:xfrm>
          <a:prstGeom prst="rect">
            <a:avLst/>
          </a:prstGeom>
        </p:spPr>
      </p:pic>
      <p:pic>
        <p:nvPicPr>
          <p:cNvPr id="24" name="Recorded Sound">
            <a:hlinkClick r:id="" action="ppaction://media"/>
          </p:cNvPr>
          <p:cNvPicPr>
            <a:picLocks noChangeAspect="1"/>
          </p:cNvPicPr>
          <p:nvPr>
            <a:audioFile r:link="rId13"/>
            <p:extLst>
              <p:ext uri="{DAA4B4D4-6D71-4841-9C94-3DE7FCFB9230}">
                <p14:media xmlns:p14="http://schemas.microsoft.com/office/powerpoint/2010/main" r:embed="rId12"/>
              </p:ext>
            </p:extLst>
          </p:nvPr>
        </p:nvPicPr>
        <p:blipFill>
          <a:blip r:embed="rId30" cstate="print"/>
          <a:stretch>
            <a:fillRect/>
          </a:stretch>
        </p:blipFill>
        <p:spPr>
          <a:xfrm>
            <a:off x="2514600" y="4034261"/>
            <a:ext cx="304800" cy="304800"/>
          </a:xfrm>
          <a:prstGeom prst="rect">
            <a:avLst/>
          </a:prstGeom>
        </p:spPr>
      </p:pic>
      <p:pic>
        <p:nvPicPr>
          <p:cNvPr id="26" name="Recorded Sound">
            <a:hlinkClick r:id="" action="ppaction://media"/>
          </p:cNvPr>
          <p:cNvPicPr>
            <a:picLocks noChangeAspect="1"/>
          </p:cNvPicPr>
          <p:nvPr>
            <a:audioFile r:link="rId9"/>
            <p:extLst>
              <p:ext uri="{DAA4B4D4-6D71-4841-9C94-3DE7FCFB9230}">
                <p14:media xmlns:p14="http://schemas.microsoft.com/office/powerpoint/2010/main" r:embed="rId14">
                  <p14:trim end="2375.9773"/>
                </p14:media>
              </p:ext>
            </p:extLst>
          </p:nvPr>
        </p:nvPicPr>
        <p:blipFill>
          <a:blip r:embed="rId31" cstate="print"/>
          <a:stretch>
            <a:fillRect/>
          </a:stretch>
        </p:blipFill>
        <p:spPr>
          <a:xfrm>
            <a:off x="3810000" y="4622308"/>
            <a:ext cx="304800" cy="304800"/>
          </a:xfrm>
          <a:prstGeom prst="rect">
            <a:avLst/>
          </a:prstGeom>
        </p:spPr>
      </p:pic>
      <p:pic>
        <p:nvPicPr>
          <p:cNvPr id="27" name="Recorded Sound">
            <a:hlinkClick r:id="" action="ppaction://media"/>
          </p:cNvPr>
          <p:cNvPicPr>
            <a:picLocks noChangeAspect="1"/>
          </p:cNvPicPr>
          <p:nvPr>
            <a:audioFile r:link="rId9"/>
            <p:extLst>
              <p:ext uri="{DAA4B4D4-6D71-4841-9C94-3DE7FCFB9230}">
                <p14:media xmlns:p14="http://schemas.microsoft.com/office/powerpoint/2010/main" r:embed="rId15">
                  <p14:trim end="9133"/>
                </p14:media>
              </p:ext>
            </p:extLst>
          </p:nvPr>
        </p:nvPicPr>
        <p:blipFill>
          <a:blip r:embed="rId32" cstate="print"/>
          <a:stretch>
            <a:fillRect/>
          </a:stretch>
        </p:blipFill>
        <p:spPr>
          <a:xfrm>
            <a:off x="4876800" y="5549654"/>
            <a:ext cx="304800" cy="304800"/>
          </a:xfrm>
          <a:prstGeom prst="rect">
            <a:avLst/>
          </a:prstGeom>
        </p:spPr>
      </p:pic>
      <p:pic>
        <p:nvPicPr>
          <p:cNvPr id="28"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33" cstate="print"/>
          <a:stretch>
            <a:fillRect/>
          </a:stretch>
        </p:blipFill>
        <p:spPr>
          <a:xfrm>
            <a:off x="1371600" y="6172200"/>
            <a:ext cx="304800" cy="304800"/>
          </a:xfrm>
          <a:prstGeom prst="rect">
            <a:avLst/>
          </a:prstGeom>
        </p:spPr>
      </p:pic>
      <p:pic>
        <p:nvPicPr>
          <p:cNvPr id="29"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34" cstate="print"/>
          <a:stretch>
            <a:fillRect/>
          </a:stretch>
        </p:blipFill>
        <p:spPr>
          <a:xfrm>
            <a:off x="1371600" y="6900812"/>
            <a:ext cx="304800" cy="304800"/>
          </a:xfrm>
          <a:prstGeom prst="rect">
            <a:avLst/>
          </a:prstGeom>
        </p:spPr>
      </p:pic>
      <p:pic>
        <p:nvPicPr>
          <p:cNvPr id="30" name="Recorded Sound">
            <a:hlinkClick r:id="" action="ppaction://media"/>
          </p:cNvPr>
          <p:cNvPicPr>
            <a:picLocks noChangeAspect="1"/>
          </p:cNvPicPr>
          <p:nvPr>
            <a:audioFile r:link="rId9"/>
            <p:extLst>
              <p:ext uri="{DAA4B4D4-6D71-4841-9C94-3DE7FCFB9230}">
                <p14:media xmlns:p14="http://schemas.microsoft.com/office/powerpoint/2010/main" r:embed="rId14">
                  <p14:trim st="2952"/>
                </p14:media>
              </p:ext>
            </p:extLst>
          </p:nvPr>
        </p:nvPicPr>
        <p:blipFill>
          <a:blip r:embed="rId31" cstate="print"/>
          <a:stretch>
            <a:fillRect/>
          </a:stretch>
        </p:blipFill>
        <p:spPr>
          <a:xfrm>
            <a:off x="4419600" y="4622308"/>
            <a:ext cx="304800" cy="304800"/>
          </a:xfrm>
          <a:prstGeom prst="rect">
            <a:avLst/>
          </a:prstGeom>
        </p:spPr>
      </p:pic>
      <p:pic>
        <p:nvPicPr>
          <p:cNvPr id="31" name="Recorded Sound">
            <a:hlinkClick r:id="" action="ppaction://media"/>
          </p:cNvPr>
          <p:cNvPicPr>
            <a:picLocks noChangeAspect="1"/>
          </p:cNvPicPr>
          <p:nvPr>
            <a:audioFile r:link="rId9"/>
            <p:extLst>
              <p:ext uri="{DAA4B4D4-6D71-4841-9C94-3DE7FCFB9230}">
                <p14:media xmlns:p14="http://schemas.microsoft.com/office/powerpoint/2010/main" r:embed="rId15">
                  <p14:trim st="3134"/>
                </p14:media>
              </p:ext>
            </p:extLst>
          </p:nvPr>
        </p:nvPicPr>
        <p:blipFill>
          <a:blip r:embed="rId32" cstate="print"/>
          <a:stretch>
            <a:fillRect/>
          </a:stretch>
        </p:blipFill>
        <p:spPr>
          <a:xfrm>
            <a:off x="5486400" y="5586632"/>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140" fill="hold"/>
                                        <p:tgtEl>
                                          <p:spTgt spid="16"/>
                                        </p:tgtEl>
                                      </p:cBhvr>
                                    </p:cmd>
                                  </p:childTnLst>
                                </p:cTn>
                              </p:par>
                            </p:childTnLst>
                          </p:cTn>
                        </p:par>
                      </p:childTnLst>
                    </p:cTn>
                  </p:par>
                </p:childTnLst>
              </p:cTn>
              <p:nextCondLst>
                <p:cond evt="onClick" delay="0">
                  <p:tgtEl>
                    <p:spTgt spid="16"/>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440" fill="hold"/>
                                        <p:tgtEl>
                                          <p:spTgt spid="18"/>
                                        </p:tgtEl>
                                      </p:cBhvr>
                                    </p:cmd>
                                  </p:childTnLst>
                                </p:cTn>
                              </p:par>
                            </p:childTnLst>
                          </p:cTn>
                        </p:par>
                      </p:childTnLst>
                    </p:cTn>
                  </p:par>
                </p:childTnLst>
              </p:cTn>
              <p:nextCondLst>
                <p:cond evt="onClick" delay="0">
                  <p:tgtEl>
                    <p:spTgt spid="18"/>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14" restart="whenNotActive" fill="hold" evtFilter="cancelBubble" nodeType="interactiveSeq">
                <p:stCondLst>
                  <p:cond evt="onClick" delay="0">
                    <p:tgtEl>
                      <p:spTgt spid="20"/>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790" fill="hold"/>
                                        <p:tgtEl>
                                          <p:spTgt spid="20"/>
                                        </p:tgtEl>
                                      </p:cBhvr>
                                    </p:cmd>
                                  </p:childTnLst>
                                </p:cTn>
                              </p:par>
                            </p:childTnLst>
                          </p:cTn>
                        </p:par>
                      </p:childTnLst>
                    </p:cTn>
                  </p:par>
                </p:childTnLst>
              </p:cTn>
              <p:nextCondLst>
                <p:cond evt="onClick" delay="0">
                  <p:tgtEl>
                    <p:spTgt spid="20"/>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400" fill="hold"/>
                                        <p:tgtEl>
                                          <p:spTgt spid="21"/>
                                        </p:tgtEl>
                                      </p:cBhvr>
                                    </p:cmd>
                                  </p:childTnLst>
                                </p:cTn>
                              </p:par>
                            </p:childTnLst>
                          </p:cTn>
                        </p:par>
                      </p:childTnLst>
                    </p:cTn>
                  </p:par>
                </p:childTnLst>
              </p:cTn>
              <p:nextCondLst>
                <p:cond evt="onClick" delay="0">
                  <p:tgtEl>
                    <p:spTgt spid="21"/>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26" restart="whenNotActive" fill="hold" evtFilter="cancelBubble" nodeType="interactiveSeq">
                <p:stCondLst>
                  <p:cond evt="onClick" delay="0">
                    <p:tgtEl>
                      <p:spTgt spid="22"/>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4016" fill="hold"/>
                                        <p:tgtEl>
                                          <p:spTgt spid="22"/>
                                        </p:tgtEl>
                                      </p:cBhvr>
                                    </p:cmd>
                                  </p:childTnLst>
                                </p:cTn>
                              </p:par>
                            </p:childTnLst>
                          </p:cTn>
                        </p:par>
                      </p:childTnLst>
                    </p:cTn>
                  </p:par>
                </p:childTnLst>
              </p:cTn>
              <p:nextCondLst>
                <p:cond evt="onClick" delay="0">
                  <p:tgtEl>
                    <p:spTgt spid="22"/>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689" fill="hold"/>
                                        <p:tgtEl>
                                          <p:spTgt spid="23"/>
                                        </p:tgtEl>
                                      </p:cBhvr>
                                    </p:cmd>
                                  </p:childTnLst>
                                </p:cTn>
                              </p:par>
                            </p:childTnLst>
                          </p:cTn>
                        </p:par>
                      </p:childTnLst>
                    </p:cTn>
                  </p:par>
                </p:childTnLst>
              </p:cTn>
              <p:nextCondLst>
                <p:cond evt="onClick" delay="0">
                  <p:tgtEl>
                    <p:spTgt spid="23"/>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900"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114" fill="hold"/>
                                        <p:tgtEl>
                                          <p:spTgt spid="26"/>
                                        </p:tgtEl>
                                      </p:cBhvr>
                                    </p:cmd>
                                  </p:childTnLst>
                                </p:cTn>
                              </p:par>
                            </p:childTnLst>
                          </p:cTn>
                        </p:par>
                      </p:childTnLst>
                    </p:cTn>
                  </p:par>
                </p:childTnLst>
              </p:cTn>
              <p:nextCondLst>
                <p:cond evt="onClick" delay="0">
                  <p:tgtEl>
                    <p:spTgt spid="2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147"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2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2160" fill="hold"/>
                                        <p:tgtEl>
                                          <p:spTgt spid="28"/>
                                        </p:tgtEl>
                                      </p:cBhvr>
                                    </p:cmd>
                                  </p:childTnLst>
                                </p:cTn>
                              </p:par>
                            </p:childTnLst>
                          </p:cTn>
                        </p:par>
                      </p:childTnLst>
                    </p:cTn>
                  </p:par>
                </p:childTnLst>
              </p:cTn>
              <p:nextCondLst>
                <p:cond evt="onClick" delay="0">
                  <p:tgtEl>
                    <p:spTgt spid="2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62" restart="whenNotActive" fill="hold" evtFilter="cancelBubble" nodeType="interactiveSeq">
                <p:stCondLst>
                  <p:cond evt="onClick" delay="0">
                    <p:tgtEl>
                      <p:spTgt spid="29"/>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2040" fill="hold"/>
                                        <p:tgtEl>
                                          <p:spTgt spid="29"/>
                                        </p:tgtEl>
                                      </p:cBhvr>
                                    </p:cmd>
                                  </p:childTnLst>
                                </p:cTn>
                              </p:par>
                            </p:childTnLst>
                          </p:cTn>
                        </p:par>
                      </p:childTnLst>
                    </p:cTn>
                  </p:par>
                </p:childTnLst>
              </p:cTn>
              <p:nextCondLst>
                <p:cond evt="onClick" delay="0">
                  <p:tgtEl>
                    <p:spTgt spid="29"/>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68" restart="whenNotActive" fill="hold" evtFilter="cancelBubble" nodeType="interactiveSeq">
                <p:stCondLst>
                  <p:cond evt="onClick" delay="0">
                    <p:tgtEl>
                      <p:spTgt spid="30"/>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2537" fill="hold"/>
                                        <p:tgtEl>
                                          <p:spTgt spid="30"/>
                                        </p:tgtEl>
                                      </p:cBhvr>
                                    </p:cmd>
                                  </p:childTnLst>
                                </p:cTn>
                              </p:par>
                            </p:childTnLst>
                          </p:cTn>
                        </p:par>
                      </p:childTnLst>
                    </p:cTn>
                  </p:par>
                </p:childTnLst>
              </p:cTn>
              <p:nextCondLst>
                <p:cond evt="onClick" delay="0">
                  <p:tgtEl>
                    <p:spTgt spid="30"/>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74" restart="whenNotActive" fill="hold" evtFilter="cancelBubble" nodeType="interactiveSeq">
                <p:stCondLst>
                  <p:cond evt="onClick" delay="0">
                    <p:tgtEl>
                      <p:spTgt spid="31"/>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9146" fill="hold"/>
                                        <p:tgtEl>
                                          <p:spTgt spid="31"/>
                                        </p:tgtEl>
                                      </p:cBhvr>
                                    </p:cmd>
                                  </p:childTnLst>
                                </p:cTn>
                              </p:par>
                            </p:childTnLst>
                          </p:cTn>
                        </p:par>
                      </p:childTnLst>
                    </p:cTn>
                  </p:par>
                </p:childTnLst>
              </p:cTn>
              <p:nextCondLst>
                <p:cond evt="onClick" delay="0">
                  <p:tgtEl>
                    <p:spTgt spid="31"/>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4</a:t>
            </a:r>
            <a:endParaRPr sz="1000">
              <a:latin typeface="Times New Roman"/>
              <a:cs typeface="Times New Roman"/>
            </a:endParaRPr>
          </a:p>
        </p:txBody>
      </p:sp>
      <p:sp>
        <p:nvSpPr>
          <p:cNvPr id="3" name="object 3"/>
          <p:cNvSpPr/>
          <p:nvPr/>
        </p:nvSpPr>
        <p:spPr>
          <a:xfrm>
            <a:off x="144018" y="144018"/>
            <a:ext cx="9791700" cy="7416165"/>
          </a:xfrm>
          <a:custGeom>
            <a:avLst/>
            <a:gdLst/>
            <a:ahLst/>
            <a:cxnLst/>
            <a:rect l="l" t="t" r="r" b="b"/>
            <a:pathLst>
              <a:path w="9791700" h="7416165">
                <a:moveTo>
                  <a:pt x="0" y="0"/>
                </a:moveTo>
                <a:lnTo>
                  <a:pt x="0" y="7415784"/>
                </a:lnTo>
                <a:lnTo>
                  <a:pt x="9791700" y="7415784"/>
                </a:lnTo>
                <a:lnTo>
                  <a:pt x="9791700" y="0"/>
                </a:lnTo>
                <a:lnTo>
                  <a:pt x="0" y="0"/>
                </a:lnTo>
                <a:close/>
              </a:path>
            </a:pathLst>
          </a:custGeom>
          <a:solidFill>
            <a:srgbClr val="FAF8CC"/>
          </a:solidFill>
        </p:spPr>
        <p:txBody>
          <a:bodyPr wrap="square" lIns="0" tIns="0" rIns="0" bIns="0" rtlCol="0"/>
          <a:lstStyle/>
          <a:p>
            <a:endParaRPr/>
          </a:p>
        </p:txBody>
      </p:sp>
      <p:sp>
        <p:nvSpPr>
          <p:cNvPr id="4" name="object 4"/>
          <p:cNvSpPr/>
          <p:nvPr/>
        </p:nvSpPr>
        <p:spPr>
          <a:xfrm>
            <a:off x="162560" y="144018"/>
            <a:ext cx="0" cy="7416165"/>
          </a:xfrm>
          <a:custGeom>
            <a:avLst/>
            <a:gdLst/>
            <a:ahLst/>
            <a:cxnLst/>
            <a:rect l="l" t="t" r="r" b="b"/>
            <a:pathLst>
              <a:path h="7416165">
                <a:moveTo>
                  <a:pt x="0" y="0"/>
                </a:moveTo>
                <a:lnTo>
                  <a:pt x="0" y="7415783"/>
                </a:lnTo>
              </a:path>
            </a:pathLst>
          </a:custGeom>
          <a:ln w="38100">
            <a:solidFill>
              <a:srgbClr val="010202"/>
            </a:solidFill>
          </a:ln>
        </p:spPr>
        <p:txBody>
          <a:bodyPr wrap="square" lIns="0" tIns="0" rIns="0" bIns="0" rtlCol="0"/>
          <a:lstStyle/>
          <a:p>
            <a:endParaRPr/>
          </a:p>
        </p:txBody>
      </p:sp>
      <p:sp>
        <p:nvSpPr>
          <p:cNvPr id="5" name="object 5"/>
          <p:cNvSpPr/>
          <p:nvPr/>
        </p:nvSpPr>
        <p:spPr>
          <a:xfrm>
            <a:off x="181610" y="163068"/>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6" name="object 6"/>
          <p:cNvSpPr/>
          <p:nvPr/>
        </p:nvSpPr>
        <p:spPr>
          <a:xfrm>
            <a:off x="9916159" y="144018"/>
            <a:ext cx="0" cy="7416165"/>
          </a:xfrm>
          <a:custGeom>
            <a:avLst/>
            <a:gdLst/>
            <a:ahLst/>
            <a:cxnLst/>
            <a:rect l="l" t="t" r="r" b="b"/>
            <a:pathLst>
              <a:path h="7416165">
                <a:moveTo>
                  <a:pt x="0" y="0"/>
                </a:moveTo>
                <a:lnTo>
                  <a:pt x="0" y="7415784"/>
                </a:lnTo>
              </a:path>
            </a:pathLst>
          </a:custGeom>
          <a:ln w="38100">
            <a:solidFill>
              <a:srgbClr val="010202"/>
            </a:solidFill>
          </a:ln>
        </p:spPr>
        <p:txBody>
          <a:bodyPr wrap="square" lIns="0" tIns="0" rIns="0" bIns="0" rtlCol="0"/>
          <a:lstStyle/>
          <a:p>
            <a:endParaRPr/>
          </a:p>
        </p:txBody>
      </p:sp>
      <p:sp>
        <p:nvSpPr>
          <p:cNvPr id="7" name="object 7"/>
          <p:cNvSpPr/>
          <p:nvPr/>
        </p:nvSpPr>
        <p:spPr>
          <a:xfrm>
            <a:off x="182118" y="7540752"/>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200400" y="255378"/>
            <a:ext cx="6976999" cy="7376378"/>
          </a:xfrm>
          <a:prstGeom prst="rect">
            <a:avLst/>
          </a:prstGeom>
        </p:spPr>
        <p:txBody>
          <a:bodyPr vert="horz" wrap="square" lIns="0" tIns="35560" rIns="0" bIns="0" rtlCol="0">
            <a:spAutoFit/>
          </a:bodyPr>
          <a:lstStyle/>
          <a:p>
            <a:pPr marL="3799840" indent="-285750">
              <a:spcBef>
                <a:spcPts val="270"/>
              </a:spcBef>
              <a:buFont typeface="Wingdings" panose="05000000000000000000" pitchFamily="2" charset="2"/>
              <a:buChar char="§"/>
            </a:pPr>
            <a:r>
              <a:rPr sz="1400" b="1" spc="-5" dirty="0">
                <a:latin typeface="Comic Sans MS"/>
                <a:cs typeface="Comic Sans MS"/>
              </a:rPr>
              <a:t>one, two, three, off we</a:t>
            </a:r>
            <a:r>
              <a:rPr sz="1400" b="1" spc="10" dirty="0">
                <a:latin typeface="Comic Sans MS"/>
                <a:cs typeface="Comic Sans MS"/>
              </a:rPr>
              <a:t> </a:t>
            </a:r>
            <a:r>
              <a:rPr sz="1400" b="1" spc="-5" dirty="0">
                <a:latin typeface="Comic Sans MS"/>
                <a:cs typeface="Comic Sans MS"/>
              </a:rPr>
              <a:t>go!</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it-IT" sz="1400" b="1" spc="-5" dirty="0">
                <a:solidFill>
                  <a:srgbClr val="FF0000"/>
                </a:solidFill>
                <a:latin typeface="Comic Sans MS"/>
                <a:cs typeface="Comic Sans MS"/>
              </a:rPr>
              <a:t>un, dau, tri, bant â</a:t>
            </a:r>
            <a:r>
              <a:rPr lang="it-IT" sz="1400" b="1" spc="20" dirty="0">
                <a:solidFill>
                  <a:srgbClr val="FF0000"/>
                </a:solidFill>
                <a:latin typeface="Comic Sans MS"/>
                <a:cs typeface="Comic Sans MS"/>
              </a:rPr>
              <a:t> </a:t>
            </a:r>
            <a:r>
              <a:rPr lang="it-IT" sz="1400" b="1" spc="-5" dirty="0">
                <a:solidFill>
                  <a:srgbClr val="FF0000"/>
                </a:solidFill>
                <a:latin typeface="Comic Sans MS"/>
                <a:cs typeface="Comic Sans MS"/>
              </a:rPr>
              <a:t>ni!</a:t>
            </a:r>
            <a:endParaRPr lang="it-IT"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endParaRPr lang="it-IT" sz="1400" b="1" spc="-5"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one, two, three, four,</a:t>
            </a:r>
            <a:r>
              <a:rPr sz="1400" b="1" spc="15" dirty="0">
                <a:latin typeface="Comic Sans MS"/>
                <a:cs typeface="Comic Sans MS"/>
              </a:rPr>
              <a:t> </a:t>
            </a:r>
            <a:r>
              <a:rPr sz="1400" b="1" spc="-5" dirty="0">
                <a:latin typeface="Comic Sans MS"/>
                <a:cs typeface="Comic Sans MS"/>
              </a:rPr>
              <a:t>five</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un, </a:t>
            </a:r>
            <a:r>
              <a:rPr lang="en-US" sz="1400" b="1" spc="-5" dirty="0" err="1">
                <a:solidFill>
                  <a:srgbClr val="FF0000"/>
                </a:solidFill>
                <a:latin typeface="Comic Sans MS"/>
                <a:cs typeface="Comic Sans MS"/>
              </a:rPr>
              <a:t>dau</a:t>
            </a:r>
            <a:r>
              <a:rPr lang="en-US" sz="1400" b="1" spc="-5" dirty="0">
                <a:solidFill>
                  <a:srgbClr val="FF0000"/>
                </a:solidFill>
                <a:latin typeface="Comic Sans MS"/>
                <a:cs typeface="Comic Sans MS"/>
              </a:rPr>
              <a:t>, tri, </a:t>
            </a:r>
            <a:r>
              <a:rPr lang="en-US" sz="1400" b="1" spc="-5" dirty="0" err="1">
                <a:solidFill>
                  <a:srgbClr val="FF0000"/>
                </a:solidFill>
                <a:latin typeface="Comic Sans MS"/>
                <a:cs typeface="Comic Sans MS"/>
              </a:rPr>
              <a:t>pedwar</a:t>
            </a:r>
            <a:r>
              <a:rPr lang="en-US" sz="1400" b="1" spc="-5" dirty="0">
                <a:solidFill>
                  <a:srgbClr val="FF0000"/>
                </a:solidFill>
                <a:latin typeface="Comic Sans MS"/>
                <a:cs typeface="Comic Sans MS"/>
              </a:rPr>
              <a:t>,</a:t>
            </a:r>
            <a:r>
              <a:rPr lang="en-US" sz="1400" b="1" spc="-10" dirty="0">
                <a:solidFill>
                  <a:srgbClr val="FF0000"/>
                </a:solidFill>
                <a:latin typeface="Comic Sans MS"/>
                <a:cs typeface="Comic Sans MS"/>
              </a:rPr>
              <a:t> </a:t>
            </a:r>
            <a:r>
              <a:rPr lang="en-US" sz="1400" b="1" spc="-5" dirty="0">
                <a:solidFill>
                  <a:srgbClr val="FF0000"/>
                </a:solidFill>
                <a:latin typeface="Comic Sans MS"/>
                <a:cs typeface="Comic Sans MS"/>
              </a:rPr>
              <a:t>pump</a:t>
            </a:r>
          </a:p>
          <a:p>
            <a:pPr marL="3799840" indent="-285750">
              <a:spcBef>
                <a:spcPts val="270"/>
              </a:spcBef>
              <a:buFont typeface="Wingdings" panose="05000000000000000000" pitchFamily="2" charset="2"/>
              <a:buChar char="§"/>
            </a:pP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Which colour is</a:t>
            </a:r>
            <a:r>
              <a:rPr sz="1400" b="1" spc="5" dirty="0">
                <a:latin typeface="Comic Sans MS"/>
                <a:cs typeface="Comic Sans MS"/>
              </a:rPr>
              <a:t> </a:t>
            </a:r>
            <a:r>
              <a:rPr sz="1400" b="1" spc="-5" dirty="0">
                <a:latin typeface="Comic Sans MS"/>
                <a:cs typeface="Comic Sans MS"/>
              </a:rPr>
              <a:t>this?</a:t>
            </a:r>
            <a:endParaRPr lang="en-US" sz="1400" spc="-5"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Pa </a:t>
            </a:r>
            <a:r>
              <a:rPr lang="en-US" sz="1400" b="1" spc="-5" dirty="0" err="1">
                <a:solidFill>
                  <a:srgbClr val="FF0000"/>
                </a:solidFill>
                <a:latin typeface="Comic Sans MS"/>
                <a:cs typeface="Comic Sans MS"/>
              </a:rPr>
              <a:t>liw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ydy</a:t>
            </a:r>
            <a:r>
              <a:rPr lang="en-US" sz="1400" b="1" spc="10" dirty="0">
                <a:solidFill>
                  <a:srgbClr val="FF0000"/>
                </a:solidFill>
                <a:latin typeface="Comic Sans MS"/>
                <a:cs typeface="Comic Sans MS"/>
              </a:rPr>
              <a:t> </a:t>
            </a:r>
            <a:r>
              <a:rPr lang="en-US" sz="1400" b="1" spc="-5" dirty="0" err="1">
                <a:solidFill>
                  <a:srgbClr val="FF0000"/>
                </a:solidFill>
                <a:latin typeface="Comic Sans MS"/>
                <a:cs typeface="Comic Sans MS"/>
              </a:rPr>
              <a:t>hwn</a:t>
            </a:r>
            <a:r>
              <a:rPr lang="en-US" sz="1400" b="1" spc="-5" dirty="0">
                <a:solidFill>
                  <a:srgbClr val="FF0000"/>
                </a:solidFill>
                <a:latin typeface="Comic Sans MS"/>
                <a:cs typeface="Comic Sans MS"/>
              </a:rPr>
              <a:t>?</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 red, blue, yellow, green,</a:t>
            </a:r>
            <a:r>
              <a:rPr sz="1400" b="1" spc="5" dirty="0">
                <a:latin typeface="Comic Sans MS"/>
                <a:cs typeface="Comic Sans MS"/>
              </a:rPr>
              <a:t> </a:t>
            </a:r>
            <a:r>
              <a:rPr sz="1400" b="1" spc="-5" dirty="0">
                <a:latin typeface="Comic Sans MS"/>
                <a:cs typeface="Comic Sans MS"/>
              </a:rPr>
              <a:t>pin</a:t>
            </a:r>
            <a:r>
              <a:rPr lang="en-GB" sz="1400" b="1" spc="-5" dirty="0">
                <a:latin typeface="Comic Sans MS"/>
                <a:cs typeface="Comic Sans MS"/>
              </a:rPr>
              <a:t>k</a:t>
            </a:r>
          </a:p>
          <a:p>
            <a:pPr marL="3799840" indent="-285750">
              <a:spcBef>
                <a:spcPts val="270"/>
              </a:spcBef>
              <a:buFont typeface="Wingdings" panose="05000000000000000000" pitchFamily="2" charset="2"/>
              <a:buChar char="§"/>
            </a:pPr>
            <a:r>
              <a:rPr lang="en-US" sz="1400" b="1" spc="-5" dirty="0" err="1">
                <a:solidFill>
                  <a:srgbClr val="ED2224"/>
                </a:solidFill>
                <a:latin typeface="Comic Sans MS"/>
                <a:cs typeface="Comic Sans MS"/>
              </a:rPr>
              <a:t>coch</a:t>
            </a:r>
            <a:r>
              <a:rPr lang="en-US" sz="1400" b="1" spc="-5" dirty="0">
                <a:solidFill>
                  <a:srgbClr val="ED2224"/>
                </a:solidFill>
                <a:latin typeface="Comic Sans MS"/>
                <a:cs typeface="Comic Sans MS"/>
              </a:rPr>
              <a:t>, </a:t>
            </a:r>
            <a:r>
              <a:rPr lang="en-US" sz="1400" b="1" spc="-5" dirty="0" err="1">
                <a:solidFill>
                  <a:srgbClr val="3C489E"/>
                </a:solidFill>
                <a:latin typeface="Comic Sans MS"/>
                <a:cs typeface="Comic Sans MS"/>
              </a:rPr>
              <a:t>glas</a:t>
            </a:r>
            <a:r>
              <a:rPr lang="en-US" sz="1400" b="1" spc="-5" dirty="0">
                <a:solidFill>
                  <a:srgbClr val="3C489E"/>
                </a:solidFill>
                <a:latin typeface="Comic Sans MS"/>
                <a:cs typeface="Comic Sans MS"/>
              </a:rPr>
              <a:t>, </a:t>
            </a:r>
            <a:r>
              <a:rPr lang="en-US" sz="1400" b="1" spc="-5" dirty="0" err="1">
                <a:solidFill>
                  <a:srgbClr val="F1EA3F"/>
                </a:solidFill>
                <a:latin typeface="Comic Sans MS"/>
                <a:cs typeface="Comic Sans MS"/>
              </a:rPr>
              <a:t>melyn</a:t>
            </a:r>
            <a:r>
              <a:rPr lang="en-US" sz="1400" b="1" spc="-5" dirty="0">
                <a:solidFill>
                  <a:srgbClr val="F1EA3F"/>
                </a:solidFill>
                <a:latin typeface="Comic Sans MS"/>
                <a:cs typeface="Comic Sans MS"/>
              </a:rPr>
              <a:t>, </a:t>
            </a:r>
            <a:r>
              <a:rPr lang="en-US" sz="1400" b="1" spc="-5" dirty="0" err="1">
                <a:solidFill>
                  <a:srgbClr val="4FB848"/>
                </a:solidFill>
                <a:latin typeface="Comic Sans MS"/>
                <a:cs typeface="Comic Sans MS"/>
              </a:rPr>
              <a:t>gwyrdd</a:t>
            </a:r>
            <a:r>
              <a:rPr lang="en-US" sz="1400" b="1" spc="-5" dirty="0">
                <a:solidFill>
                  <a:srgbClr val="4FB848"/>
                </a:solidFill>
                <a:latin typeface="Comic Sans MS"/>
                <a:cs typeface="Comic Sans MS"/>
              </a:rPr>
              <a:t>,</a:t>
            </a:r>
            <a:r>
              <a:rPr lang="en-US" sz="1400" b="1" spc="5" dirty="0">
                <a:solidFill>
                  <a:srgbClr val="4FB848"/>
                </a:solidFill>
                <a:latin typeface="Comic Sans MS"/>
                <a:cs typeface="Comic Sans MS"/>
              </a:rPr>
              <a:t> </a:t>
            </a:r>
            <a:r>
              <a:rPr lang="en-US" sz="1400" b="1" spc="-5" dirty="0" err="1">
                <a:solidFill>
                  <a:srgbClr val="B5519E"/>
                </a:solidFill>
                <a:latin typeface="Comic Sans MS"/>
                <a:cs typeface="Comic Sans MS"/>
              </a:rPr>
              <a:t>pinc</a:t>
            </a:r>
            <a:br>
              <a:rPr lang="en-US" sz="1400" b="1" spc="-5" dirty="0">
                <a:solidFill>
                  <a:srgbClr val="B5519E"/>
                </a:solidFill>
                <a:latin typeface="Comic Sans MS"/>
                <a:cs typeface="Comic Sans MS"/>
              </a:rPr>
            </a:br>
            <a:endParaRPr lang="en-US" sz="1400" dirty="0">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 How is the</a:t>
            </a:r>
            <a:r>
              <a:rPr sz="1400" b="1" dirty="0">
                <a:latin typeface="Comic Sans MS"/>
                <a:cs typeface="Comic Sans MS"/>
              </a:rPr>
              <a:t> </a:t>
            </a:r>
            <a:r>
              <a:rPr sz="1400" b="1" spc="-5" dirty="0">
                <a:latin typeface="Comic Sans MS"/>
                <a:cs typeface="Comic Sans MS"/>
              </a:rPr>
              <a:t>weather?</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err="1">
                <a:solidFill>
                  <a:srgbClr val="FF0000"/>
                </a:solidFill>
                <a:latin typeface="Comic Sans MS"/>
                <a:cs typeface="Comic Sans MS"/>
              </a:rPr>
              <a:t>Sut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mae’r</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tywydd</a:t>
            </a:r>
            <a:r>
              <a:rPr lang="en-US" sz="1400" b="1" spc="-5" dirty="0">
                <a:solidFill>
                  <a:srgbClr val="FF0000"/>
                </a:solidFill>
                <a:latin typeface="Comic Sans MS"/>
                <a:cs typeface="Comic Sans MS"/>
              </a:rPr>
              <a:t>?</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 sunny, </a:t>
            </a:r>
            <a:r>
              <a:rPr sz="1400" b="1" spc="-10" dirty="0">
                <a:latin typeface="Comic Sans MS"/>
                <a:cs typeface="Comic Sans MS"/>
              </a:rPr>
              <a:t>raining, </a:t>
            </a:r>
            <a:r>
              <a:rPr sz="1400" b="1" spc="-5" dirty="0">
                <a:latin typeface="Comic Sans MS"/>
                <a:cs typeface="Comic Sans MS"/>
              </a:rPr>
              <a:t>cloudy,</a:t>
            </a:r>
            <a:r>
              <a:rPr sz="1400" b="1" spc="15" dirty="0">
                <a:latin typeface="Comic Sans MS"/>
                <a:cs typeface="Comic Sans MS"/>
              </a:rPr>
              <a:t> </a:t>
            </a:r>
            <a:r>
              <a:rPr sz="1400" b="1" spc="-5" dirty="0">
                <a:latin typeface="Comic Sans MS"/>
                <a:cs typeface="Comic Sans MS"/>
              </a:rPr>
              <a:t>cold</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heulog</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bwrw</a:t>
            </a:r>
            <a:r>
              <a:rPr lang="en-US" sz="1400" b="1" spc="-5" dirty="0">
                <a:solidFill>
                  <a:srgbClr val="FF0000"/>
                </a:solidFill>
                <a:latin typeface="Comic Sans MS"/>
                <a:cs typeface="Comic Sans MS"/>
              </a:rPr>
              <a:t> </a:t>
            </a:r>
            <a:r>
              <a:rPr lang="en-US" sz="1400" b="1" dirty="0" err="1">
                <a:solidFill>
                  <a:srgbClr val="FF0000"/>
                </a:solidFill>
                <a:latin typeface="Comic Sans MS"/>
                <a:cs typeface="Comic Sans MS"/>
              </a:rPr>
              <a:t>glaw</a:t>
            </a:r>
            <a:r>
              <a:rPr lang="en-US" sz="1400" b="1" dirty="0">
                <a:solidFill>
                  <a:srgbClr val="FF0000"/>
                </a:solidFill>
                <a:latin typeface="Comic Sans MS"/>
                <a:cs typeface="Comic Sans MS"/>
              </a:rPr>
              <a:t>, </a:t>
            </a:r>
            <a:r>
              <a:rPr lang="en-US" sz="1400" b="1" spc="-5" dirty="0" err="1">
                <a:solidFill>
                  <a:srgbClr val="FF0000"/>
                </a:solidFill>
                <a:latin typeface="Comic Sans MS"/>
                <a:cs typeface="Comic Sans MS"/>
              </a:rPr>
              <a:t>gymylog</a:t>
            </a:r>
            <a:r>
              <a:rPr lang="en-US" sz="1400" b="1" spc="-5" dirty="0">
                <a:solidFill>
                  <a:srgbClr val="FF0000"/>
                </a:solidFill>
                <a:latin typeface="Comic Sans MS"/>
                <a:cs typeface="Comic Sans MS"/>
              </a:rPr>
              <a: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oer</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 What do you</a:t>
            </a:r>
            <a:r>
              <a:rPr sz="1400" b="1" spc="5" dirty="0">
                <a:latin typeface="Comic Sans MS"/>
                <a:cs typeface="Comic Sans MS"/>
              </a:rPr>
              <a:t> </a:t>
            </a:r>
            <a:r>
              <a:rPr sz="1400" b="1" spc="-5" dirty="0">
                <a:latin typeface="Comic Sans MS"/>
                <a:cs typeface="Comic Sans MS"/>
              </a:rPr>
              <a:t>want?</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 Beth </a:t>
            </a: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spc="-5" dirty="0">
                <a:solidFill>
                  <a:srgbClr val="FF0000"/>
                </a:solidFill>
                <a:latin typeface="Comic Sans MS"/>
                <a:cs typeface="Comic Sans MS"/>
              </a:rPr>
              <a:t>?</a:t>
            </a:r>
            <a:br>
              <a:rPr lang="en-US" sz="1400" b="1" spc="-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Can I have a </a:t>
            </a:r>
            <a:r>
              <a:rPr sz="145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 Ga </a:t>
            </a:r>
            <a:r>
              <a:rPr lang="en-US" sz="1400" b="1" spc="-5" dirty="0" err="1">
                <a:solidFill>
                  <a:srgbClr val="FF0000"/>
                </a:solidFill>
                <a:latin typeface="Comic Sans MS"/>
                <a:cs typeface="Comic Sans MS"/>
              </a:rPr>
              <a:t>i</a:t>
            </a:r>
            <a:r>
              <a:rPr lang="en-US" sz="1400" b="1" spc="-15" dirty="0">
                <a:solidFill>
                  <a:srgbClr val="FF0000"/>
                </a:solidFill>
                <a:latin typeface="Comic Sans MS"/>
                <a:cs typeface="Comic Sans MS"/>
              </a:rPr>
              <a:t> </a:t>
            </a:r>
            <a:r>
              <a:rPr lang="en-US" sz="1450" i="1" spc="-25" dirty="0">
                <a:solidFill>
                  <a:srgbClr val="FF0000"/>
                </a:solidFill>
                <a:latin typeface="Comic Sans MS"/>
                <a:cs typeface="Comic Sans MS"/>
              </a:rPr>
              <a:t>[noun]</a:t>
            </a:r>
            <a:r>
              <a:rPr lang="en-US" sz="1400" b="1" spc="-25" dirty="0">
                <a:solidFill>
                  <a:srgbClr val="FF0000"/>
                </a:solidFill>
                <a:latin typeface="Comic Sans MS"/>
                <a:cs typeface="Comic Sans MS"/>
              </a:rPr>
              <a:t>?</a:t>
            </a:r>
            <a:br>
              <a:rPr lang="en-US" sz="1400" b="1" spc="-2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spc="-5" dirty="0">
                <a:latin typeface="Comic Sans MS"/>
                <a:cs typeface="Comic Sans MS"/>
              </a:rPr>
              <a:t> </a:t>
            </a:r>
            <a:r>
              <a:rPr sz="1400" b="1" spc="-5" dirty="0">
                <a:latin typeface="Comic Sans MS"/>
                <a:cs typeface="Comic Sans MS"/>
              </a:rPr>
              <a:t>Can I have the</a:t>
            </a:r>
            <a:r>
              <a:rPr sz="1400" b="1" spc="-25" dirty="0">
                <a:latin typeface="Comic Sans MS"/>
                <a:cs typeface="Comic Sans MS"/>
              </a:rPr>
              <a:t> </a:t>
            </a:r>
            <a:r>
              <a:rPr sz="145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3799840" indent="-285750">
              <a:spcBef>
                <a:spcPts val="270"/>
              </a:spcBef>
              <a:buFont typeface="Wingdings" panose="05000000000000000000" pitchFamily="2" charset="2"/>
              <a:buChar char="§"/>
            </a:pPr>
            <a:r>
              <a:rPr lang="en-US" sz="1400" b="1" spc="-5" dirty="0">
                <a:solidFill>
                  <a:srgbClr val="FF0000"/>
                </a:solidFill>
                <a:latin typeface="Comic Sans MS"/>
                <a:cs typeface="Comic Sans MS"/>
              </a:rPr>
              <a:t>Ga </a:t>
            </a:r>
            <a:r>
              <a:rPr lang="en-US" sz="1400" b="1" spc="-5" dirty="0" err="1">
                <a:solidFill>
                  <a:srgbClr val="FF0000"/>
                </a:solidFill>
                <a:latin typeface="Comic Sans MS"/>
                <a:cs typeface="Comic Sans MS"/>
              </a:rPr>
              <a:t>i’r</a:t>
            </a:r>
            <a:r>
              <a:rPr lang="en-US" sz="1400" b="1" spc="-50" dirty="0">
                <a:solidFill>
                  <a:srgbClr val="FF0000"/>
                </a:solidFill>
                <a:latin typeface="Comic Sans MS"/>
                <a:cs typeface="Comic Sans MS"/>
              </a:rPr>
              <a:t> </a:t>
            </a:r>
            <a:r>
              <a:rPr lang="en-US" sz="1450" i="1" spc="-25" dirty="0">
                <a:solidFill>
                  <a:srgbClr val="FF0000"/>
                </a:solidFill>
                <a:latin typeface="Comic Sans MS"/>
                <a:cs typeface="Comic Sans MS"/>
              </a:rPr>
              <a:t>[noun]</a:t>
            </a:r>
            <a:r>
              <a:rPr lang="en-US" sz="1400" b="1" spc="-25" dirty="0">
                <a:solidFill>
                  <a:srgbClr val="FF0000"/>
                </a:solidFill>
                <a:latin typeface="Comic Sans MS"/>
                <a:cs typeface="Comic Sans MS"/>
              </a:rPr>
              <a:t>?</a:t>
            </a:r>
            <a:br>
              <a:rPr lang="en-US" sz="1400" b="1" spc="-25" dirty="0">
                <a:solidFill>
                  <a:srgbClr val="FF0000"/>
                </a:solidFill>
                <a:latin typeface="Comic Sans MS"/>
                <a:cs typeface="Comic Sans MS"/>
              </a:rPr>
            </a:br>
            <a:endParaRPr lang="en-US" sz="1400" dirty="0">
              <a:solidFill>
                <a:srgbClr val="FF0000"/>
              </a:solidFill>
              <a:latin typeface="Comic Sans MS"/>
              <a:cs typeface="Comic Sans MS"/>
            </a:endParaRPr>
          </a:p>
          <a:p>
            <a:pPr marL="3799840" indent="-285750">
              <a:spcBef>
                <a:spcPts val="270"/>
              </a:spcBef>
              <a:buFont typeface="Wingdings" panose="05000000000000000000" pitchFamily="2" charset="2"/>
              <a:buChar char="§"/>
            </a:pPr>
            <a:r>
              <a:rPr sz="1400" b="1" spc="-5" dirty="0">
                <a:latin typeface="Comic Sans MS"/>
                <a:cs typeface="Comic Sans MS"/>
              </a:rPr>
              <a:t>Here you</a:t>
            </a:r>
            <a:r>
              <a:rPr sz="1400" b="1" spc="-10" dirty="0">
                <a:latin typeface="Comic Sans MS"/>
                <a:cs typeface="Comic Sans MS"/>
              </a:rPr>
              <a:t> </a:t>
            </a:r>
            <a:r>
              <a:rPr sz="1400" b="1" spc="-5" dirty="0">
                <a:latin typeface="Comic Sans MS"/>
                <a:cs typeface="Comic Sans MS"/>
              </a:rPr>
              <a:t>are.</a:t>
            </a:r>
            <a:endParaRPr lang="en-GB" sz="1400" b="1" spc="-5" dirty="0">
              <a:latin typeface="Comic Sans MS"/>
              <a:cs typeface="Comic Sans MS"/>
            </a:endParaRPr>
          </a:p>
          <a:p>
            <a:pPr marL="3799840" indent="-285750">
              <a:spcBef>
                <a:spcPts val="270"/>
              </a:spcBef>
              <a:buFont typeface="Wingdings" panose="05000000000000000000" pitchFamily="2" charset="2"/>
              <a:buChar char="§"/>
            </a:pPr>
            <a:r>
              <a:rPr lang="en-US" sz="1400" b="1" spc="-5" dirty="0" err="1">
                <a:solidFill>
                  <a:srgbClr val="FF0000"/>
                </a:solidFill>
                <a:latin typeface="Comic Sans MS"/>
                <a:cs typeface="Comic Sans MS"/>
              </a:rPr>
              <a:t>Dyma</a:t>
            </a:r>
            <a:r>
              <a:rPr lang="en-US" sz="1400" b="1" spc="-6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6204585">
              <a:lnSpc>
                <a:spcPct val="100000"/>
              </a:lnSpc>
              <a:spcBef>
                <a:spcPts val="260"/>
              </a:spcBef>
            </a:pPr>
            <a:endParaRPr sz="1400" dirty="0">
              <a:latin typeface="Comic Sans MS"/>
              <a:cs typeface="Comic Sans MS"/>
            </a:endParaRPr>
          </a:p>
        </p:txBody>
      </p:sp>
      <p:sp>
        <p:nvSpPr>
          <p:cNvPr id="9" name="object 9"/>
          <p:cNvSpPr/>
          <p:nvPr/>
        </p:nvSpPr>
        <p:spPr>
          <a:xfrm>
            <a:off x="6480047" y="1152144"/>
            <a:ext cx="704215" cy="647700"/>
          </a:xfrm>
          <a:prstGeom prst="rect">
            <a:avLst/>
          </a:prstGeom>
          <a:blipFill>
            <a:blip r:embed="rId22" cstate="print"/>
            <a:stretch>
              <a:fillRect/>
            </a:stretch>
          </a:blipFill>
        </p:spPr>
        <p:txBody>
          <a:bodyPr wrap="square" lIns="0" tIns="0" rIns="0" bIns="0" rtlCol="0"/>
          <a:lstStyle/>
          <a:p>
            <a:endParaRPr/>
          </a:p>
        </p:txBody>
      </p:sp>
      <p:sp>
        <p:nvSpPr>
          <p:cNvPr id="10" name="object 10"/>
          <p:cNvSpPr/>
          <p:nvPr/>
        </p:nvSpPr>
        <p:spPr>
          <a:xfrm>
            <a:off x="6457950" y="1130046"/>
            <a:ext cx="746125" cy="692150"/>
          </a:xfrm>
          <a:custGeom>
            <a:avLst/>
            <a:gdLst/>
            <a:ahLst/>
            <a:cxnLst/>
            <a:rect l="l" t="t" r="r" b="b"/>
            <a:pathLst>
              <a:path w="746125" h="692150">
                <a:moveTo>
                  <a:pt x="0" y="691895"/>
                </a:moveTo>
                <a:lnTo>
                  <a:pt x="0" y="0"/>
                </a:lnTo>
                <a:lnTo>
                  <a:pt x="745998" y="0"/>
                </a:lnTo>
                <a:lnTo>
                  <a:pt x="745998" y="691895"/>
                </a:lnTo>
                <a:lnTo>
                  <a:pt x="0" y="691895"/>
                </a:lnTo>
                <a:close/>
              </a:path>
            </a:pathLst>
          </a:custGeom>
          <a:ln w="44450">
            <a:solidFill>
              <a:srgbClr val="966533"/>
            </a:solidFill>
          </a:ln>
        </p:spPr>
        <p:txBody>
          <a:bodyPr wrap="square" lIns="0" tIns="0" rIns="0" bIns="0" rtlCol="0"/>
          <a:lstStyle/>
          <a:p>
            <a:endParaRPr/>
          </a:p>
        </p:txBody>
      </p:sp>
      <p:sp>
        <p:nvSpPr>
          <p:cNvPr id="11" name="object 11"/>
          <p:cNvSpPr/>
          <p:nvPr/>
        </p:nvSpPr>
        <p:spPr>
          <a:xfrm>
            <a:off x="7488173" y="1152144"/>
            <a:ext cx="643127" cy="683514"/>
          </a:xfrm>
          <a:prstGeom prst="rect">
            <a:avLst/>
          </a:prstGeom>
          <a:blipFill>
            <a:blip r:embed="rId23" cstate="print"/>
            <a:stretch>
              <a:fillRect/>
            </a:stretch>
          </a:blipFill>
        </p:spPr>
        <p:txBody>
          <a:bodyPr wrap="square" lIns="0" tIns="0" rIns="0" bIns="0" rtlCol="0"/>
          <a:lstStyle/>
          <a:p>
            <a:endParaRPr/>
          </a:p>
        </p:txBody>
      </p:sp>
      <p:sp>
        <p:nvSpPr>
          <p:cNvPr id="12" name="object 12"/>
          <p:cNvSpPr/>
          <p:nvPr/>
        </p:nvSpPr>
        <p:spPr>
          <a:xfrm>
            <a:off x="7466076" y="1130046"/>
            <a:ext cx="685800" cy="727710"/>
          </a:xfrm>
          <a:custGeom>
            <a:avLst/>
            <a:gdLst/>
            <a:ahLst/>
            <a:cxnLst/>
            <a:rect l="l" t="t" r="r" b="b"/>
            <a:pathLst>
              <a:path w="685800" h="727710">
                <a:moveTo>
                  <a:pt x="0" y="727709"/>
                </a:moveTo>
                <a:lnTo>
                  <a:pt x="0" y="0"/>
                </a:lnTo>
                <a:lnTo>
                  <a:pt x="685800" y="0"/>
                </a:lnTo>
                <a:lnTo>
                  <a:pt x="685800" y="727709"/>
                </a:lnTo>
                <a:lnTo>
                  <a:pt x="0" y="727709"/>
                </a:lnTo>
                <a:close/>
              </a:path>
            </a:pathLst>
          </a:custGeom>
          <a:ln w="44450">
            <a:solidFill>
              <a:srgbClr val="966533"/>
            </a:solidFill>
          </a:ln>
        </p:spPr>
        <p:txBody>
          <a:bodyPr wrap="square" lIns="0" tIns="0" rIns="0" bIns="0" rtlCol="0"/>
          <a:lstStyle/>
          <a:p>
            <a:endParaRPr/>
          </a:p>
        </p:txBody>
      </p:sp>
      <p:sp>
        <p:nvSpPr>
          <p:cNvPr id="13" name="object 13"/>
          <p:cNvSpPr/>
          <p:nvPr/>
        </p:nvSpPr>
        <p:spPr>
          <a:xfrm>
            <a:off x="8423909" y="1152144"/>
            <a:ext cx="627570" cy="683514"/>
          </a:xfrm>
          <a:prstGeom prst="rect">
            <a:avLst/>
          </a:prstGeom>
          <a:blipFill>
            <a:blip r:embed="rId24" cstate="print"/>
            <a:stretch>
              <a:fillRect/>
            </a:stretch>
          </a:blipFill>
        </p:spPr>
        <p:txBody>
          <a:bodyPr wrap="square" lIns="0" tIns="0" rIns="0" bIns="0" rtlCol="0"/>
          <a:lstStyle/>
          <a:p>
            <a:endParaRPr/>
          </a:p>
        </p:txBody>
      </p:sp>
      <p:sp>
        <p:nvSpPr>
          <p:cNvPr id="14" name="object 14"/>
          <p:cNvSpPr/>
          <p:nvPr/>
        </p:nvSpPr>
        <p:spPr>
          <a:xfrm>
            <a:off x="8401811" y="1130046"/>
            <a:ext cx="670560" cy="727710"/>
          </a:xfrm>
          <a:custGeom>
            <a:avLst/>
            <a:gdLst/>
            <a:ahLst/>
            <a:cxnLst/>
            <a:rect l="l" t="t" r="r" b="b"/>
            <a:pathLst>
              <a:path w="670559" h="727710">
                <a:moveTo>
                  <a:pt x="0" y="727709"/>
                </a:moveTo>
                <a:lnTo>
                  <a:pt x="0" y="0"/>
                </a:lnTo>
                <a:lnTo>
                  <a:pt x="670559" y="0"/>
                </a:lnTo>
                <a:lnTo>
                  <a:pt x="670559" y="727709"/>
                </a:lnTo>
                <a:lnTo>
                  <a:pt x="0" y="727709"/>
                </a:lnTo>
                <a:close/>
              </a:path>
            </a:pathLst>
          </a:custGeom>
          <a:ln w="44450">
            <a:solidFill>
              <a:srgbClr val="966533"/>
            </a:solidFill>
          </a:ln>
        </p:spPr>
        <p:txBody>
          <a:bodyPr wrap="square" lIns="0" tIns="0" rIns="0" bIns="0" rtlCol="0"/>
          <a:lstStyle/>
          <a:p>
            <a:endParaRPr/>
          </a:p>
        </p:txBody>
      </p:sp>
      <p:pic>
        <p:nvPicPr>
          <p:cNvPr id="1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5" cstate="print"/>
          <a:stretch>
            <a:fillRect/>
          </a:stretch>
        </p:blipFill>
        <p:spPr>
          <a:xfrm>
            <a:off x="3276600" y="1122061"/>
            <a:ext cx="304800" cy="304800"/>
          </a:xfrm>
          <a:prstGeom prst="rect">
            <a:avLst/>
          </a:prstGeom>
        </p:spPr>
      </p:pic>
      <p:pic>
        <p:nvPicPr>
          <p:cNvPr id="18"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6" cstate="print"/>
          <a:stretch>
            <a:fillRect/>
          </a:stretch>
        </p:blipFill>
        <p:spPr>
          <a:xfrm>
            <a:off x="2667000" y="1853727"/>
            <a:ext cx="304800" cy="304800"/>
          </a:xfrm>
          <a:prstGeom prst="rect">
            <a:avLst/>
          </a:prstGeom>
        </p:spPr>
      </p:pic>
      <p:pic>
        <p:nvPicPr>
          <p:cNvPr id="19"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7" cstate="print"/>
          <a:stretch>
            <a:fillRect/>
          </a:stretch>
        </p:blipFill>
        <p:spPr>
          <a:xfrm>
            <a:off x="3657600" y="2519934"/>
            <a:ext cx="304800" cy="304800"/>
          </a:xfrm>
          <a:prstGeom prst="rect">
            <a:avLst/>
          </a:prstGeom>
        </p:spPr>
      </p:pic>
      <p:pic>
        <p:nvPicPr>
          <p:cNvPr id="20"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8" cstate="print"/>
          <a:stretch>
            <a:fillRect/>
          </a:stretch>
        </p:blipFill>
        <p:spPr>
          <a:xfrm>
            <a:off x="2743200" y="3320034"/>
            <a:ext cx="304800" cy="304800"/>
          </a:xfrm>
          <a:prstGeom prst="rect">
            <a:avLst/>
          </a:prstGeom>
        </p:spPr>
      </p:pic>
      <p:pic>
        <p:nvPicPr>
          <p:cNvPr id="21"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9" cstate="print"/>
          <a:stretch>
            <a:fillRect/>
          </a:stretch>
        </p:blipFill>
        <p:spPr>
          <a:xfrm>
            <a:off x="3733800" y="4021352"/>
            <a:ext cx="304800" cy="304800"/>
          </a:xfrm>
          <a:prstGeom prst="rect">
            <a:avLst/>
          </a:prstGeom>
        </p:spPr>
      </p:pic>
      <p:pic>
        <p:nvPicPr>
          <p:cNvPr id="22"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0" cstate="print"/>
          <a:stretch>
            <a:fillRect/>
          </a:stretch>
        </p:blipFill>
        <p:spPr>
          <a:xfrm>
            <a:off x="2743200" y="4697239"/>
            <a:ext cx="304800" cy="304800"/>
          </a:xfrm>
          <a:prstGeom prst="rect">
            <a:avLst/>
          </a:prstGeom>
        </p:spPr>
      </p:pic>
      <p:pic>
        <p:nvPicPr>
          <p:cNvPr id="24"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1" cstate="print"/>
          <a:stretch>
            <a:fillRect/>
          </a:stretch>
        </p:blipFill>
        <p:spPr>
          <a:xfrm>
            <a:off x="2819400" y="6193554"/>
            <a:ext cx="304800" cy="304800"/>
          </a:xfrm>
          <a:prstGeom prst="rect">
            <a:avLst/>
          </a:prstGeom>
        </p:spPr>
      </p:pic>
      <p:pic>
        <p:nvPicPr>
          <p:cNvPr id="25"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2" cstate="print"/>
          <a:stretch>
            <a:fillRect/>
          </a:stretch>
        </p:blipFill>
        <p:spPr>
          <a:xfrm>
            <a:off x="2590800" y="5508508"/>
            <a:ext cx="304800" cy="304800"/>
          </a:xfrm>
          <a:prstGeom prst="rect">
            <a:avLst/>
          </a:prstGeom>
        </p:spPr>
      </p:pic>
      <p:pic>
        <p:nvPicPr>
          <p:cNvPr id="2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3" cstate="print"/>
          <a:stretch>
            <a:fillRect/>
          </a:stretch>
        </p:blipFill>
        <p:spPr>
          <a:xfrm>
            <a:off x="2057400" y="6919204"/>
            <a:ext cx="304800" cy="304800"/>
          </a:xfrm>
          <a:prstGeom prst="rect">
            <a:avLst/>
          </a:prstGeom>
        </p:spPr>
      </p:pic>
      <p:pic>
        <p:nvPicPr>
          <p:cNvPr id="28"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4" cstate="print"/>
          <a:stretch>
            <a:fillRect/>
          </a:stretch>
        </p:blipFill>
        <p:spPr>
          <a:xfrm>
            <a:off x="3276600" y="286909"/>
            <a:ext cx="304800" cy="304800"/>
          </a:xfrm>
          <a:prstGeom prst="rect">
            <a:avLst/>
          </a:prstGeom>
        </p:spPr>
      </p:pic>
      <p:sp>
        <p:nvSpPr>
          <p:cNvPr id="29" name="object 15"/>
          <p:cNvSpPr txBox="1">
            <a:spLocks/>
          </p:cNvSpPr>
          <p:nvPr/>
        </p:nvSpPr>
        <p:spPr>
          <a:xfrm>
            <a:off x="5334001" y="288355"/>
            <a:ext cx="4701736" cy="689291"/>
          </a:xfrm>
          <a:prstGeom prst="rect">
            <a:avLst/>
          </a:prstGeom>
        </p:spPr>
        <p:txBody>
          <a:bodyPr vert="horz" wrap="square" lIns="0" tIns="12065" rIns="0" bIns="0" rtlCol="0">
            <a:spAutoFit/>
          </a:bodyPr>
          <a:lstStyle>
            <a:lvl1pPr>
              <a:defRPr sz="5000" b="1" i="0">
                <a:solidFill>
                  <a:srgbClr val="ED2224"/>
                </a:solidFill>
                <a:latin typeface="Calibri"/>
                <a:ea typeface="+mj-ea"/>
                <a:cs typeface="Calibri"/>
              </a:defRPr>
            </a:lvl1pPr>
          </a:lstStyle>
          <a:p>
            <a:pPr marL="12700">
              <a:spcBef>
                <a:spcPts val="95"/>
              </a:spcBef>
            </a:pPr>
            <a:r>
              <a:rPr lang="en-GB" sz="4400" kern="0" spc="-150" dirty="0" err="1">
                <a:solidFill>
                  <a:srgbClr val="000000"/>
                </a:solidFill>
                <a:latin typeface="Comic Sans MS" panose="030F0702030302020204" pitchFamily="66" charset="0"/>
              </a:rPr>
              <a:t>Meithrin</a:t>
            </a:r>
            <a:r>
              <a:rPr lang="en-GB" sz="4400" kern="0" spc="-150" dirty="0">
                <a:solidFill>
                  <a:srgbClr val="000000"/>
                </a:solidFill>
                <a:latin typeface="Comic Sans MS" panose="030F0702030302020204" pitchFamily="66" charset="0"/>
              </a:rPr>
              <a:t>/Nursery</a:t>
            </a:r>
          </a:p>
        </p:txBody>
      </p:sp>
    </p:spTree>
    <p:extLst>
      <p:ext uri="{BB962C8B-B14F-4D97-AF65-F5344CB8AC3E}">
        <p14:creationId xmlns:p14="http://schemas.microsoft.com/office/powerpoint/2010/main" val="11793445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249" fill="hold"/>
                                        <p:tgtEl>
                                          <p:spTgt spid="17"/>
                                        </p:tgtEl>
                                      </p:cBhvr>
                                    </p:cmd>
                                  </p:childTnLst>
                                </p:cTn>
                              </p:par>
                            </p:childTnLst>
                          </p:cTn>
                        </p:par>
                      </p:childTnLst>
                    </p:cTn>
                  </p:par>
                </p:childTnLst>
              </p:cTn>
              <p:nextCondLst>
                <p:cond evt="onClick" delay="0">
                  <p:tgtEl>
                    <p:spTgt spid="17"/>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940" fill="hold"/>
                                        <p:tgtEl>
                                          <p:spTgt spid="18"/>
                                        </p:tgtEl>
                                      </p:cBhvr>
                                    </p:cmd>
                                  </p:childTnLst>
                                </p:cTn>
                              </p:par>
                            </p:childTnLst>
                          </p:cTn>
                        </p:par>
                      </p:childTnLst>
                    </p:cTn>
                  </p:par>
                </p:childTnLst>
              </p:cTn>
              <p:nextCondLst>
                <p:cond evt="onClick" delay="0">
                  <p:tgtEl>
                    <p:spTgt spid="18"/>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8590" fill="hold"/>
                                        <p:tgtEl>
                                          <p:spTgt spid="19"/>
                                        </p:tgtEl>
                                      </p:cBhvr>
                                    </p:cmd>
                                  </p:childTnLst>
                                </p:cTn>
                              </p:par>
                            </p:childTnLst>
                          </p:cTn>
                        </p:par>
                      </p:childTnLst>
                    </p:cTn>
                  </p:par>
                </p:childTnLst>
              </p:cTn>
              <p:nextCondLst>
                <p:cond evt="onClick" delay="0">
                  <p:tgtEl>
                    <p:spTgt spid="19"/>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480" fill="hold"/>
                                        <p:tgtEl>
                                          <p:spTgt spid="20"/>
                                        </p:tgtEl>
                                      </p:cBhvr>
                                    </p:cmd>
                                  </p:childTnLst>
                                </p:cTn>
                              </p:par>
                            </p:childTnLst>
                          </p:cTn>
                        </p:par>
                      </p:childTnLst>
                    </p:cTn>
                  </p:par>
                </p:childTnLst>
              </p:cTn>
              <p:nextCondLst>
                <p:cond evt="onClick" delay="0">
                  <p:tgtEl>
                    <p:spTgt spid="20"/>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6" restart="whenNotActive" fill="hold" evtFilter="cancelBubble" nodeType="interactiveSeq">
                <p:stCondLst>
                  <p:cond evt="onClick" delay="0">
                    <p:tgtEl>
                      <p:spTgt spid="21"/>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7440" fill="hold"/>
                                        <p:tgtEl>
                                          <p:spTgt spid="21"/>
                                        </p:tgtEl>
                                      </p:cBhvr>
                                    </p:cmd>
                                  </p:childTnLst>
                                </p:cTn>
                              </p:par>
                            </p:childTnLst>
                          </p:cTn>
                        </p:par>
                      </p:childTnLst>
                    </p:cTn>
                  </p:par>
                </p:childTnLst>
              </p:cTn>
              <p:nextCondLst>
                <p:cond evt="onClick" delay="0">
                  <p:tgtEl>
                    <p:spTgt spid="21"/>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32" restart="whenNotActive" fill="hold" evtFilter="cancelBubble" nodeType="interactiveSeq">
                <p:stCondLst>
                  <p:cond evt="onClick" delay="0">
                    <p:tgtEl>
                      <p:spTgt spid="2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600" fill="hold"/>
                                        <p:tgtEl>
                                          <p:spTgt spid="22"/>
                                        </p:tgtEl>
                                      </p:cBhvr>
                                    </p:cmd>
                                  </p:childTnLst>
                                </p:cTn>
                              </p:par>
                            </p:childTnLst>
                          </p:cTn>
                        </p:par>
                      </p:childTnLst>
                    </p:cTn>
                  </p:par>
                </p:childTnLst>
              </p:cTn>
              <p:nextCondLst>
                <p:cond evt="onClick" delay="0">
                  <p:tgtEl>
                    <p:spTgt spid="2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540"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5"/>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670" fill="hold"/>
                                        <p:tgtEl>
                                          <p:spTgt spid="25"/>
                                        </p:tgtEl>
                                      </p:cBhvr>
                                    </p:cmd>
                                  </p:childTnLst>
                                </p:cTn>
                              </p:par>
                            </p:childTnLst>
                          </p:cTn>
                        </p:par>
                      </p:childTnLst>
                    </p:cTn>
                  </p:par>
                </p:childTnLst>
              </p:cTn>
              <p:nextCondLst>
                <p:cond evt="onClick" delay="0">
                  <p:tgtEl>
                    <p:spTgt spid="25"/>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2420"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2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5020" fill="hold"/>
                                        <p:tgtEl>
                                          <p:spTgt spid="28"/>
                                        </p:tgtEl>
                                      </p:cBhvr>
                                    </p:cmd>
                                  </p:childTnLst>
                                </p:cTn>
                              </p:par>
                            </p:childTnLst>
                          </p:cTn>
                        </p:par>
                      </p:childTnLst>
                    </p:cTn>
                  </p:par>
                </p:childTnLst>
              </p:cTn>
              <p:nextCondLst>
                <p:cond evt="onClick" delay="0">
                  <p:tgtEl>
                    <p:spTgt spid="2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6</a:t>
            </a:r>
            <a:endParaRPr sz="1000">
              <a:latin typeface="Times New Roman"/>
              <a:cs typeface="Times New Roman"/>
            </a:endParaRPr>
          </a:p>
        </p:txBody>
      </p:sp>
      <p:sp>
        <p:nvSpPr>
          <p:cNvPr id="3" name="object 3"/>
          <p:cNvSpPr/>
          <p:nvPr/>
        </p:nvSpPr>
        <p:spPr>
          <a:xfrm>
            <a:off x="144018" y="144018"/>
            <a:ext cx="9791700" cy="7488555"/>
          </a:xfrm>
          <a:custGeom>
            <a:avLst/>
            <a:gdLst/>
            <a:ahLst/>
            <a:cxnLst/>
            <a:rect l="l" t="t" r="r" b="b"/>
            <a:pathLst>
              <a:path w="9791700" h="7488555">
                <a:moveTo>
                  <a:pt x="0" y="0"/>
                </a:moveTo>
                <a:lnTo>
                  <a:pt x="0" y="7488174"/>
                </a:lnTo>
                <a:lnTo>
                  <a:pt x="9791700" y="7488174"/>
                </a:lnTo>
                <a:lnTo>
                  <a:pt x="9791700" y="0"/>
                </a:lnTo>
                <a:lnTo>
                  <a:pt x="0" y="0"/>
                </a:lnTo>
                <a:close/>
              </a:path>
            </a:pathLst>
          </a:custGeom>
          <a:solidFill>
            <a:srgbClr val="FAF8CC"/>
          </a:solidFill>
        </p:spPr>
        <p:txBody>
          <a:bodyPr wrap="square" lIns="0" tIns="0" rIns="0" bIns="0" rtlCol="0"/>
          <a:lstStyle/>
          <a:p>
            <a:endParaRPr/>
          </a:p>
        </p:txBody>
      </p:sp>
      <p:sp>
        <p:nvSpPr>
          <p:cNvPr id="4" name="object 4"/>
          <p:cNvSpPr/>
          <p:nvPr/>
        </p:nvSpPr>
        <p:spPr>
          <a:xfrm>
            <a:off x="162560" y="144018"/>
            <a:ext cx="0" cy="7488555"/>
          </a:xfrm>
          <a:custGeom>
            <a:avLst/>
            <a:gdLst/>
            <a:ahLst/>
            <a:cxnLst/>
            <a:rect l="l" t="t" r="r" b="b"/>
            <a:pathLst>
              <a:path h="7488555">
                <a:moveTo>
                  <a:pt x="0" y="0"/>
                </a:moveTo>
                <a:lnTo>
                  <a:pt x="0" y="7488174"/>
                </a:lnTo>
              </a:path>
            </a:pathLst>
          </a:custGeom>
          <a:ln w="38100">
            <a:solidFill>
              <a:srgbClr val="010202"/>
            </a:solidFill>
          </a:ln>
        </p:spPr>
        <p:txBody>
          <a:bodyPr wrap="square" lIns="0" tIns="0" rIns="0" bIns="0" rtlCol="0"/>
          <a:lstStyle/>
          <a:p>
            <a:endParaRPr/>
          </a:p>
        </p:txBody>
      </p:sp>
      <p:sp>
        <p:nvSpPr>
          <p:cNvPr id="5" name="object 5"/>
          <p:cNvSpPr/>
          <p:nvPr/>
        </p:nvSpPr>
        <p:spPr>
          <a:xfrm>
            <a:off x="181610" y="163068"/>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6" name="object 6"/>
          <p:cNvSpPr/>
          <p:nvPr/>
        </p:nvSpPr>
        <p:spPr>
          <a:xfrm>
            <a:off x="9916159" y="144018"/>
            <a:ext cx="0" cy="7488555"/>
          </a:xfrm>
          <a:custGeom>
            <a:avLst/>
            <a:gdLst/>
            <a:ahLst/>
            <a:cxnLst/>
            <a:rect l="l" t="t" r="r" b="b"/>
            <a:pathLst>
              <a:path h="7488555">
                <a:moveTo>
                  <a:pt x="0" y="0"/>
                </a:moveTo>
                <a:lnTo>
                  <a:pt x="0" y="7488174"/>
                </a:lnTo>
              </a:path>
            </a:pathLst>
          </a:custGeom>
          <a:ln w="38100">
            <a:solidFill>
              <a:srgbClr val="010202"/>
            </a:solidFill>
          </a:ln>
        </p:spPr>
        <p:txBody>
          <a:bodyPr wrap="square" lIns="0" tIns="0" rIns="0" bIns="0" rtlCol="0"/>
          <a:lstStyle/>
          <a:p>
            <a:endParaRPr/>
          </a:p>
        </p:txBody>
      </p:sp>
      <p:sp>
        <p:nvSpPr>
          <p:cNvPr id="7" name="object 7"/>
          <p:cNvSpPr/>
          <p:nvPr/>
        </p:nvSpPr>
        <p:spPr>
          <a:xfrm>
            <a:off x="182118" y="7613142"/>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04799" y="163068"/>
            <a:ext cx="9936000" cy="8366393"/>
          </a:xfrm>
          <a:prstGeom prst="rect">
            <a:avLst/>
          </a:prstGeom>
        </p:spPr>
        <p:txBody>
          <a:bodyPr vert="horz" wrap="square" lIns="0" tIns="35560" rIns="0" bIns="0" rtlCol="0">
            <a:noAutofit/>
          </a:bodyPr>
          <a:lstStyle/>
          <a:p>
            <a:pPr marL="127000" indent="-114935">
              <a:spcBef>
                <a:spcPts val="280"/>
              </a:spcBef>
              <a:buSzPct val="92857"/>
              <a:buChar char="▪"/>
              <a:tabLst>
                <a:tab pos="127635" algn="l"/>
              </a:tabLst>
            </a:pPr>
            <a:r>
              <a:rPr sz="1260" b="1" spc="-5" dirty="0">
                <a:latin typeface="Comic Sans MS"/>
                <a:cs typeface="Comic Sans MS"/>
              </a:rPr>
              <a:t>Can I </a:t>
            </a:r>
            <a:r>
              <a:rPr sz="1260" b="1" dirty="0">
                <a:latin typeface="Comic Sans MS"/>
                <a:cs typeface="Comic Sans MS"/>
              </a:rPr>
              <a:t>go </a:t>
            </a:r>
            <a:r>
              <a:rPr sz="1260" b="1" spc="-5" dirty="0">
                <a:latin typeface="Comic Sans MS"/>
                <a:cs typeface="Comic Sans MS"/>
              </a:rPr>
              <a:t>to the toilet</a:t>
            </a:r>
            <a:r>
              <a:rPr sz="1260" b="1" spc="15" dirty="0">
                <a:latin typeface="Comic Sans MS"/>
                <a:cs typeface="Comic Sans MS"/>
              </a:rPr>
              <a:t> </a:t>
            </a:r>
            <a:r>
              <a:rPr sz="1260" b="1" spc="-5" dirty="0">
                <a:latin typeface="Comic Sans MS"/>
                <a:cs typeface="Comic Sans MS"/>
              </a:rPr>
              <a:t>please?</a:t>
            </a:r>
            <a:endParaRPr lang="en-GB" sz="1260" b="1" spc="-5" dirty="0">
              <a:latin typeface="Comic Sans MS"/>
              <a:cs typeface="Comic Sans MS"/>
            </a:endParaRPr>
          </a:p>
          <a:p>
            <a:pPr marL="127000" indent="-114935">
              <a:spcBef>
                <a:spcPts val="280"/>
              </a:spcBef>
              <a:buSzPct val="92857"/>
              <a:buFontTx/>
              <a:buChar char="▪"/>
              <a:tabLst>
                <a:tab pos="127635" algn="l"/>
              </a:tabLst>
            </a:pPr>
            <a:r>
              <a:rPr lang="cy-GB" sz="1260" b="1" spc="-5" dirty="0">
                <a:solidFill>
                  <a:srgbClr val="FF0000"/>
                </a:solidFill>
                <a:latin typeface="Comic Sans MS"/>
                <a:cs typeface="Comic Sans MS"/>
              </a:rPr>
              <a:t>Ga i fynd i’r </a:t>
            </a:r>
            <a:r>
              <a:rPr lang="cy-GB" sz="1260" b="1" dirty="0">
                <a:solidFill>
                  <a:srgbClr val="FF0000"/>
                </a:solidFill>
                <a:latin typeface="Comic Sans MS"/>
                <a:cs typeface="Comic Sans MS"/>
              </a:rPr>
              <a:t>tŷ </a:t>
            </a:r>
            <a:r>
              <a:rPr lang="cy-GB" sz="1260" b="1" spc="-5" dirty="0">
                <a:solidFill>
                  <a:srgbClr val="FF0000"/>
                </a:solidFill>
                <a:latin typeface="Comic Sans MS"/>
                <a:cs typeface="Comic Sans MS"/>
              </a:rPr>
              <a:t>bach </a:t>
            </a:r>
            <a:r>
              <a:rPr lang="cy-GB" sz="1260" b="1" dirty="0">
                <a:solidFill>
                  <a:srgbClr val="FF0000"/>
                </a:solidFill>
                <a:latin typeface="Comic Sans MS"/>
                <a:cs typeface="Comic Sans MS"/>
              </a:rPr>
              <a:t>os </a:t>
            </a:r>
            <a:r>
              <a:rPr lang="cy-GB" sz="1260" b="1" spc="-5" dirty="0">
                <a:solidFill>
                  <a:srgbClr val="FF0000"/>
                </a:solidFill>
                <a:latin typeface="Comic Sans MS"/>
                <a:cs typeface="Comic Sans MS"/>
              </a:rPr>
              <a:t>gwelwch yn</a:t>
            </a:r>
            <a:r>
              <a:rPr lang="cy-GB" sz="1260" b="1" spc="20" dirty="0">
                <a:solidFill>
                  <a:srgbClr val="FF0000"/>
                </a:solidFill>
                <a:latin typeface="Comic Sans MS"/>
                <a:cs typeface="Comic Sans MS"/>
              </a:rPr>
              <a:t> </a:t>
            </a:r>
            <a:r>
              <a:rPr lang="cy-GB" sz="1260" b="1" spc="-10" dirty="0">
                <a:solidFill>
                  <a:srgbClr val="FF0000"/>
                </a:solidFill>
                <a:latin typeface="Comic Sans MS"/>
                <a:cs typeface="Comic Sans MS"/>
              </a:rPr>
              <a:t>dda?</a:t>
            </a:r>
            <a:endParaRPr lang="cy-GB" sz="1260" dirty="0">
              <a:solidFill>
                <a:srgbClr val="FF0000"/>
              </a:solidFill>
              <a:latin typeface="Comic Sans MS"/>
              <a:cs typeface="Comic Sans MS"/>
            </a:endParaRPr>
          </a:p>
          <a:p>
            <a:pPr marL="127000" indent="-114935">
              <a:spcBef>
                <a:spcPts val="280"/>
              </a:spcBef>
              <a:buSzPct val="92857"/>
              <a:buChar char="▪"/>
              <a:tabLst>
                <a:tab pos="127635" algn="l"/>
              </a:tabLst>
            </a:pPr>
            <a:endParaRPr sz="1260" dirty="0">
              <a:latin typeface="Comic Sans MS"/>
              <a:cs typeface="Comic Sans MS"/>
            </a:endParaRPr>
          </a:p>
          <a:p>
            <a:pPr marL="29845" indent="-115570">
              <a:spcBef>
                <a:spcPts val="220"/>
              </a:spcBef>
              <a:buSzPct val="92857"/>
              <a:buChar char="▪"/>
              <a:tabLst>
                <a:tab pos="487680" algn="l"/>
              </a:tabLst>
            </a:pPr>
            <a:r>
              <a:rPr sz="1260" b="1" spc="-5" dirty="0">
                <a:latin typeface="Comic Sans MS"/>
                <a:cs typeface="Comic Sans MS"/>
              </a:rPr>
              <a:t>Can I have a </a:t>
            </a:r>
            <a:r>
              <a:rPr sz="1260" i="1" spc="-30" dirty="0">
                <a:latin typeface="Comic Sans MS"/>
                <a:cs typeface="Comic Sans MS"/>
              </a:rPr>
              <a:t>[noun </a:t>
            </a:r>
            <a:r>
              <a:rPr sz="1260" i="1" spc="-25" dirty="0">
                <a:latin typeface="Comic Sans MS"/>
                <a:cs typeface="Comic Sans MS"/>
              </a:rPr>
              <a:t>+ colour]</a:t>
            </a:r>
            <a:r>
              <a:rPr sz="1260" i="1" spc="215" dirty="0">
                <a:latin typeface="Comic Sans MS"/>
                <a:cs typeface="Comic Sans MS"/>
              </a:rPr>
              <a:t> </a:t>
            </a:r>
            <a:r>
              <a:rPr sz="1260" b="1" spc="-5" dirty="0">
                <a:latin typeface="Comic Sans MS"/>
                <a:cs typeface="Comic Sans MS"/>
              </a:rPr>
              <a:t>please?</a:t>
            </a:r>
            <a:endParaRPr lang="en-GB" sz="1260" b="1" spc="-5" dirty="0">
              <a:latin typeface="Comic Sans MS"/>
              <a:cs typeface="Comic Sans MS"/>
            </a:endParaRPr>
          </a:p>
          <a:p>
            <a:pPr marL="29845" indent="-115570">
              <a:spcBef>
                <a:spcPts val="220"/>
              </a:spcBef>
              <a:buSzPct val="92857"/>
              <a:buFontTx/>
              <a:buChar char="▪"/>
              <a:tabLst>
                <a:tab pos="487680" algn="l"/>
              </a:tabLst>
            </a:pPr>
            <a:r>
              <a:rPr lang="en-US" sz="1260" b="1" spc="-5" dirty="0">
                <a:solidFill>
                  <a:srgbClr val="FF0000"/>
                </a:solidFill>
                <a:latin typeface="Comic Sans MS"/>
                <a:cs typeface="Comic Sans MS"/>
              </a:rPr>
              <a:t>Ga </a:t>
            </a:r>
            <a:r>
              <a:rPr lang="en-US" sz="1260" b="1" spc="-5" dirty="0" err="1">
                <a:solidFill>
                  <a:srgbClr val="FF0000"/>
                </a:solidFill>
                <a:latin typeface="Comic Sans MS"/>
                <a:cs typeface="Comic Sans MS"/>
              </a:rPr>
              <a:t>i</a:t>
            </a:r>
            <a:r>
              <a:rPr lang="en-US" sz="1260" b="1" spc="-5" dirty="0">
                <a:solidFill>
                  <a:srgbClr val="FF0000"/>
                </a:solidFill>
                <a:latin typeface="Comic Sans MS"/>
                <a:cs typeface="Comic Sans MS"/>
              </a:rPr>
              <a:t> </a:t>
            </a:r>
            <a:r>
              <a:rPr lang="en-US" sz="1260" i="1" spc="-30" dirty="0">
                <a:solidFill>
                  <a:srgbClr val="FF0000"/>
                </a:solidFill>
                <a:latin typeface="Comic Sans MS"/>
                <a:cs typeface="Comic Sans MS"/>
              </a:rPr>
              <a:t>[noun </a:t>
            </a:r>
            <a:r>
              <a:rPr lang="en-US" sz="1260" i="1" spc="-25" dirty="0">
                <a:solidFill>
                  <a:srgbClr val="FF0000"/>
                </a:solidFill>
                <a:latin typeface="Comic Sans MS"/>
                <a:cs typeface="Comic Sans MS"/>
              </a:rPr>
              <a:t>+ </a:t>
            </a:r>
            <a:r>
              <a:rPr lang="en-US" sz="1260" i="1" spc="-25" dirty="0" err="1">
                <a:solidFill>
                  <a:srgbClr val="FF0000"/>
                </a:solidFill>
                <a:latin typeface="Comic Sans MS"/>
                <a:cs typeface="Comic Sans MS"/>
              </a:rPr>
              <a:t>colour</a:t>
            </a:r>
            <a:r>
              <a:rPr lang="en-US" sz="1260" i="1" spc="-25" dirty="0">
                <a:solidFill>
                  <a:srgbClr val="FF0000"/>
                </a:solidFill>
                <a:latin typeface="Comic Sans MS"/>
                <a:cs typeface="Comic Sans MS"/>
              </a:rPr>
              <a:t>] </a:t>
            </a:r>
            <a:r>
              <a:rPr lang="en-US" sz="1260" b="1" spc="-5" dirty="0" err="1">
                <a:solidFill>
                  <a:srgbClr val="FF0000"/>
                </a:solidFill>
                <a:latin typeface="Comic Sans MS"/>
                <a:cs typeface="Comic Sans MS"/>
              </a:rPr>
              <a:t>os</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gwelwch</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yn</a:t>
            </a:r>
            <a:r>
              <a:rPr lang="en-US" sz="1260" b="1" spc="-170" dirty="0">
                <a:solidFill>
                  <a:srgbClr val="FF0000"/>
                </a:solidFill>
                <a:latin typeface="Comic Sans MS"/>
                <a:cs typeface="Comic Sans MS"/>
              </a:rPr>
              <a:t> </a:t>
            </a:r>
            <a:r>
              <a:rPr lang="en-US" sz="1260" b="1" spc="-10" dirty="0" err="1">
                <a:solidFill>
                  <a:srgbClr val="FF0000"/>
                </a:solidFill>
                <a:latin typeface="Comic Sans MS"/>
                <a:cs typeface="Comic Sans MS"/>
              </a:rPr>
              <a:t>dda</a:t>
            </a:r>
            <a:r>
              <a:rPr lang="en-US" sz="1260" b="1" spc="-10" dirty="0">
                <a:solidFill>
                  <a:srgbClr val="FF0000"/>
                </a:solidFill>
                <a:latin typeface="Comic Sans MS"/>
                <a:cs typeface="Comic Sans MS"/>
              </a:rPr>
              <a:t>?</a:t>
            </a:r>
            <a:endParaRPr lang="en-US" sz="1260" dirty="0">
              <a:solidFill>
                <a:srgbClr val="FF0000"/>
              </a:solidFill>
              <a:latin typeface="Comic Sans MS"/>
              <a:cs typeface="Comic Sans MS"/>
            </a:endParaRPr>
          </a:p>
          <a:p>
            <a:pPr marL="487045" lvl="1" indent="-115570">
              <a:spcBef>
                <a:spcPts val="220"/>
              </a:spcBef>
              <a:buSzPct val="92857"/>
              <a:buChar char="▪"/>
              <a:tabLst>
                <a:tab pos="487680" algn="l"/>
              </a:tabLst>
            </a:pPr>
            <a:endParaRPr sz="1260" dirty="0">
              <a:latin typeface="Comic Sans MS"/>
              <a:cs typeface="Comic Sans MS"/>
            </a:endParaRPr>
          </a:p>
          <a:p>
            <a:pPr indent="-184151">
              <a:spcBef>
                <a:spcPts val="215"/>
              </a:spcBef>
              <a:buSzPct val="92857"/>
              <a:buChar char="▪"/>
              <a:tabLst>
                <a:tab pos="846455" algn="l"/>
              </a:tabLst>
            </a:pPr>
            <a:r>
              <a:rPr sz="1260" b="1" spc="-5" dirty="0">
                <a:latin typeface="Comic Sans MS"/>
                <a:cs typeface="Comic Sans MS"/>
              </a:rPr>
              <a:t>What is in the</a:t>
            </a:r>
            <a:r>
              <a:rPr sz="1260" b="1" dirty="0">
                <a:latin typeface="Comic Sans MS"/>
                <a:cs typeface="Comic Sans MS"/>
              </a:rPr>
              <a:t> </a:t>
            </a:r>
            <a:r>
              <a:rPr sz="1260" i="1" spc="-25" dirty="0">
                <a:latin typeface="Comic Sans MS"/>
                <a:cs typeface="Comic Sans MS"/>
              </a:rPr>
              <a:t>[noun]</a:t>
            </a:r>
            <a:r>
              <a:rPr sz="1260" b="1" spc="-25" dirty="0">
                <a:latin typeface="Comic Sans MS"/>
                <a:cs typeface="Comic Sans MS"/>
              </a:rPr>
              <a:t>?</a:t>
            </a:r>
            <a:endParaRPr lang="en-GB" sz="1260" b="1" spc="-25" dirty="0">
              <a:latin typeface="Comic Sans MS"/>
              <a:cs typeface="Comic Sans MS"/>
            </a:endParaRPr>
          </a:p>
          <a:p>
            <a:pPr indent="-184151">
              <a:spcBef>
                <a:spcPts val="215"/>
              </a:spcBef>
              <a:buSzPct val="92857"/>
              <a:buFontTx/>
              <a:buChar char="▪"/>
              <a:tabLst>
                <a:tab pos="846455" algn="l"/>
              </a:tabLst>
            </a:pPr>
            <a:r>
              <a:rPr lang="en-GB" sz="1260" b="1" spc="-5" dirty="0">
                <a:solidFill>
                  <a:srgbClr val="FF0000"/>
                </a:solidFill>
                <a:latin typeface="Comic Sans MS"/>
                <a:cs typeface="Comic Sans MS"/>
              </a:rPr>
              <a:t>Beth </a:t>
            </a:r>
            <a:r>
              <a:rPr lang="en-GB" sz="1260" b="1" spc="-5" dirty="0" err="1">
                <a:solidFill>
                  <a:srgbClr val="FF0000"/>
                </a:solidFill>
                <a:latin typeface="Comic Sans MS"/>
                <a:cs typeface="Comic Sans MS"/>
              </a:rPr>
              <a:t>sy</a:t>
            </a:r>
            <a:r>
              <a:rPr lang="en-GB" sz="1260" b="1" spc="-5" dirty="0">
                <a:solidFill>
                  <a:srgbClr val="FF0000"/>
                </a:solidFill>
                <a:latin typeface="Comic Sans MS"/>
                <a:cs typeface="Comic Sans MS"/>
              </a:rPr>
              <a:t>’ </a:t>
            </a:r>
            <a:r>
              <a:rPr lang="en-GB" sz="1260" b="1" spc="-5" dirty="0" err="1">
                <a:solidFill>
                  <a:srgbClr val="FF0000"/>
                </a:solidFill>
                <a:latin typeface="Comic Sans MS"/>
                <a:cs typeface="Comic Sans MS"/>
              </a:rPr>
              <a:t>yn</a:t>
            </a:r>
            <a:r>
              <a:rPr lang="en-GB" sz="1260" b="1" spc="-5" dirty="0">
                <a:solidFill>
                  <a:srgbClr val="FF0000"/>
                </a:solidFill>
                <a:latin typeface="Comic Sans MS"/>
                <a:cs typeface="Comic Sans MS"/>
              </a:rPr>
              <a:t> y</a:t>
            </a:r>
            <a:r>
              <a:rPr lang="en-GB" sz="1260" b="1" spc="5" dirty="0">
                <a:solidFill>
                  <a:srgbClr val="FF0000"/>
                </a:solidFill>
                <a:latin typeface="Comic Sans MS"/>
                <a:cs typeface="Comic Sans MS"/>
              </a:rPr>
              <a:t> </a:t>
            </a:r>
            <a:r>
              <a:rPr lang="en-GB" sz="1260" i="1" spc="-25" dirty="0">
                <a:solidFill>
                  <a:srgbClr val="FF0000"/>
                </a:solidFill>
                <a:latin typeface="Comic Sans MS"/>
                <a:cs typeface="Comic Sans MS"/>
              </a:rPr>
              <a:t>[noun]</a:t>
            </a:r>
            <a:r>
              <a:rPr lang="en-GB" sz="1260" b="1" spc="-25" dirty="0">
                <a:solidFill>
                  <a:srgbClr val="FF0000"/>
                </a:solidFill>
                <a:latin typeface="Comic Sans MS"/>
                <a:cs typeface="Comic Sans MS"/>
              </a:rPr>
              <a:t>?</a:t>
            </a:r>
            <a:endParaRPr lang="en-GB" sz="1260" dirty="0">
              <a:solidFill>
                <a:srgbClr val="FF0000"/>
              </a:solidFill>
              <a:latin typeface="Comic Sans MS"/>
              <a:cs typeface="Comic Sans MS"/>
            </a:endParaRPr>
          </a:p>
          <a:p>
            <a:pPr marL="845819" lvl="2" indent="-115570">
              <a:spcBef>
                <a:spcPts val="215"/>
              </a:spcBef>
              <a:buSzPct val="92857"/>
              <a:buChar char="▪"/>
              <a:tabLst>
                <a:tab pos="846455" algn="l"/>
              </a:tabLst>
            </a:pPr>
            <a:endParaRPr sz="1260" dirty="0">
              <a:latin typeface="Comic Sans MS"/>
              <a:cs typeface="Comic Sans MS"/>
            </a:endParaRPr>
          </a:p>
          <a:p>
            <a:pPr marL="114935" marR="6405880" lvl="3" indent="-114935">
              <a:spcBef>
                <a:spcPts val="210"/>
              </a:spcBef>
              <a:buSzPct val="92857"/>
              <a:buChar char="▪"/>
              <a:tabLst>
                <a:tab pos="114935" algn="l"/>
              </a:tabLst>
            </a:pPr>
            <a:r>
              <a:rPr sz="1260" b="1" spc="-5" dirty="0">
                <a:latin typeface="Comic Sans MS"/>
                <a:cs typeface="Comic Sans MS"/>
              </a:rPr>
              <a:t>Mae </a:t>
            </a:r>
            <a:r>
              <a:rPr sz="1260" i="1" spc="-25" dirty="0">
                <a:latin typeface="Comic Sans MS"/>
                <a:cs typeface="Comic Sans MS"/>
              </a:rPr>
              <a:t>[noun] </a:t>
            </a:r>
            <a:r>
              <a:rPr sz="1260" b="1" spc="-5" dirty="0">
                <a:latin typeface="Comic Sans MS"/>
                <a:cs typeface="Comic Sans MS"/>
              </a:rPr>
              <a:t>yn y</a:t>
            </a:r>
            <a:r>
              <a:rPr sz="1260" b="1" spc="-265" dirty="0">
                <a:latin typeface="Comic Sans MS"/>
                <a:cs typeface="Comic Sans MS"/>
              </a:rPr>
              <a:t> </a:t>
            </a:r>
            <a:r>
              <a:rPr sz="1260" i="1" spc="-25" dirty="0">
                <a:latin typeface="Comic Sans MS"/>
                <a:cs typeface="Comic Sans MS"/>
              </a:rPr>
              <a:t>[noun]</a:t>
            </a:r>
            <a:r>
              <a:rPr sz="1260" b="1" spc="-25" dirty="0">
                <a:latin typeface="Comic Sans MS"/>
                <a:cs typeface="Comic Sans MS"/>
              </a:rPr>
              <a:t>.</a:t>
            </a:r>
            <a:endParaRPr lang="en-GB" sz="1260" b="1" spc="-25" dirty="0">
              <a:latin typeface="Comic Sans MS"/>
              <a:cs typeface="Comic Sans MS"/>
            </a:endParaRPr>
          </a:p>
          <a:p>
            <a:pPr marL="114935" marR="6405880" lvl="3" indent="-114935">
              <a:spcBef>
                <a:spcPts val="210"/>
              </a:spcBef>
              <a:buSzPct val="92857"/>
              <a:buFontTx/>
              <a:buChar char="▪"/>
              <a:tabLst>
                <a:tab pos="114935" algn="l"/>
              </a:tabLst>
            </a:pPr>
            <a:r>
              <a:rPr lang="es-ES" sz="1260" b="1" spc="-5" dirty="0" err="1">
                <a:solidFill>
                  <a:srgbClr val="FF0000"/>
                </a:solidFill>
                <a:latin typeface="Comic Sans MS"/>
                <a:cs typeface="Comic Sans MS"/>
              </a:rPr>
              <a:t>Mae</a:t>
            </a:r>
            <a:r>
              <a:rPr lang="es-ES" sz="1260" b="1" spc="-5" dirty="0">
                <a:solidFill>
                  <a:srgbClr val="FF0000"/>
                </a:solidFill>
                <a:latin typeface="Comic Sans MS"/>
                <a:cs typeface="Comic Sans MS"/>
              </a:rPr>
              <a:t> </a:t>
            </a:r>
            <a:r>
              <a:rPr lang="es-ES" sz="1260" i="1" spc="-30" dirty="0">
                <a:solidFill>
                  <a:srgbClr val="FF0000"/>
                </a:solidFill>
                <a:latin typeface="Comic Sans MS"/>
                <a:cs typeface="Comic Sans MS"/>
              </a:rPr>
              <a:t>[</a:t>
            </a:r>
            <a:r>
              <a:rPr lang="es-ES" sz="1260" i="1" spc="-30" dirty="0" err="1">
                <a:solidFill>
                  <a:srgbClr val="FF0000"/>
                </a:solidFill>
                <a:latin typeface="Comic Sans MS"/>
                <a:cs typeface="Comic Sans MS"/>
              </a:rPr>
              <a:t>noun</a:t>
            </a:r>
            <a:r>
              <a:rPr lang="es-ES" sz="1260" i="1" spc="-30" dirty="0">
                <a:solidFill>
                  <a:srgbClr val="FF0000"/>
                </a:solidFill>
                <a:latin typeface="Comic Sans MS"/>
                <a:cs typeface="Comic Sans MS"/>
              </a:rPr>
              <a:t>] </a:t>
            </a:r>
            <a:r>
              <a:rPr lang="es-ES" sz="1260" b="1" spc="-5" dirty="0" err="1">
                <a:solidFill>
                  <a:srgbClr val="FF0000"/>
                </a:solidFill>
                <a:latin typeface="Comic Sans MS"/>
                <a:cs typeface="Comic Sans MS"/>
              </a:rPr>
              <a:t>yn</a:t>
            </a:r>
            <a:r>
              <a:rPr lang="es-ES" sz="1260" b="1" spc="-5" dirty="0">
                <a:solidFill>
                  <a:srgbClr val="FF0000"/>
                </a:solidFill>
                <a:latin typeface="Comic Sans MS"/>
                <a:cs typeface="Comic Sans MS"/>
              </a:rPr>
              <a:t> y</a:t>
            </a:r>
            <a:r>
              <a:rPr lang="es-ES" sz="1260" b="1" spc="-235" dirty="0">
                <a:solidFill>
                  <a:srgbClr val="FF0000"/>
                </a:solidFill>
                <a:latin typeface="Comic Sans MS"/>
                <a:cs typeface="Comic Sans MS"/>
              </a:rPr>
              <a:t> </a:t>
            </a:r>
            <a:r>
              <a:rPr lang="es-ES" sz="1260" i="1" spc="-25" dirty="0">
                <a:solidFill>
                  <a:srgbClr val="FF0000"/>
                </a:solidFill>
                <a:latin typeface="Comic Sans MS"/>
                <a:cs typeface="Comic Sans MS"/>
              </a:rPr>
              <a:t>[</a:t>
            </a:r>
            <a:r>
              <a:rPr lang="es-ES" sz="1260" i="1" spc="-25" dirty="0" err="1">
                <a:solidFill>
                  <a:srgbClr val="FF0000"/>
                </a:solidFill>
                <a:latin typeface="Comic Sans MS"/>
                <a:cs typeface="Comic Sans MS"/>
              </a:rPr>
              <a:t>noun</a:t>
            </a:r>
            <a:r>
              <a:rPr lang="es-ES" sz="1260" i="1" spc="-25" dirty="0">
                <a:solidFill>
                  <a:srgbClr val="FF0000"/>
                </a:solidFill>
                <a:latin typeface="Comic Sans MS"/>
                <a:cs typeface="Comic Sans MS"/>
              </a:rPr>
              <a:t>]</a:t>
            </a:r>
            <a:r>
              <a:rPr lang="es-ES" sz="1260" b="1" spc="-25" dirty="0">
                <a:solidFill>
                  <a:srgbClr val="FF0000"/>
                </a:solidFill>
                <a:latin typeface="Comic Sans MS"/>
                <a:cs typeface="Comic Sans MS"/>
              </a:rPr>
              <a:t>.</a:t>
            </a:r>
            <a:endParaRPr lang="es-ES" sz="1260" dirty="0">
              <a:solidFill>
                <a:srgbClr val="FF0000"/>
              </a:solidFill>
              <a:latin typeface="Comic Sans MS"/>
              <a:cs typeface="Comic Sans MS"/>
            </a:endParaRPr>
          </a:p>
          <a:p>
            <a:pPr marL="114935" marR="6405880" lvl="3" indent="-114935">
              <a:spcBef>
                <a:spcPts val="210"/>
              </a:spcBef>
              <a:buSzPct val="92857"/>
              <a:buChar char="▪"/>
              <a:tabLst>
                <a:tab pos="114935" algn="l"/>
              </a:tabLst>
            </a:pPr>
            <a:endParaRPr sz="1260" dirty="0">
              <a:latin typeface="Comic Sans MS"/>
              <a:cs typeface="Comic Sans MS"/>
            </a:endParaRPr>
          </a:p>
          <a:p>
            <a:pPr marL="114935" marR="6358255" lvl="4" indent="-114935">
              <a:spcBef>
                <a:spcPts val="260"/>
              </a:spcBef>
              <a:buSzPct val="92857"/>
              <a:buChar char="▪"/>
              <a:tabLst>
                <a:tab pos="114935" algn="l"/>
              </a:tabLst>
            </a:pPr>
            <a:r>
              <a:rPr sz="1260" b="1" spc="-5" dirty="0">
                <a:latin typeface="Comic Sans MS"/>
                <a:cs typeface="Comic Sans MS"/>
              </a:rPr>
              <a:t>How are you</a:t>
            </a:r>
            <a:r>
              <a:rPr sz="1260" b="1" spc="-40" dirty="0">
                <a:latin typeface="Comic Sans MS"/>
                <a:cs typeface="Comic Sans MS"/>
              </a:rPr>
              <a:t> </a:t>
            </a:r>
            <a:r>
              <a:rPr sz="1260" b="1" spc="-5" dirty="0">
                <a:latin typeface="Comic Sans MS"/>
                <a:cs typeface="Comic Sans MS"/>
              </a:rPr>
              <a:t>today?</a:t>
            </a:r>
            <a:endParaRPr lang="en-GB" sz="1260" b="1" spc="-5" dirty="0">
              <a:latin typeface="Comic Sans MS"/>
              <a:cs typeface="Comic Sans MS"/>
            </a:endParaRPr>
          </a:p>
          <a:p>
            <a:pPr marL="114935" marR="6358255" lvl="4" indent="-114935">
              <a:spcBef>
                <a:spcPts val="260"/>
              </a:spcBef>
              <a:buSzPct val="92857"/>
              <a:buFontTx/>
              <a:buChar char="▪"/>
              <a:tabLst>
                <a:tab pos="114935" algn="l"/>
              </a:tabLst>
            </a:pPr>
            <a:r>
              <a:rPr lang="en-US" sz="1260" b="1" spc="-5" dirty="0" err="1">
                <a:solidFill>
                  <a:srgbClr val="FF0000"/>
                </a:solidFill>
                <a:latin typeface="Comic Sans MS"/>
                <a:cs typeface="Comic Sans MS"/>
              </a:rPr>
              <a:t>Sut</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wyt</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ti</a:t>
            </a:r>
            <a:r>
              <a:rPr lang="en-US" sz="1260" b="1" spc="-40" dirty="0">
                <a:solidFill>
                  <a:srgbClr val="FF0000"/>
                </a:solidFill>
                <a:latin typeface="Comic Sans MS"/>
                <a:cs typeface="Comic Sans MS"/>
              </a:rPr>
              <a:t> </a:t>
            </a:r>
            <a:r>
              <a:rPr lang="en-US" sz="1260" b="1" spc="-5" dirty="0" err="1">
                <a:solidFill>
                  <a:srgbClr val="FF0000"/>
                </a:solidFill>
                <a:latin typeface="Comic Sans MS"/>
                <a:cs typeface="Comic Sans MS"/>
              </a:rPr>
              <a:t>heddiw</a:t>
            </a:r>
            <a:r>
              <a:rPr lang="en-US" sz="1260" b="1" spc="-5" dirty="0">
                <a:solidFill>
                  <a:srgbClr val="FF0000"/>
                </a:solidFill>
                <a:latin typeface="Comic Sans MS"/>
                <a:cs typeface="Comic Sans MS"/>
              </a:rPr>
              <a:t>?</a:t>
            </a:r>
            <a:br>
              <a:rPr lang="en-US" sz="1260" b="1" spc="-5" dirty="0">
                <a:solidFill>
                  <a:srgbClr val="FF0000"/>
                </a:solidFill>
                <a:latin typeface="Comic Sans MS"/>
                <a:cs typeface="Comic Sans MS"/>
              </a:rPr>
            </a:br>
            <a:endParaRPr lang="en-US" sz="1260" dirty="0">
              <a:solidFill>
                <a:srgbClr val="FF0000"/>
              </a:solidFill>
              <a:latin typeface="Comic Sans MS"/>
              <a:cs typeface="Comic Sans MS"/>
            </a:endParaRPr>
          </a:p>
          <a:p>
            <a:pPr marL="285750" marR="6358255" lvl="3" indent="-285750">
              <a:spcBef>
                <a:spcPts val="260"/>
              </a:spcBef>
              <a:buSzPct val="92857"/>
              <a:buFont typeface="Wingdings" panose="05000000000000000000" pitchFamily="2" charset="2"/>
              <a:buChar char="§"/>
              <a:tabLst>
                <a:tab pos="114935" algn="l"/>
              </a:tabLst>
            </a:pPr>
            <a:r>
              <a:rPr lang="en-GB" sz="1260" b="1" spc="25" dirty="0">
                <a:latin typeface="Comic Sans MS"/>
                <a:cs typeface="Comic Sans MS"/>
              </a:rPr>
              <a:t>I am very well thank you/wonderful/terrible</a:t>
            </a:r>
          </a:p>
          <a:p>
            <a:pPr marL="285750" marR="6358255" lvl="3" indent="-285750">
              <a:spcBef>
                <a:spcPts val="260"/>
              </a:spcBef>
              <a:buSzPct val="92857"/>
              <a:buFont typeface="Wingdings" panose="05000000000000000000" pitchFamily="2" charset="2"/>
              <a:buChar char="§"/>
              <a:tabLst>
                <a:tab pos="114935" algn="l"/>
              </a:tabLst>
            </a:pPr>
            <a:r>
              <a:rPr lang="en-US" sz="1260" b="1" spc="-5" dirty="0" err="1">
                <a:solidFill>
                  <a:srgbClr val="FF0000"/>
                </a:solidFill>
                <a:latin typeface="Comic Sans MS"/>
                <a:cs typeface="Comic Sans MS"/>
              </a:rPr>
              <a:t>Dw</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i’n</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dda</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iawn</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diolch</a:t>
            </a:r>
            <a:r>
              <a:rPr lang="en-US" sz="1260" b="1" spc="-5" dirty="0">
                <a:solidFill>
                  <a:srgbClr val="FF0000"/>
                </a:solidFill>
                <a:latin typeface="Comic Sans MS"/>
                <a:cs typeface="Comic Sans MS"/>
              </a:rPr>
              <a:t>/</a:t>
            </a:r>
            <a:r>
              <a:rPr lang="en-US" sz="1260" b="1" spc="-5" dirty="0" err="1">
                <a:solidFill>
                  <a:srgbClr val="FF0000"/>
                </a:solidFill>
                <a:latin typeface="Comic Sans MS"/>
                <a:cs typeface="Comic Sans MS"/>
              </a:rPr>
              <a:t>fendigedig</a:t>
            </a:r>
            <a:r>
              <a:rPr lang="en-US" sz="1260" b="1" spc="-5" dirty="0">
                <a:solidFill>
                  <a:srgbClr val="FF0000"/>
                </a:solidFill>
                <a:latin typeface="Comic Sans MS"/>
                <a:cs typeface="Comic Sans MS"/>
              </a:rPr>
              <a:t>/</a:t>
            </a:r>
            <a:r>
              <a:rPr lang="en-US" sz="1260" b="1" spc="-5" dirty="0" err="1">
                <a:solidFill>
                  <a:srgbClr val="FF0000"/>
                </a:solidFill>
                <a:latin typeface="Comic Sans MS"/>
                <a:cs typeface="Comic Sans MS"/>
              </a:rPr>
              <a:t>ofnadwy</a:t>
            </a:r>
            <a:endParaRPr lang="en-US" sz="1260" b="1" spc="-5" dirty="0">
              <a:solidFill>
                <a:srgbClr val="FF0000"/>
              </a:solidFill>
              <a:latin typeface="Comic Sans MS"/>
              <a:cs typeface="Comic Sans MS"/>
            </a:endParaRPr>
          </a:p>
          <a:p>
            <a:pPr marL="1808480" lvl="5">
              <a:spcBef>
                <a:spcPts val="270"/>
              </a:spcBef>
              <a:buSzPct val="92857"/>
              <a:tabLst>
                <a:tab pos="1924685" algn="l"/>
              </a:tabLst>
            </a:pPr>
            <a:endParaRPr lang="en-GB" sz="1260" dirty="0">
              <a:solidFill>
                <a:srgbClr val="FF0000"/>
              </a:solidFill>
              <a:latin typeface="Comic Sans MS"/>
              <a:cs typeface="Comic Sans MS"/>
            </a:endParaRPr>
          </a:p>
          <a:p>
            <a:pPr marL="0" lvl="1" indent="-117475">
              <a:spcBef>
                <a:spcPts val="270"/>
              </a:spcBef>
              <a:buSzPct val="92857"/>
              <a:buChar char="▪"/>
              <a:tabLst>
                <a:tab pos="2284095" algn="l"/>
              </a:tabLst>
            </a:pPr>
            <a:r>
              <a:rPr sz="1260" b="1" spc="-5" dirty="0">
                <a:latin typeface="Comic Sans MS"/>
                <a:cs typeface="Comic Sans MS"/>
              </a:rPr>
              <a:t>I am</a:t>
            </a:r>
            <a:r>
              <a:rPr sz="1260" b="1" dirty="0">
                <a:latin typeface="Comic Sans MS"/>
                <a:cs typeface="Comic Sans MS"/>
              </a:rPr>
              <a:t> </a:t>
            </a:r>
            <a:r>
              <a:rPr sz="1260" b="1" spc="-10" dirty="0">
                <a:latin typeface="Comic Sans MS"/>
                <a:cs typeface="Comic Sans MS"/>
              </a:rPr>
              <a:t>tired.</a:t>
            </a:r>
            <a:endParaRPr lang="en-GB" sz="1260" b="1" spc="-10" dirty="0">
              <a:latin typeface="Comic Sans MS"/>
              <a:cs typeface="Comic Sans MS"/>
            </a:endParaRPr>
          </a:p>
          <a:p>
            <a:pPr marL="0" lvl="1" indent="-117475">
              <a:spcBef>
                <a:spcPts val="270"/>
              </a:spcBef>
              <a:buSzPct val="92857"/>
              <a:buFontTx/>
              <a:buChar char="▪"/>
              <a:tabLst>
                <a:tab pos="2284095" algn="l"/>
              </a:tabLst>
            </a:pPr>
            <a:r>
              <a:rPr lang="en-US" sz="1260" b="1" spc="-5" dirty="0" err="1">
                <a:solidFill>
                  <a:srgbClr val="FF0000"/>
                </a:solidFill>
                <a:latin typeface="Comic Sans MS"/>
                <a:cs typeface="Comic Sans MS"/>
              </a:rPr>
              <a:t>Dw</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i</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wedi</a:t>
            </a:r>
            <a:r>
              <a:rPr lang="en-US" sz="1260" b="1" spc="5" dirty="0">
                <a:solidFill>
                  <a:srgbClr val="FF0000"/>
                </a:solidFill>
                <a:latin typeface="Comic Sans MS"/>
                <a:cs typeface="Comic Sans MS"/>
              </a:rPr>
              <a:t> </a:t>
            </a:r>
            <a:r>
              <a:rPr lang="en-US" sz="1260" b="1" spc="-5" dirty="0" err="1">
                <a:solidFill>
                  <a:srgbClr val="FF0000"/>
                </a:solidFill>
                <a:latin typeface="Comic Sans MS"/>
                <a:cs typeface="Comic Sans MS"/>
              </a:rPr>
              <a:t>blino</a:t>
            </a:r>
            <a:r>
              <a:rPr lang="en-US" sz="1260" b="1" spc="-5" dirty="0">
                <a:solidFill>
                  <a:srgbClr val="FF0000"/>
                </a:solidFill>
                <a:latin typeface="Comic Sans MS"/>
                <a:cs typeface="Comic Sans MS"/>
              </a:rPr>
              <a:t>.</a:t>
            </a:r>
            <a:br>
              <a:rPr lang="en-US" sz="1260" b="1" spc="-5" dirty="0">
                <a:solidFill>
                  <a:srgbClr val="FF0000"/>
                </a:solidFill>
                <a:latin typeface="Comic Sans MS"/>
                <a:cs typeface="Comic Sans MS"/>
              </a:rPr>
            </a:br>
            <a:endParaRPr lang="en-US" sz="1260" dirty="0">
              <a:solidFill>
                <a:srgbClr val="FF0000"/>
              </a:solidFill>
              <a:latin typeface="Comic Sans MS"/>
              <a:cs typeface="Comic Sans MS"/>
            </a:endParaRPr>
          </a:p>
          <a:p>
            <a:pPr marL="0" lvl="1" indent="-117475">
              <a:spcBef>
                <a:spcPts val="270"/>
              </a:spcBef>
              <a:buSzPct val="92857"/>
              <a:buFontTx/>
              <a:buChar char="▪"/>
              <a:tabLst>
                <a:tab pos="2284095" algn="l"/>
              </a:tabLst>
            </a:pPr>
            <a:r>
              <a:rPr sz="1260" b="1" spc="-5" dirty="0">
                <a:latin typeface="Comic Sans MS"/>
                <a:cs typeface="Comic Sans MS"/>
              </a:rPr>
              <a:t>What is the matter, </a:t>
            </a:r>
            <a:r>
              <a:rPr sz="1260" i="1" spc="-25" dirty="0">
                <a:latin typeface="Comic Sans MS"/>
                <a:cs typeface="Comic Sans MS"/>
              </a:rPr>
              <a:t>[pupil</a:t>
            </a:r>
            <a:r>
              <a:rPr sz="1260" i="1" spc="-15" dirty="0">
                <a:latin typeface="Comic Sans MS"/>
                <a:cs typeface="Comic Sans MS"/>
              </a:rPr>
              <a:t> </a:t>
            </a:r>
            <a:r>
              <a:rPr sz="1260" i="1" spc="-25" dirty="0">
                <a:latin typeface="Comic Sans MS"/>
                <a:cs typeface="Comic Sans MS"/>
              </a:rPr>
              <a:t>name]</a:t>
            </a:r>
            <a:r>
              <a:rPr sz="1260" b="1" spc="-25" dirty="0">
                <a:latin typeface="Comic Sans MS"/>
                <a:cs typeface="Comic Sans MS"/>
              </a:rPr>
              <a:t>?</a:t>
            </a:r>
            <a:endParaRPr lang="en-GB" sz="1260" b="1" spc="-25" dirty="0">
              <a:latin typeface="Comic Sans MS"/>
              <a:cs typeface="Comic Sans MS"/>
            </a:endParaRPr>
          </a:p>
          <a:p>
            <a:pPr marL="0" lvl="1" indent="-215265">
              <a:spcBef>
                <a:spcPts val="220"/>
              </a:spcBef>
              <a:buSzPct val="92857"/>
              <a:buFontTx/>
              <a:buChar char="▪"/>
              <a:tabLst>
                <a:tab pos="2644140" algn="l"/>
              </a:tabLst>
            </a:pPr>
            <a:r>
              <a:rPr lang="en-GB" sz="1260" b="1" spc="-5" dirty="0">
                <a:solidFill>
                  <a:srgbClr val="FF0000"/>
                </a:solidFill>
                <a:latin typeface="Comic Sans MS"/>
                <a:cs typeface="Comic Sans MS"/>
              </a:rPr>
              <a:t>Beth </a:t>
            </a:r>
            <a:r>
              <a:rPr lang="en-GB" sz="1260" b="1" spc="-5" dirty="0" err="1">
                <a:solidFill>
                  <a:srgbClr val="FF0000"/>
                </a:solidFill>
                <a:latin typeface="Comic Sans MS"/>
                <a:cs typeface="Comic Sans MS"/>
              </a:rPr>
              <a:t>sy’n</a:t>
            </a:r>
            <a:r>
              <a:rPr lang="en-GB" sz="1260" b="1" spc="-5" dirty="0">
                <a:solidFill>
                  <a:srgbClr val="FF0000"/>
                </a:solidFill>
                <a:latin typeface="Comic Sans MS"/>
                <a:cs typeface="Comic Sans MS"/>
              </a:rPr>
              <a:t> bod, </a:t>
            </a:r>
            <a:r>
              <a:rPr lang="en-GB" sz="1260" i="1" spc="-30" dirty="0">
                <a:solidFill>
                  <a:srgbClr val="FF0000"/>
                </a:solidFill>
                <a:latin typeface="Comic Sans MS"/>
                <a:cs typeface="Comic Sans MS"/>
              </a:rPr>
              <a:t>[pupil</a:t>
            </a:r>
            <a:r>
              <a:rPr lang="en-GB" sz="1260" i="1" dirty="0">
                <a:solidFill>
                  <a:srgbClr val="FF0000"/>
                </a:solidFill>
                <a:latin typeface="Comic Sans MS"/>
                <a:cs typeface="Comic Sans MS"/>
              </a:rPr>
              <a:t> </a:t>
            </a:r>
            <a:r>
              <a:rPr lang="en-GB" sz="1260" i="1" spc="-25" dirty="0">
                <a:solidFill>
                  <a:srgbClr val="FF0000"/>
                </a:solidFill>
                <a:latin typeface="Comic Sans MS"/>
                <a:cs typeface="Comic Sans MS"/>
              </a:rPr>
              <a:t>name]</a:t>
            </a:r>
            <a:r>
              <a:rPr lang="en-GB" sz="1260" b="1" spc="-25" dirty="0">
                <a:solidFill>
                  <a:srgbClr val="FF0000"/>
                </a:solidFill>
                <a:latin typeface="Comic Sans MS"/>
                <a:cs typeface="Comic Sans MS"/>
              </a:rPr>
              <a:t>?</a:t>
            </a:r>
            <a:endParaRPr lang="en-GB" sz="1260" dirty="0">
              <a:solidFill>
                <a:srgbClr val="FF0000"/>
              </a:solidFill>
              <a:latin typeface="Comic Sans MS"/>
              <a:cs typeface="Comic Sans MS"/>
            </a:endParaRPr>
          </a:p>
          <a:p>
            <a:pPr marL="2643505" lvl="7" indent="-115570">
              <a:spcBef>
                <a:spcPts val="220"/>
              </a:spcBef>
              <a:buSzPct val="92857"/>
              <a:buChar char="▪"/>
              <a:tabLst>
                <a:tab pos="2644140" algn="l"/>
              </a:tabLst>
            </a:pPr>
            <a:endParaRPr sz="1260" dirty="0">
              <a:latin typeface="Comic Sans MS"/>
              <a:cs typeface="Comic Sans MS"/>
            </a:endParaRPr>
          </a:p>
          <a:p>
            <a:pPr marL="114935" marR="4435475" lvl="8" indent="-114935">
              <a:spcBef>
                <a:spcPts val="215"/>
              </a:spcBef>
              <a:buSzPct val="92857"/>
              <a:buChar char="▪"/>
              <a:tabLst>
                <a:tab pos="114935" algn="l"/>
              </a:tabLst>
            </a:pPr>
            <a:r>
              <a:rPr sz="1260" b="1" spc="-5" dirty="0">
                <a:latin typeface="Comic Sans MS"/>
                <a:cs typeface="Comic Sans MS"/>
              </a:rPr>
              <a:t>I have a bad </a:t>
            </a:r>
            <a:r>
              <a:rPr sz="1260" i="1" spc="-35" dirty="0">
                <a:latin typeface="Comic Sans MS"/>
                <a:cs typeface="Comic Sans MS"/>
              </a:rPr>
              <a:t>[body</a:t>
            </a:r>
            <a:r>
              <a:rPr sz="1260" i="1" spc="-55" dirty="0">
                <a:latin typeface="Comic Sans MS"/>
                <a:cs typeface="Comic Sans MS"/>
              </a:rPr>
              <a:t> </a:t>
            </a:r>
            <a:r>
              <a:rPr sz="1260" i="1" spc="-20" dirty="0">
                <a:latin typeface="Comic Sans MS"/>
                <a:cs typeface="Comic Sans MS"/>
              </a:rPr>
              <a:t>part]</a:t>
            </a:r>
            <a:r>
              <a:rPr sz="1260" b="1" spc="-20" dirty="0">
                <a:latin typeface="Comic Sans MS"/>
                <a:cs typeface="Comic Sans MS"/>
              </a:rPr>
              <a:t>.</a:t>
            </a:r>
            <a:endParaRPr lang="en-GB" sz="1260" b="1" spc="-20" dirty="0">
              <a:latin typeface="Comic Sans MS"/>
              <a:cs typeface="Comic Sans MS"/>
            </a:endParaRPr>
          </a:p>
          <a:p>
            <a:pPr marL="114935" marR="4435475" lvl="8" indent="-114935">
              <a:spcBef>
                <a:spcPts val="215"/>
              </a:spcBef>
              <a:buSzPct val="92857"/>
              <a:buFontTx/>
              <a:buChar char="▪"/>
              <a:tabLst>
                <a:tab pos="114935" algn="l"/>
              </a:tabLst>
            </a:pPr>
            <a:r>
              <a:rPr lang="en-GB" sz="1260" b="1" spc="-5" dirty="0">
                <a:solidFill>
                  <a:srgbClr val="FF0000"/>
                </a:solidFill>
                <a:latin typeface="Comic Sans MS"/>
                <a:cs typeface="Comic Sans MS"/>
              </a:rPr>
              <a:t>Mae </a:t>
            </a:r>
            <a:r>
              <a:rPr lang="en-GB" sz="1260" i="1" spc="-35" dirty="0">
                <a:solidFill>
                  <a:srgbClr val="FF0000"/>
                </a:solidFill>
                <a:latin typeface="Comic Sans MS"/>
                <a:cs typeface="Comic Sans MS"/>
              </a:rPr>
              <a:t>[body </a:t>
            </a:r>
            <a:r>
              <a:rPr lang="en-GB" sz="1260" i="1" spc="-25" dirty="0">
                <a:solidFill>
                  <a:srgbClr val="FF0000"/>
                </a:solidFill>
                <a:latin typeface="Comic Sans MS"/>
                <a:cs typeface="Comic Sans MS"/>
              </a:rPr>
              <a:t>part] </a:t>
            </a:r>
            <a:r>
              <a:rPr lang="en-GB" sz="1260" b="1" spc="-5" dirty="0" err="1">
                <a:solidFill>
                  <a:srgbClr val="FF0000"/>
                </a:solidFill>
                <a:latin typeface="Comic Sans MS"/>
                <a:cs typeface="Comic Sans MS"/>
              </a:rPr>
              <a:t>tost</a:t>
            </a:r>
            <a:r>
              <a:rPr lang="en-GB" sz="1260" b="1" spc="-5" dirty="0">
                <a:solidFill>
                  <a:srgbClr val="FF0000"/>
                </a:solidFill>
                <a:latin typeface="Comic Sans MS"/>
                <a:cs typeface="Comic Sans MS"/>
              </a:rPr>
              <a:t> </a:t>
            </a:r>
            <a:r>
              <a:rPr lang="en-GB" sz="1260" b="1" spc="-5" dirty="0" err="1">
                <a:solidFill>
                  <a:srgbClr val="FF0000"/>
                </a:solidFill>
                <a:latin typeface="Comic Sans MS"/>
                <a:cs typeface="Comic Sans MS"/>
              </a:rPr>
              <a:t>gyda</a:t>
            </a:r>
            <a:r>
              <a:rPr lang="en-GB" sz="1260" b="1" spc="-185" dirty="0">
                <a:solidFill>
                  <a:srgbClr val="FF0000"/>
                </a:solidFill>
                <a:latin typeface="Comic Sans MS"/>
                <a:cs typeface="Comic Sans MS"/>
              </a:rPr>
              <a:t> </a:t>
            </a:r>
            <a:r>
              <a:rPr lang="en-GB" sz="1260" b="1" spc="-5" dirty="0">
                <a:solidFill>
                  <a:srgbClr val="FF0000"/>
                </a:solidFill>
                <a:latin typeface="Comic Sans MS"/>
                <a:cs typeface="Comic Sans MS"/>
              </a:rPr>
              <a:t>fi.</a:t>
            </a:r>
            <a:br>
              <a:rPr lang="en-GB" sz="1260" b="1" spc="-5" dirty="0">
                <a:solidFill>
                  <a:srgbClr val="FF0000"/>
                </a:solidFill>
                <a:latin typeface="Comic Sans MS"/>
                <a:cs typeface="Comic Sans MS"/>
              </a:rPr>
            </a:br>
            <a:endParaRPr sz="1260" dirty="0">
              <a:latin typeface="Comic Sans MS"/>
              <a:cs typeface="Comic Sans MS"/>
            </a:endParaRPr>
          </a:p>
          <a:p>
            <a:pPr marR="4381500">
              <a:spcBef>
                <a:spcPts val="260"/>
              </a:spcBef>
            </a:pPr>
            <a:r>
              <a:rPr sz="1260" b="1" spc="-5" dirty="0">
                <a:latin typeface="Comic Sans MS"/>
                <a:cs typeface="Comic Sans MS"/>
              </a:rPr>
              <a:t>▪What a pity, oh</a:t>
            </a:r>
            <a:r>
              <a:rPr sz="1260" b="1" spc="-35" dirty="0">
                <a:latin typeface="Comic Sans MS"/>
                <a:cs typeface="Comic Sans MS"/>
              </a:rPr>
              <a:t> </a:t>
            </a:r>
            <a:r>
              <a:rPr sz="1260" b="1" dirty="0">
                <a:latin typeface="Comic Sans MS"/>
                <a:cs typeface="Comic Sans MS"/>
              </a:rPr>
              <a:t>dear!</a:t>
            </a:r>
            <a:endParaRPr lang="en-GB" sz="1260" b="1" dirty="0">
              <a:latin typeface="Comic Sans MS"/>
              <a:cs typeface="Comic Sans MS"/>
            </a:endParaRPr>
          </a:p>
          <a:p>
            <a:pPr marR="4381500">
              <a:spcBef>
                <a:spcPts val="260"/>
              </a:spcBef>
            </a:pPr>
            <a:r>
              <a:rPr lang="en-US" sz="1260" spc="-5" dirty="0">
                <a:solidFill>
                  <a:srgbClr val="FF0000"/>
                </a:solidFill>
                <a:latin typeface="Comic Sans MS"/>
                <a:cs typeface="Comic Sans MS"/>
              </a:rPr>
              <a:t>▪ </a:t>
            </a:r>
            <a:r>
              <a:rPr lang="en-US" sz="1260" b="1" spc="-5" dirty="0" err="1">
                <a:solidFill>
                  <a:srgbClr val="FF0000"/>
                </a:solidFill>
                <a:latin typeface="Comic Sans MS"/>
                <a:cs typeface="Comic Sans MS"/>
              </a:rPr>
              <a:t>Trueni</a:t>
            </a:r>
            <a:r>
              <a:rPr lang="en-US" sz="1260" b="1" spc="-5" dirty="0">
                <a:solidFill>
                  <a:srgbClr val="FF0000"/>
                </a:solidFill>
                <a:latin typeface="Comic Sans MS"/>
                <a:cs typeface="Comic Sans MS"/>
              </a:rPr>
              <a:t>, o</a:t>
            </a:r>
            <a:r>
              <a:rPr lang="en-US" sz="1260" b="1" spc="5" dirty="0">
                <a:solidFill>
                  <a:srgbClr val="FF0000"/>
                </a:solidFill>
                <a:latin typeface="Comic Sans MS"/>
                <a:cs typeface="Comic Sans MS"/>
              </a:rPr>
              <a:t> </a:t>
            </a:r>
            <a:r>
              <a:rPr lang="en-US" sz="1260" b="1" spc="-10" dirty="0" err="1">
                <a:solidFill>
                  <a:srgbClr val="FF0000"/>
                </a:solidFill>
                <a:latin typeface="Comic Sans MS"/>
                <a:cs typeface="Comic Sans MS"/>
              </a:rPr>
              <a:t>diar</a:t>
            </a:r>
            <a:r>
              <a:rPr lang="en-US" sz="1260" b="1" spc="-10" dirty="0">
                <a:solidFill>
                  <a:srgbClr val="FF0000"/>
                </a:solidFill>
                <a:latin typeface="Comic Sans MS"/>
                <a:cs typeface="Comic Sans MS"/>
              </a:rPr>
              <a:t>!</a:t>
            </a:r>
          </a:p>
          <a:p>
            <a:pPr marR="4381500">
              <a:spcBef>
                <a:spcPts val="260"/>
              </a:spcBef>
            </a:pPr>
            <a:endParaRPr lang="en-US" sz="1260" dirty="0">
              <a:latin typeface="Comic Sans MS"/>
              <a:cs typeface="Comic Sans MS"/>
            </a:endParaRPr>
          </a:p>
          <a:p>
            <a:pPr marL="171450" marR="4381500" indent="-171450">
              <a:spcBef>
                <a:spcPts val="260"/>
              </a:spcBef>
              <a:buFont typeface="Wingdings" panose="05000000000000000000" pitchFamily="2" charset="2"/>
              <a:buChar char="§"/>
            </a:pPr>
            <a:r>
              <a:rPr sz="1260" b="1" spc="-5" dirty="0">
                <a:latin typeface="Comic Sans MS"/>
                <a:cs typeface="Comic Sans MS"/>
              </a:rPr>
              <a:t>Nothing.</a:t>
            </a:r>
            <a:endParaRPr lang="en-GB" sz="1260" b="1" spc="-5" dirty="0">
              <a:latin typeface="Comic Sans MS"/>
              <a:cs typeface="Comic Sans MS"/>
            </a:endParaRPr>
          </a:p>
          <a:p>
            <a:pPr marL="171450" marR="4381500" indent="-171450">
              <a:spcBef>
                <a:spcPts val="260"/>
              </a:spcBef>
              <a:buFont typeface="Wingdings" panose="05000000000000000000" pitchFamily="2" charset="2"/>
              <a:buChar char="§"/>
            </a:pPr>
            <a:r>
              <a:rPr lang="en-US" sz="1260" b="1" spc="-5" dirty="0">
                <a:solidFill>
                  <a:srgbClr val="FF0000"/>
                </a:solidFill>
                <a:latin typeface="Comic Sans MS"/>
                <a:cs typeface="Comic Sans MS"/>
              </a:rPr>
              <a:t>Dim </a:t>
            </a:r>
            <a:r>
              <a:rPr lang="en-US" sz="1260" b="1" spc="-5" dirty="0" err="1">
                <a:solidFill>
                  <a:srgbClr val="FF0000"/>
                </a:solidFill>
                <a:latin typeface="Comic Sans MS"/>
                <a:cs typeface="Comic Sans MS"/>
              </a:rPr>
              <a:t>byd</a:t>
            </a:r>
            <a:r>
              <a:rPr lang="en-US" sz="1260" b="1" spc="-5" dirty="0">
                <a:solidFill>
                  <a:srgbClr val="FF0000"/>
                </a:solidFill>
                <a:latin typeface="Comic Sans MS"/>
                <a:cs typeface="Comic Sans MS"/>
              </a:rPr>
              <a:t>.</a:t>
            </a:r>
            <a:endParaRPr lang="en-US" sz="1260" dirty="0">
              <a:solidFill>
                <a:srgbClr val="FF0000"/>
              </a:solidFill>
              <a:latin typeface="Comic Sans MS"/>
              <a:cs typeface="Comic Sans MS"/>
            </a:endParaRPr>
          </a:p>
          <a:p>
            <a:pPr marL="3606800">
              <a:lnSpc>
                <a:spcPct val="100000"/>
              </a:lnSpc>
              <a:spcBef>
                <a:spcPts val="270"/>
              </a:spcBef>
            </a:pPr>
            <a:endParaRPr sz="1400" dirty="0">
              <a:latin typeface="Comic Sans MS"/>
              <a:cs typeface="Comic Sans MS"/>
            </a:endParaRPr>
          </a:p>
        </p:txBody>
      </p:sp>
      <p:sp>
        <p:nvSpPr>
          <p:cNvPr id="9" name="object 9"/>
          <p:cNvSpPr/>
          <p:nvPr/>
        </p:nvSpPr>
        <p:spPr>
          <a:xfrm>
            <a:off x="7510271" y="1248155"/>
            <a:ext cx="1834895" cy="1621536"/>
          </a:xfrm>
          <a:prstGeom prst="rect">
            <a:avLst/>
          </a:prstGeom>
          <a:blipFill>
            <a:blip r:embed="rId28" cstate="print"/>
            <a:stretch>
              <a:fillRect/>
            </a:stretch>
          </a:blipFill>
        </p:spPr>
        <p:txBody>
          <a:bodyPr wrap="square" lIns="0" tIns="0" rIns="0" bIns="0" rtlCol="0"/>
          <a:lstStyle/>
          <a:p>
            <a:endParaRPr/>
          </a:p>
        </p:txBody>
      </p:sp>
      <p:sp>
        <p:nvSpPr>
          <p:cNvPr id="10" name="object 10"/>
          <p:cNvSpPr/>
          <p:nvPr/>
        </p:nvSpPr>
        <p:spPr>
          <a:xfrm>
            <a:off x="7500619" y="1223772"/>
            <a:ext cx="0" cy="1659889"/>
          </a:xfrm>
          <a:custGeom>
            <a:avLst/>
            <a:gdLst/>
            <a:ahLst/>
            <a:cxnLst/>
            <a:rect l="l" t="t" r="r" b="b"/>
            <a:pathLst>
              <a:path h="1659889">
                <a:moveTo>
                  <a:pt x="0" y="0"/>
                </a:moveTo>
                <a:lnTo>
                  <a:pt x="0" y="1659636"/>
                </a:lnTo>
              </a:path>
            </a:pathLst>
          </a:custGeom>
          <a:ln w="25400">
            <a:solidFill>
              <a:srgbClr val="F1EA3F"/>
            </a:solidFill>
          </a:ln>
        </p:spPr>
        <p:txBody>
          <a:bodyPr wrap="square" lIns="0" tIns="0" rIns="0" bIns="0" rtlCol="0"/>
          <a:lstStyle/>
          <a:p>
            <a:endParaRPr/>
          </a:p>
        </p:txBody>
      </p:sp>
      <p:sp>
        <p:nvSpPr>
          <p:cNvPr id="11" name="object 11"/>
          <p:cNvSpPr/>
          <p:nvPr/>
        </p:nvSpPr>
        <p:spPr>
          <a:xfrm>
            <a:off x="7513319" y="1236725"/>
            <a:ext cx="1819910" cy="0"/>
          </a:xfrm>
          <a:custGeom>
            <a:avLst/>
            <a:gdLst/>
            <a:ahLst/>
            <a:cxnLst/>
            <a:rect l="l" t="t" r="r" b="b"/>
            <a:pathLst>
              <a:path w="1819909">
                <a:moveTo>
                  <a:pt x="0" y="0"/>
                </a:moveTo>
                <a:lnTo>
                  <a:pt x="1819910" y="0"/>
                </a:lnTo>
              </a:path>
            </a:pathLst>
          </a:custGeom>
          <a:ln w="25908">
            <a:solidFill>
              <a:srgbClr val="F1EA3F"/>
            </a:solidFill>
          </a:ln>
        </p:spPr>
        <p:txBody>
          <a:bodyPr wrap="square" lIns="0" tIns="0" rIns="0" bIns="0" rtlCol="0"/>
          <a:lstStyle/>
          <a:p>
            <a:endParaRPr/>
          </a:p>
        </p:txBody>
      </p:sp>
      <p:sp>
        <p:nvSpPr>
          <p:cNvPr id="12" name="object 12"/>
          <p:cNvSpPr/>
          <p:nvPr/>
        </p:nvSpPr>
        <p:spPr>
          <a:xfrm>
            <a:off x="9345930" y="1223772"/>
            <a:ext cx="0" cy="1659889"/>
          </a:xfrm>
          <a:custGeom>
            <a:avLst/>
            <a:gdLst/>
            <a:ahLst/>
            <a:cxnLst/>
            <a:rect l="l" t="t" r="r" b="b"/>
            <a:pathLst>
              <a:path h="1659889">
                <a:moveTo>
                  <a:pt x="0" y="0"/>
                </a:moveTo>
                <a:lnTo>
                  <a:pt x="0" y="1659636"/>
                </a:lnTo>
              </a:path>
            </a:pathLst>
          </a:custGeom>
          <a:ln w="25400">
            <a:solidFill>
              <a:srgbClr val="F1EA3F"/>
            </a:solidFill>
          </a:ln>
        </p:spPr>
        <p:txBody>
          <a:bodyPr wrap="square" lIns="0" tIns="0" rIns="0" bIns="0" rtlCol="0"/>
          <a:lstStyle/>
          <a:p>
            <a:endParaRPr/>
          </a:p>
        </p:txBody>
      </p:sp>
      <p:sp>
        <p:nvSpPr>
          <p:cNvPr id="13" name="object 13"/>
          <p:cNvSpPr/>
          <p:nvPr/>
        </p:nvSpPr>
        <p:spPr>
          <a:xfrm>
            <a:off x="7513319" y="2870835"/>
            <a:ext cx="1820545" cy="0"/>
          </a:xfrm>
          <a:custGeom>
            <a:avLst/>
            <a:gdLst/>
            <a:ahLst/>
            <a:cxnLst/>
            <a:rect l="l" t="t" r="r" b="b"/>
            <a:pathLst>
              <a:path w="1820545">
                <a:moveTo>
                  <a:pt x="0" y="0"/>
                </a:moveTo>
                <a:lnTo>
                  <a:pt x="1820418" y="0"/>
                </a:lnTo>
              </a:path>
            </a:pathLst>
          </a:custGeom>
          <a:ln w="25146">
            <a:solidFill>
              <a:srgbClr val="F1EA3F"/>
            </a:solidFill>
          </a:ln>
        </p:spPr>
        <p:txBody>
          <a:bodyPr wrap="square" lIns="0" tIns="0" rIns="0" bIns="0" rtlCol="0"/>
          <a:lstStyle/>
          <a:p>
            <a:endParaRPr/>
          </a:p>
        </p:txBody>
      </p:sp>
      <p:sp>
        <p:nvSpPr>
          <p:cNvPr id="14" name="object 14"/>
          <p:cNvSpPr txBox="1">
            <a:spLocks noGrp="1"/>
          </p:cNvSpPr>
          <p:nvPr>
            <p:ph type="title"/>
          </p:nvPr>
        </p:nvSpPr>
        <p:spPr>
          <a:xfrm>
            <a:off x="5257800" y="209042"/>
            <a:ext cx="4577334" cy="689291"/>
          </a:xfrm>
          <a:prstGeom prst="rect">
            <a:avLst/>
          </a:prstGeom>
        </p:spPr>
        <p:txBody>
          <a:bodyPr vert="horz" wrap="square" lIns="0" tIns="12065" rIns="0" bIns="0" rtlCol="0">
            <a:spAutoFit/>
          </a:bodyPr>
          <a:lstStyle/>
          <a:p>
            <a:pPr marL="12700">
              <a:lnSpc>
                <a:spcPct val="100000"/>
              </a:lnSpc>
              <a:spcBef>
                <a:spcPts val="95"/>
              </a:spcBef>
            </a:pPr>
            <a:r>
              <a:rPr sz="4400" spc="-150" dirty="0">
                <a:solidFill>
                  <a:srgbClr val="000000"/>
                </a:solidFill>
                <a:latin typeface="Comic Sans MS" panose="030F0702030302020204" pitchFamily="66" charset="0"/>
              </a:rPr>
              <a:t>Derbyn/Reception</a:t>
            </a:r>
          </a:p>
        </p:txBody>
      </p:sp>
      <p:pic>
        <p:nvPicPr>
          <p:cNvPr id="1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9" cstate="print"/>
          <a:stretch>
            <a:fillRect/>
          </a:stretch>
        </p:blipFill>
        <p:spPr>
          <a:xfrm>
            <a:off x="3810000" y="272035"/>
            <a:ext cx="304800" cy="304800"/>
          </a:xfrm>
          <a:prstGeom prst="rect">
            <a:avLst/>
          </a:prstGeom>
        </p:spPr>
      </p:pic>
      <p:pic>
        <p:nvPicPr>
          <p:cNvPr id="17"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30" cstate="print"/>
          <a:stretch>
            <a:fillRect/>
          </a:stretch>
        </p:blipFill>
        <p:spPr>
          <a:xfrm>
            <a:off x="3657600" y="909348"/>
            <a:ext cx="304800" cy="304800"/>
          </a:xfrm>
          <a:prstGeom prst="rect">
            <a:avLst/>
          </a:prstGeom>
        </p:spPr>
      </p:pic>
      <p:pic>
        <p:nvPicPr>
          <p:cNvPr id="19"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31" cstate="print"/>
          <a:stretch>
            <a:fillRect/>
          </a:stretch>
        </p:blipFill>
        <p:spPr>
          <a:xfrm>
            <a:off x="2590800" y="1565854"/>
            <a:ext cx="304800" cy="304800"/>
          </a:xfrm>
          <a:prstGeom prst="rect">
            <a:avLst/>
          </a:prstGeom>
        </p:spPr>
      </p:pic>
      <p:pic>
        <p:nvPicPr>
          <p:cNvPr id="21"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32" cstate="print"/>
          <a:stretch>
            <a:fillRect/>
          </a:stretch>
        </p:blipFill>
        <p:spPr>
          <a:xfrm>
            <a:off x="2514600" y="2209800"/>
            <a:ext cx="304800" cy="304800"/>
          </a:xfrm>
          <a:prstGeom prst="rect">
            <a:avLst/>
          </a:prstGeom>
        </p:spPr>
      </p:pic>
      <p:pic>
        <p:nvPicPr>
          <p:cNvPr id="22"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33" cstate="print"/>
          <a:stretch>
            <a:fillRect/>
          </a:stretch>
        </p:blipFill>
        <p:spPr>
          <a:xfrm>
            <a:off x="2286000" y="2853746"/>
            <a:ext cx="304800" cy="304800"/>
          </a:xfrm>
          <a:prstGeom prst="rect">
            <a:avLst/>
          </a:prstGeom>
        </p:spPr>
      </p:pic>
      <p:pic>
        <p:nvPicPr>
          <p:cNvPr id="23"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4" cstate="print"/>
          <a:stretch>
            <a:fillRect/>
          </a:stretch>
        </p:blipFill>
        <p:spPr>
          <a:xfrm>
            <a:off x="2514600" y="3548634"/>
            <a:ext cx="304800" cy="304800"/>
          </a:xfrm>
          <a:prstGeom prst="rect">
            <a:avLst/>
          </a:prstGeom>
        </p:spPr>
      </p:pic>
      <p:pic>
        <p:nvPicPr>
          <p:cNvPr id="24"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5" cstate="print"/>
          <a:stretch>
            <a:fillRect/>
          </a:stretch>
        </p:blipFill>
        <p:spPr>
          <a:xfrm>
            <a:off x="3345836" y="3554860"/>
            <a:ext cx="304800" cy="304800"/>
          </a:xfrm>
          <a:prstGeom prst="rect">
            <a:avLst/>
          </a:prstGeom>
        </p:spPr>
      </p:pic>
      <p:pic>
        <p:nvPicPr>
          <p:cNvPr id="25"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6" cstate="print"/>
          <a:stretch>
            <a:fillRect/>
          </a:stretch>
        </p:blipFill>
        <p:spPr>
          <a:xfrm>
            <a:off x="4169037" y="3546729"/>
            <a:ext cx="304800" cy="304800"/>
          </a:xfrm>
          <a:prstGeom prst="rect">
            <a:avLst/>
          </a:prstGeom>
        </p:spPr>
      </p:pic>
      <p:pic>
        <p:nvPicPr>
          <p:cNvPr id="26"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7" cstate="print"/>
          <a:stretch>
            <a:fillRect/>
          </a:stretch>
        </p:blipFill>
        <p:spPr>
          <a:xfrm>
            <a:off x="2057400" y="4437098"/>
            <a:ext cx="304800" cy="304800"/>
          </a:xfrm>
          <a:prstGeom prst="rect">
            <a:avLst/>
          </a:prstGeom>
        </p:spPr>
      </p:pic>
      <p:pic>
        <p:nvPicPr>
          <p:cNvPr id="28"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8" cstate="print"/>
          <a:stretch>
            <a:fillRect/>
          </a:stretch>
        </p:blipFill>
        <p:spPr>
          <a:xfrm>
            <a:off x="3276600" y="5067891"/>
            <a:ext cx="304800" cy="304800"/>
          </a:xfrm>
          <a:prstGeom prst="rect">
            <a:avLst/>
          </a:prstGeom>
        </p:spPr>
      </p:pic>
      <p:pic>
        <p:nvPicPr>
          <p:cNvPr id="30"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9" cstate="print"/>
          <a:stretch>
            <a:fillRect/>
          </a:stretch>
        </p:blipFill>
        <p:spPr>
          <a:xfrm>
            <a:off x="2819400" y="5720320"/>
            <a:ext cx="304800" cy="304800"/>
          </a:xfrm>
          <a:prstGeom prst="rect">
            <a:avLst/>
          </a:prstGeom>
        </p:spPr>
      </p:pic>
      <p:pic>
        <p:nvPicPr>
          <p:cNvPr id="31"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40" cstate="print"/>
          <a:stretch>
            <a:fillRect/>
          </a:stretch>
        </p:blipFill>
        <p:spPr>
          <a:xfrm>
            <a:off x="2678586" y="6409663"/>
            <a:ext cx="304800" cy="304800"/>
          </a:xfrm>
          <a:prstGeom prst="rect">
            <a:avLst/>
          </a:prstGeom>
        </p:spPr>
      </p:pic>
      <p:pic>
        <p:nvPicPr>
          <p:cNvPr id="32" name="Recorded Sound">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41" cstate="print"/>
          <a:stretch>
            <a:fillRect/>
          </a:stretch>
        </p:blipFill>
        <p:spPr>
          <a:xfrm>
            <a:off x="1371600" y="706635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220" fill="hold"/>
                                        <p:tgtEl>
                                          <p:spTgt spid="15"/>
                                        </p:tgtEl>
                                      </p:cBhvr>
                                    </p:cmd>
                                  </p:childTnLst>
                                </p:cTn>
                              </p:par>
                            </p:childTnLst>
                          </p:cTn>
                        </p:par>
                      </p:childTnLst>
                    </p:cTn>
                  </p:par>
                </p:childTnLst>
              </p:cTn>
              <p:nextCondLst>
                <p:cond evt="onClick" delay="0">
                  <p:tgtEl>
                    <p:spTgt spid="1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630" fill="hold"/>
                                        <p:tgtEl>
                                          <p:spTgt spid="17"/>
                                        </p:tgtEl>
                                      </p:cBhvr>
                                    </p:cmd>
                                  </p:childTnLst>
                                </p:cTn>
                              </p:par>
                            </p:childTnLst>
                          </p:cTn>
                        </p:par>
                      </p:childTnLst>
                    </p:cTn>
                  </p:par>
                </p:childTnLst>
              </p:cTn>
              <p:nextCondLst>
                <p:cond evt="onClick" delay="0">
                  <p:tgtEl>
                    <p:spTgt spid="17"/>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680" fill="hold"/>
                                        <p:tgtEl>
                                          <p:spTgt spid="19"/>
                                        </p:tgtEl>
                                      </p:cBhvr>
                                    </p:cmd>
                                  </p:childTnLst>
                                </p:cTn>
                              </p:par>
                            </p:childTnLst>
                          </p:cTn>
                        </p:par>
                      </p:childTnLst>
                    </p:cTn>
                  </p:par>
                </p:childTnLst>
              </p:cTn>
              <p:nextCondLst>
                <p:cond evt="onClick" delay="0">
                  <p:tgtEl>
                    <p:spTgt spid="19"/>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5049" fill="hold"/>
                                        <p:tgtEl>
                                          <p:spTgt spid="21"/>
                                        </p:tgtEl>
                                      </p:cBhvr>
                                    </p:cmd>
                                  </p:childTnLst>
                                </p:cTn>
                              </p:par>
                            </p:childTnLst>
                          </p:cTn>
                        </p:par>
                      </p:childTnLst>
                    </p:cTn>
                  </p:par>
                </p:childTnLst>
              </p:cTn>
              <p:nextCondLst>
                <p:cond evt="onClick" delay="0">
                  <p:tgtEl>
                    <p:spTgt spid="21"/>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26" restart="whenNotActive" fill="hold" evtFilter="cancelBubble" nodeType="interactiveSeq">
                <p:stCondLst>
                  <p:cond evt="onClick" delay="0">
                    <p:tgtEl>
                      <p:spTgt spid="22"/>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550" fill="hold"/>
                                        <p:tgtEl>
                                          <p:spTgt spid="22"/>
                                        </p:tgtEl>
                                      </p:cBhvr>
                                    </p:cmd>
                                  </p:childTnLst>
                                </p:cTn>
                              </p:par>
                            </p:childTnLst>
                          </p:cTn>
                        </p:par>
                      </p:childTnLst>
                    </p:cTn>
                  </p:par>
                </p:childTnLst>
              </p:cTn>
              <p:nextCondLst>
                <p:cond evt="onClick" delay="0">
                  <p:tgtEl>
                    <p:spTgt spid="22"/>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4110" fill="hold"/>
                                        <p:tgtEl>
                                          <p:spTgt spid="23"/>
                                        </p:tgtEl>
                                      </p:cBhvr>
                                    </p:cmd>
                                  </p:childTnLst>
                                </p:cTn>
                              </p:par>
                            </p:childTnLst>
                          </p:cTn>
                        </p:par>
                      </p:childTnLst>
                    </p:cTn>
                  </p:par>
                </p:childTnLst>
              </p:cTn>
              <p:nextCondLst>
                <p:cond evt="onClick" delay="0">
                  <p:tgtEl>
                    <p:spTgt spid="23"/>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830"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5"/>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590" fill="hold"/>
                                        <p:tgtEl>
                                          <p:spTgt spid="25"/>
                                        </p:tgtEl>
                                      </p:cBhvr>
                                    </p:cmd>
                                  </p:childTnLst>
                                </p:cTn>
                              </p:par>
                            </p:childTnLst>
                          </p:cTn>
                        </p:par>
                      </p:childTnLst>
                    </p:cTn>
                  </p:par>
                </p:childTnLst>
              </p:cTn>
              <p:nextCondLst>
                <p:cond evt="onClick" delay="0">
                  <p:tgtEl>
                    <p:spTgt spid="25"/>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50" restart="whenNotActive" fill="hold" evtFilter="cancelBubble" nodeType="interactiveSeq">
                <p:stCondLst>
                  <p:cond evt="onClick" delay="0">
                    <p:tgtEl>
                      <p:spTgt spid="26"/>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750" fill="hold"/>
                                        <p:tgtEl>
                                          <p:spTgt spid="26"/>
                                        </p:tgtEl>
                                      </p:cBhvr>
                                    </p:cmd>
                                  </p:childTnLst>
                                </p:cTn>
                              </p:par>
                            </p:childTnLst>
                          </p:cTn>
                        </p:par>
                      </p:childTnLst>
                    </p:cTn>
                  </p:par>
                </p:childTnLst>
              </p:cTn>
              <p:nextCondLst>
                <p:cond evt="onClick" delay="0">
                  <p:tgtEl>
                    <p:spTgt spid="26"/>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6" restart="whenNotActive" fill="hold" evtFilter="cancelBubble" nodeType="interactiveSeq">
                <p:stCondLst>
                  <p:cond evt="onClick" delay="0">
                    <p:tgtEl>
                      <p:spTgt spid="2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529" fill="hold"/>
                                        <p:tgtEl>
                                          <p:spTgt spid="28"/>
                                        </p:tgtEl>
                                      </p:cBhvr>
                                    </p:cmd>
                                  </p:childTnLst>
                                </p:cTn>
                              </p:par>
                            </p:childTnLst>
                          </p:cTn>
                        </p:par>
                      </p:childTnLst>
                    </p:cTn>
                  </p:par>
                </p:childTnLst>
              </p:cTn>
              <p:nextCondLst>
                <p:cond evt="onClick" delay="0">
                  <p:tgtEl>
                    <p:spTgt spid="2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62" restart="whenNotActive" fill="hold" evtFilter="cancelBubble" nodeType="interactiveSeq">
                <p:stCondLst>
                  <p:cond evt="onClick" delay="0">
                    <p:tgtEl>
                      <p:spTgt spid="30"/>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329" fill="hold"/>
                                        <p:tgtEl>
                                          <p:spTgt spid="30"/>
                                        </p:tgtEl>
                                      </p:cBhvr>
                                    </p:cmd>
                                  </p:childTnLst>
                                </p:cTn>
                              </p:par>
                            </p:childTnLst>
                          </p:cTn>
                        </p:par>
                      </p:childTnLst>
                    </p:cTn>
                  </p:par>
                </p:childTnLst>
              </p:cTn>
              <p:nextCondLst>
                <p:cond evt="onClick" delay="0">
                  <p:tgtEl>
                    <p:spTgt spid="30"/>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68" restart="whenNotActive" fill="hold" evtFilter="cancelBubble" nodeType="interactiveSeq">
                <p:stCondLst>
                  <p:cond evt="onClick" delay="0">
                    <p:tgtEl>
                      <p:spTgt spid="31"/>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4380" fill="hold"/>
                                        <p:tgtEl>
                                          <p:spTgt spid="31"/>
                                        </p:tgtEl>
                                      </p:cBhvr>
                                    </p:cmd>
                                  </p:childTnLst>
                                </p:cTn>
                              </p:par>
                            </p:childTnLst>
                          </p:cTn>
                        </p:par>
                      </p:childTnLst>
                    </p:cTn>
                  </p:par>
                </p:childTnLst>
              </p:cTn>
              <p:nextCondLst>
                <p:cond evt="onClick" delay="0">
                  <p:tgtEl>
                    <p:spTgt spid="31"/>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74" restart="whenNotActive" fill="hold" evtFilter="cancelBubble" nodeType="interactiveSeq">
                <p:stCondLst>
                  <p:cond evt="onClick" delay="0">
                    <p:tgtEl>
                      <p:spTgt spid="32"/>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2480" fill="hold"/>
                                        <p:tgtEl>
                                          <p:spTgt spid="32"/>
                                        </p:tgtEl>
                                      </p:cBhvr>
                                    </p:cmd>
                                  </p:childTnLst>
                                </p:cTn>
                              </p:par>
                            </p:childTnLst>
                          </p:cTn>
                        </p:par>
                      </p:childTnLst>
                    </p:cTn>
                  </p:par>
                </p:childTnLst>
              </p:cTn>
              <p:nextCondLst>
                <p:cond evt="onClick" delay="0">
                  <p:tgtEl>
                    <p:spTgt spid="32"/>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6</a:t>
            </a:r>
            <a:endParaRPr sz="1000">
              <a:latin typeface="Times New Roman"/>
              <a:cs typeface="Times New Roman"/>
            </a:endParaRPr>
          </a:p>
        </p:txBody>
      </p:sp>
      <p:sp>
        <p:nvSpPr>
          <p:cNvPr id="3" name="object 3"/>
          <p:cNvSpPr/>
          <p:nvPr/>
        </p:nvSpPr>
        <p:spPr>
          <a:xfrm>
            <a:off x="144018" y="212213"/>
            <a:ext cx="9791700" cy="7400929"/>
          </a:xfrm>
          <a:custGeom>
            <a:avLst/>
            <a:gdLst/>
            <a:ahLst/>
            <a:cxnLst/>
            <a:rect l="l" t="t" r="r" b="b"/>
            <a:pathLst>
              <a:path w="9791700" h="7488555">
                <a:moveTo>
                  <a:pt x="0" y="0"/>
                </a:moveTo>
                <a:lnTo>
                  <a:pt x="0" y="7488174"/>
                </a:lnTo>
                <a:lnTo>
                  <a:pt x="9791700" y="7488174"/>
                </a:lnTo>
                <a:lnTo>
                  <a:pt x="9791700" y="0"/>
                </a:lnTo>
                <a:lnTo>
                  <a:pt x="0" y="0"/>
                </a:lnTo>
                <a:close/>
              </a:path>
            </a:pathLst>
          </a:custGeom>
          <a:solidFill>
            <a:srgbClr val="FAF8CC"/>
          </a:solidFill>
        </p:spPr>
        <p:txBody>
          <a:bodyPr wrap="square" lIns="0" tIns="0" rIns="0" bIns="0" rtlCol="0"/>
          <a:lstStyle/>
          <a:p>
            <a:endParaRPr/>
          </a:p>
        </p:txBody>
      </p:sp>
      <p:sp>
        <p:nvSpPr>
          <p:cNvPr id="4" name="object 4"/>
          <p:cNvSpPr/>
          <p:nvPr/>
        </p:nvSpPr>
        <p:spPr>
          <a:xfrm>
            <a:off x="162560" y="144018"/>
            <a:ext cx="0" cy="7488555"/>
          </a:xfrm>
          <a:custGeom>
            <a:avLst/>
            <a:gdLst/>
            <a:ahLst/>
            <a:cxnLst/>
            <a:rect l="l" t="t" r="r" b="b"/>
            <a:pathLst>
              <a:path h="7488555">
                <a:moveTo>
                  <a:pt x="0" y="0"/>
                </a:moveTo>
                <a:lnTo>
                  <a:pt x="0" y="7488174"/>
                </a:lnTo>
              </a:path>
            </a:pathLst>
          </a:custGeom>
          <a:ln w="38100">
            <a:solidFill>
              <a:srgbClr val="010202"/>
            </a:solidFill>
          </a:ln>
        </p:spPr>
        <p:txBody>
          <a:bodyPr wrap="square" lIns="0" tIns="0" rIns="0" bIns="0" rtlCol="0"/>
          <a:lstStyle/>
          <a:p>
            <a:endParaRPr/>
          </a:p>
        </p:txBody>
      </p:sp>
      <p:sp>
        <p:nvSpPr>
          <p:cNvPr id="5" name="object 5"/>
          <p:cNvSpPr/>
          <p:nvPr/>
        </p:nvSpPr>
        <p:spPr>
          <a:xfrm>
            <a:off x="181610" y="163068"/>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6" name="object 6"/>
          <p:cNvSpPr/>
          <p:nvPr/>
        </p:nvSpPr>
        <p:spPr>
          <a:xfrm>
            <a:off x="9916159" y="144018"/>
            <a:ext cx="0" cy="7488555"/>
          </a:xfrm>
          <a:custGeom>
            <a:avLst/>
            <a:gdLst/>
            <a:ahLst/>
            <a:cxnLst/>
            <a:rect l="l" t="t" r="r" b="b"/>
            <a:pathLst>
              <a:path h="7488555">
                <a:moveTo>
                  <a:pt x="0" y="0"/>
                </a:moveTo>
                <a:lnTo>
                  <a:pt x="0" y="7488174"/>
                </a:lnTo>
              </a:path>
            </a:pathLst>
          </a:custGeom>
          <a:ln w="38100">
            <a:solidFill>
              <a:srgbClr val="010202"/>
            </a:solidFill>
          </a:ln>
        </p:spPr>
        <p:txBody>
          <a:bodyPr wrap="square" lIns="0" tIns="0" rIns="0" bIns="0" rtlCol="0"/>
          <a:lstStyle/>
          <a:p>
            <a:endParaRPr/>
          </a:p>
        </p:txBody>
      </p:sp>
      <p:sp>
        <p:nvSpPr>
          <p:cNvPr id="7" name="object 7"/>
          <p:cNvSpPr/>
          <p:nvPr/>
        </p:nvSpPr>
        <p:spPr>
          <a:xfrm>
            <a:off x="182118" y="7613142"/>
            <a:ext cx="9715500" cy="0"/>
          </a:xfrm>
          <a:custGeom>
            <a:avLst/>
            <a:gdLst/>
            <a:ahLst/>
            <a:cxnLst/>
            <a:rect l="l" t="t" r="r" b="b"/>
            <a:pathLst>
              <a:path w="9715500">
                <a:moveTo>
                  <a:pt x="0" y="0"/>
                </a:moveTo>
                <a:lnTo>
                  <a:pt x="9715500"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657600" y="198454"/>
            <a:ext cx="13335000" cy="7726346"/>
          </a:xfrm>
          <a:prstGeom prst="rect">
            <a:avLst/>
          </a:prstGeom>
        </p:spPr>
        <p:txBody>
          <a:bodyPr vert="horz" wrap="square" lIns="0" tIns="35560" rIns="0" bIns="0" rtlCol="0">
            <a:spAutoFit/>
          </a:bodyPr>
          <a:lstStyle/>
          <a:p>
            <a:pPr marL="4251325" indent="-285750">
              <a:lnSpc>
                <a:spcPct val="100000"/>
              </a:lnSpc>
              <a:spcBef>
                <a:spcPts val="270"/>
              </a:spcBef>
              <a:buFont typeface="Wingdings" panose="05000000000000000000" pitchFamily="2" charset="2"/>
              <a:buChar char="§"/>
            </a:pPr>
            <a:r>
              <a:rPr sz="1300" b="1" spc="-5" dirty="0">
                <a:latin typeface="Comic Sans MS"/>
                <a:cs typeface="Comic Sans MS"/>
              </a:rPr>
              <a:t>What </a:t>
            </a:r>
            <a:r>
              <a:rPr sz="1300" b="1" dirty="0">
                <a:latin typeface="Comic Sans MS"/>
                <a:cs typeface="Comic Sans MS"/>
              </a:rPr>
              <a:t>do </a:t>
            </a:r>
            <a:r>
              <a:rPr sz="1300" b="1" spc="-5" dirty="0">
                <a:latin typeface="Comic Sans MS"/>
                <a:cs typeface="Comic Sans MS"/>
              </a:rPr>
              <a:t>you</a:t>
            </a:r>
            <a:r>
              <a:rPr sz="1300" b="1" dirty="0">
                <a:latin typeface="Comic Sans MS"/>
                <a:cs typeface="Comic Sans MS"/>
              </a:rPr>
              <a:t> </a:t>
            </a:r>
            <a:r>
              <a:rPr sz="1300" b="1" spc="-5" dirty="0">
                <a:latin typeface="Comic Sans MS"/>
                <a:cs typeface="Comic Sans MS"/>
              </a:rPr>
              <a:t>like?</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a:solidFill>
                  <a:srgbClr val="FF0000"/>
                </a:solidFill>
                <a:latin typeface="Comic Sans MS"/>
                <a:cs typeface="Comic Sans MS"/>
              </a:rPr>
              <a:t>Beth </a:t>
            </a: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spc="10" dirty="0">
                <a:solidFill>
                  <a:srgbClr val="FF0000"/>
                </a:solidFill>
                <a:latin typeface="Comic Sans MS"/>
                <a:cs typeface="Comic Sans MS"/>
              </a:rPr>
              <a:t> </a:t>
            </a:r>
            <a:r>
              <a:rPr lang="en-US" sz="1300" b="1" spc="-5" dirty="0" err="1">
                <a:solidFill>
                  <a:srgbClr val="FF0000"/>
                </a:solidFill>
                <a:latin typeface="Comic Sans MS"/>
                <a:cs typeface="Comic Sans MS"/>
              </a:rPr>
              <a:t>hoffi</a:t>
            </a:r>
            <a:r>
              <a:rPr lang="en-US" sz="1300" b="1" spc="-5" dirty="0">
                <a:solidFill>
                  <a:srgbClr val="FF0000"/>
                </a:solidFill>
                <a:latin typeface="Comic Sans MS"/>
                <a:cs typeface="Comic Sans MS"/>
              </a:rPr>
              <a:t>?</a:t>
            </a:r>
            <a:br>
              <a:rPr lang="en-US" sz="1300" b="1" spc="-5" dirty="0">
                <a:solidFill>
                  <a:srgbClr val="FF0000"/>
                </a:solidFill>
                <a:latin typeface="Comic Sans MS"/>
                <a:cs typeface="Comic Sans MS"/>
              </a:rPr>
            </a:b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I like</a:t>
            </a:r>
            <a:r>
              <a:rPr sz="1300" b="1" spc="-10" dirty="0">
                <a:latin typeface="Comic Sans MS"/>
                <a:cs typeface="Comic Sans MS"/>
              </a:rPr>
              <a:t> </a:t>
            </a:r>
            <a:r>
              <a:rPr sz="1300" i="1" spc="-25" dirty="0">
                <a:latin typeface="Comic Sans MS"/>
                <a:cs typeface="Comic Sans MS"/>
              </a:rPr>
              <a:t>[noun/</a:t>
            </a:r>
            <a:r>
              <a:rPr sz="1300" i="1" spc="-25" dirty="0" err="1">
                <a:latin typeface="Comic Sans MS"/>
                <a:cs typeface="Comic Sans MS"/>
              </a:rPr>
              <a:t>colour</a:t>
            </a:r>
            <a:r>
              <a:rPr sz="1300" i="1" spc="-25" dirty="0">
                <a:latin typeface="Comic Sans MS"/>
                <a:cs typeface="Comic Sans MS"/>
              </a:rPr>
              <a:t>]</a:t>
            </a:r>
            <a:r>
              <a:rPr sz="1300" b="1" spc="-25" dirty="0">
                <a:latin typeface="Comic Sans MS"/>
                <a:cs typeface="Comic Sans MS"/>
              </a:rPr>
              <a:t>.</a:t>
            </a:r>
            <a:endParaRPr lang="en-GB" sz="1300" b="1" spc="-25" dirty="0">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Dw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hoffi</a:t>
            </a:r>
            <a:r>
              <a:rPr lang="en-US" sz="1300" b="1" dirty="0">
                <a:solidFill>
                  <a:srgbClr val="FF0000"/>
                </a:solidFill>
                <a:latin typeface="Comic Sans MS"/>
                <a:cs typeface="Comic Sans MS"/>
              </a:rPr>
              <a:t> </a:t>
            </a:r>
            <a:r>
              <a:rPr lang="en-US" sz="1300" i="1" spc="-25" dirty="0">
                <a:solidFill>
                  <a:srgbClr val="FF0000"/>
                </a:solidFill>
                <a:latin typeface="Comic Sans MS"/>
                <a:cs typeface="Comic Sans MS"/>
              </a:rPr>
              <a:t>[noun/</a:t>
            </a:r>
            <a:r>
              <a:rPr lang="en-US" sz="1300" i="1" spc="-25" dirty="0" err="1">
                <a:solidFill>
                  <a:srgbClr val="FF0000"/>
                </a:solidFill>
                <a:latin typeface="Comic Sans MS"/>
                <a:cs typeface="Comic Sans MS"/>
              </a:rPr>
              <a:t>colour</a:t>
            </a:r>
            <a:r>
              <a:rPr lang="en-US" sz="1300" i="1" spc="-25" dirty="0">
                <a:solidFill>
                  <a:srgbClr val="FF0000"/>
                </a:solidFill>
                <a:latin typeface="Comic Sans MS"/>
                <a:cs typeface="Comic Sans MS"/>
              </a:rPr>
              <a:t>]</a:t>
            </a:r>
            <a:r>
              <a:rPr lang="en-US" sz="1300" b="1" spc="-25" dirty="0">
                <a:solidFill>
                  <a:srgbClr val="FF0000"/>
                </a:solidFill>
                <a:latin typeface="Comic Sans MS"/>
                <a:cs typeface="Comic Sans MS"/>
              </a:rPr>
              <a:t>.</a:t>
            </a:r>
            <a:br>
              <a:rPr lang="en-US" sz="1300" dirty="0">
                <a:solidFill>
                  <a:srgbClr val="FF0000"/>
                </a:solidFill>
                <a:latin typeface="Comic Sans MS"/>
                <a:cs typeface="Comic Sans MS"/>
              </a:rPr>
            </a:b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What are you</a:t>
            </a:r>
            <a:r>
              <a:rPr sz="1300" b="1" spc="5" dirty="0">
                <a:latin typeface="Comic Sans MS"/>
                <a:cs typeface="Comic Sans MS"/>
              </a:rPr>
              <a:t> </a:t>
            </a:r>
            <a:r>
              <a:rPr sz="1300" b="1" spc="-5" dirty="0">
                <a:latin typeface="Comic Sans MS"/>
                <a:cs typeface="Comic Sans MS"/>
              </a:rPr>
              <a:t>wearing?</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a:solidFill>
                  <a:srgbClr val="FF0000"/>
                </a:solidFill>
                <a:latin typeface="Comic Sans MS"/>
                <a:cs typeface="Comic Sans MS"/>
              </a:rPr>
              <a:t>Beth </a:t>
            </a: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dirty="0">
                <a:solidFill>
                  <a:srgbClr val="FF0000"/>
                </a:solidFill>
                <a:latin typeface="Comic Sans MS"/>
                <a:cs typeface="Comic Sans MS"/>
              </a:rPr>
              <a:t> </a:t>
            </a:r>
            <a:r>
              <a:rPr lang="en-US" sz="1300" b="1" spc="-5" dirty="0" err="1">
                <a:solidFill>
                  <a:srgbClr val="FF0000"/>
                </a:solidFill>
                <a:latin typeface="Comic Sans MS"/>
                <a:cs typeface="Comic Sans MS"/>
              </a:rPr>
              <a:t>wisgo</a:t>
            </a:r>
            <a:r>
              <a:rPr lang="en-US" sz="1300" b="1" spc="-5" dirty="0">
                <a:solidFill>
                  <a:srgbClr val="FF0000"/>
                </a:solidFill>
                <a:latin typeface="Comic Sans MS"/>
                <a:cs typeface="Comic Sans MS"/>
              </a:rPr>
              <a:t>?</a:t>
            </a: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I am wearing a</a:t>
            </a:r>
            <a:r>
              <a:rPr sz="1300" b="1" spc="5" dirty="0">
                <a:latin typeface="Comic Sans MS"/>
                <a:cs typeface="Comic Sans MS"/>
              </a:rPr>
              <a:t> </a:t>
            </a:r>
            <a:r>
              <a:rPr sz="1300" i="1" spc="-25" dirty="0">
                <a:latin typeface="Comic Sans MS"/>
                <a:cs typeface="Comic Sans MS"/>
              </a:rPr>
              <a:t>[noun]</a:t>
            </a:r>
            <a:r>
              <a:rPr sz="1300" b="1" spc="-25" dirty="0">
                <a:latin typeface="Comic Sans MS"/>
                <a:cs typeface="Comic Sans MS"/>
              </a:rPr>
              <a:t>.</a:t>
            </a:r>
            <a:endParaRPr lang="en-GB" sz="1300" b="1" spc="-25" dirty="0">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Dw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gwisgo</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[noun]</a:t>
            </a:r>
            <a:r>
              <a:rPr lang="en-US" sz="1300" b="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Do you want</a:t>
            </a:r>
            <a:r>
              <a:rPr sz="1300" b="1" spc="30" dirty="0">
                <a:latin typeface="Comic Sans MS"/>
                <a:cs typeface="Comic Sans MS"/>
              </a:rPr>
              <a:t> </a:t>
            </a:r>
            <a:r>
              <a:rPr sz="1300" b="1" spc="-5" dirty="0">
                <a:latin typeface="Comic Sans MS"/>
                <a:cs typeface="Comic Sans MS"/>
              </a:rPr>
              <a:t>a</a:t>
            </a:r>
            <a:r>
              <a:rPr sz="1300" b="1" dirty="0">
                <a:latin typeface="Comic Sans MS"/>
                <a:cs typeface="Comic Sans MS"/>
              </a:rPr>
              <a:t> </a:t>
            </a:r>
            <a:r>
              <a:rPr sz="1300" i="1" spc="-25" dirty="0">
                <a:latin typeface="Comic Sans MS"/>
                <a:cs typeface="Comic Sans MS"/>
              </a:rPr>
              <a:t>[noun]</a:t>
            </a:r>
            <a:r>
              <a:rPr sz="1300" b="1" spc="-25" dirty="0">
                <a:latin typeface="Comic Sans MS"/>
                <a:cs typeface="Comic Sans MS"/>
              </a:rPr>
              <a:t>?	</a:t>
            </a:r>
            <a:r>
              <a:rPr sz="1300" b="1" spc="-10" dirty="0">
                <a:latin typeface="Comic Sans MS"/>
                <a:cs typeface="Comic Sans MS"/>
              </a:rPr>
              <a:t>Yes/No</a:t>
            </a:r>
            <a:endParaRPr lang="en-GB" sz="1300" b="1" spc="-10" dirty="0">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eisiau</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[noun]</a:t>
            </a:r>
            <a:r>
              <a:rPr lang="en-US" sz="1300" b="1" spc="-25" dirty="0">
                <a:solidFill>
                  <a:srgbClr val="FF0000"/>
                </a:solidFill>
                <a:latin typeface="Comic Sans MS"/>
                <a:cs typeface="Comic Sans MS"/>
              </a:rPr>
              <a:t>? </a:t>
            </a:r>
            <a:r>
              <a:rPr lang="en-US" sz="1300" b="1" spc="-5" dirty="0" err="1">
                <a:solidFill>
                  <a:srgbClr val="FF0000"/>
                </a:solidFill>
                <a:latin typeface="Comic Sans MS"/>
                <a:cs typeface="Comic Sans MS"/>
              </a:rPr>
              <a:t>Ydw</a:t>
            </a:r>
            <a:r>
              <a:rPr lang="en-US" sz="1300" b="1" spc="-5" dirty="0">
                <a:solidFill>
                  <a:srgbClr val="FF0000"/>
                </a:solidFill>
                <a:latin typeface="Comic Sans MS"/>
                <a:cs typeface="Comic Sans MS"/>
              </a:rPr>
              <a:t>/Nag</a:t>
            </a:r>
            <a:r>
              <a:rPr lang="en-US" sz="1300" b="1" spc="-315" dirty="0">
                <a:solidFill>
                  <a:srgbClr val="FF0000"/>
                </a:solidFill>
                <a:latin typeface="Comic Sans MS"/>
                <a:cs typeface="Comic Sans MS"/>
              </a:rPr>
              <a:t> </a:t>
            </a:r>
            <a:r>
              <a:rPr lang="en-US" sz="1300" b="1" spc="-5" dirty="0" err="1">
                <a:solidFill>
                  <a:srgbClr val="FF0000"/>
                </a:solidFill>
                <a:latin typeface="Comic Sans MS"/>
                <a:cs typeface="Comic Sans MS"/>
              </a:rPr>
              <a:t>ydw</a:t>
            </a: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How is the</a:t>
            </a:r>
            <a:r>
              <a:rPr sz="1300" b="1" dirty="0">
                <a:latin typeface="Comic Sans MS"/>
                <a:cs typeface="Comic Sans MS"/>
              </a:rPr>
              <a:t> </a:t>
            </a:r>
            <a:r>
              <a:rPr sz="1300" b="1" spc="-5" dirty="0">
                <a:latin typeface="Comic Sans MS"/>
                <a:cs typeface="Comic Sans MS"/>
              </a:rPr>
              <a:t>weather?</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Sut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mae’r</a:t>
            </a:r>
            <a:r>
              <a:rPr lang="en-US" sz="1300" b="1" dirty="0">
                <a:solidFill>
                  <a:srgbClr val="FF0000"/>
                </a:solidFill>
                <a:latin typeface="Comic Sans MS"/>
                <a:cs typeface="Comic Sans MS"/>
              </a:rPr>
              <a:t> </a:t>
            </a:r>
            <a:r>
              <a:rPr lang="en-US" sz="1300" b="1" spc="-5" dirty="0" err="1">
                <a:solidFill>
                  <a:srgbClr val="FF0000"/>
                </a:solidFill>
                <a:latin typeface="Comic Sans MS"/>
                <a:cs typeface="Comic Sans MS"/>
              </a:rPr>
              <a:t>tywydd</a:t>
            </a:r>
            <a:r>
              <a:rPr lang="en-US" sz="1300" b="1" spc="-5" dirty="0">
                <a:solidFill>
                  <a:srgbClr val="FF0000"/>
                </a:solidFill>
                <a:latin typeface="Comic Sans MS"/>
                <a:cs typeface="Comic Sans MS"/>
              </a:rPr>
              <a:t>?</a:t>
            </a:r>
            <a:endParaRPr lang="en-US" sz="1300" dirty="0">
              <a:solidFill>
                <a:srgbClr val="FF0000"/>
              </a:solidFill>
              <a:latin typeface="Comic Sans MS"/>
              <a:cs typeface="Comic Sans MS"/>
            </a:endParaRP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It is sunny/raining/windy/cold.</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a:solidFill>
                  <a:srgbClr val="FF0000"/>
                </a:solidFill>
                <a:latin typeface="Comic Sans MS"/>
                <a:cs typeface="Comic Sans MS"/>
              </a:rPr>
              <a:t>Mae </a:t>
            </a:r>
            <a:r>
              <a:rPr lang="en-US" sz="1300" b="1" spc="-5" dirty="0" err="1">
                <a:solidFill>
                  <a:srgbClr val="FF0000"/>
                </a:solidFill>
                <a:latin typeface="Comic Sans MS"/>
                <a:cs typeface="Comic Sans MS"/>
              </a:rPr>
              <a:t>hi’n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heulog</a:t>
            </a:r>
            <a:r>
              <a:rPr lang="en-US" sz="1300" b="1" spc="-5" dirty="0">
                <a:solidFill>
                  <a:srgbClr val="FF0000"/>
                </a:solidFill>
                <a:latin typeface="Comic Sans MS"/>
                <a:cs typeface="Comic Sans MS"/>
              </a:rPr>
              <a:t>/</a:t>
            </a:r>
            <a:r>
              <a:rPr lang="en-US" sz="1300" b="1" spc="-5" dirty="0" err="1">
                <a:solidFill>
                  <a:srgbClr val="FF0000"/>
                </a:solidFill>
                <a:latin typeface="Comic Sans MS"/>
                <a:cs typeface="Comic Sans MS"/>
              </a:rPr>
              <a:t>bwrw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glaw</a:t>
            </a:r>
            <a:r>
              <a:rPr lang="en-US" sz="1300" b="1" spc="-5" dirty="0">
                <a:solidFill>
                  <a:srgbClr val="FF0000"/>
                </a:solidFill>
                <a:latin typeface="Comic Sans MS"/>
                <a:cs typeface="Comic Sans MS"/>
              </a:rPr>
              <a:t>/</a:t>
            </a:r>
            <a:r>
              <a:rPr lang="en-US" sz="1300" b="1" spc="-5" dirty="0" err="1">
                <a:solidFill>
                  <a:srgbClr val="FF0000"/>
                </a:solidFill>
                <a:latin typeface="Comic Sans MS"/>
                <a:cs typeface="Comic Sans MS"/>
              </a:rPr>
              <a:t>wyntog</a:t>
            </a:r>
            <a:r>
              <a:rPr lang="en-US" sz="1300" b="1" spc="-5" dirty="0">
                <a:solidFill>
                  <a:srgbClr val="FF0000"/>
                </a:solidFill>
                <a:latin typeface="Comic Sans MS"/>
                <a:cs typeface="Comic Sans MS"/>
              </a:rPr>
              <a:t>/</a:t>
            </a:r>
            <a:r>
              <a:rPr lang="en-US" sz="1300" b="1" spc="-5" dirty="0" err="1">
                <a:solidFill>
                  <a:srgbClr val="FF0000"/>
                </a:solidFill>
                <a:latin typeface="Comic Sans MS"/>
                <a:cs typeface="Comic Sans MS"/>
              </a:rPr>
              <a:t>oer</a:t>
            </a:r>
            <a:r>
              <a:rPr lang="en-US" sz="1300" b="1" spc="-5" dirty="0">
                <a:latin typeface="Comic Sans MS"/>
                <a:cs typeface="Comic Sans MS"/>
              </a:rPr>
              <a:t>.</a:t>
            </a:r>
            <a:endParaRPr lang="en-US" sz="1300" dirty="0">
              <a:latin typeface="Comic Sans MS"/>
              <a:cs typeface="Comic Sans MS"/>
            </a:endParaRPr>
          </a:p>
          <a:p>
            <a:pPr marL="4251325" indent="-285750">
              <a:spcBef>
                <a:spcPts val="270"/>
              </a:spcBef>
              <a:buFont typeface="Wingdings" panose="05000000000000000000" pitchFamily="2" charset="2"/>
              <a:buChar char="§"/>
            </a:pPr>
            <a:endParaRPr lang="en-US" sz="1300" b="1" spc="-5" dirty="0">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How many</a:t>
            </a:r>
            <a:r>
              <a:rPr sz="1300" b="1" spc="-10" dirty="0">
                <a:latin typeface="Comic Sans MS"/>
                <a:cs typeface="Comic Sans MS"/>
              </a:rPr>
              <a:t> </a:t>
            </a:r>
            <a:r>
              <a:rPr sz="1300" i="1" spc="-25" dirty="0">
                <a:latin typeface="Comic Sans MS"/>
                <a:cs typeface="Comic Sans MS"/>
              </a:rPr>
              <a:t>[nouns]</a:t>
            </a:r>
            <a:r>
              <a:rPr sz="1300" b="1" spc="-25" dirty="0">
                <a:latin typeface="Comic Sans MS"/>
                <a:cs typeface="Comic Sans MS"/>
              </a:rPr>
              <a:t>?</a:t>
            </a:r>
            <a:endParaRPr lang="en-GB" sz="1300" b="1" spc="-25" dirty="0">
              <a:latin typeface="Comic Sans MS"/>
              <a:cs typeface="Comic Sans MS"/>
            </a:endParaRPr>
          </a:p>
          <a:p>
            <a:pPr marL="4251325" indent="-285750">
              <a:spcBef>
                <a:spcPts val="270"/>
              </a:spcBef>
              <a:buFont typeface="Wingdings" panose="05000000000000000000" pitchFamily="2" charset="2"/>
              <a:buChar char="§"/>
            </a:pPr>
            <a:r>
              <a:rPr lang="en-US" sz="1300" spc="-5" dirty="0">
                <a:solidFill>
                  <a:srgbClr val="FF0000"/>
                </a:solidFill>
                <a:latin typeface="Comic Sans MS"/>
                <a:cs typeface="Comic Sans MS"/>
              </a:rPr>
              <a:t> </a:t>
            </a:r>
            <a:r>
              <a:rPr lang="en-US" sz="1300" b="1" spc="-5" dirty="0" err="1">
                <a:solidFill>
                  <a:srgbClr val="FF0000"/>
                </a:solidFill>
                <a:latin typeface="Comic Sans MS"/>
                <a:cs typeface="Comic Sans MS"/>
              </a:rPr>
              <a:t>Sawl</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[noun]</a:t>
            </a:r>
            <a:r>
              <a:rPr lang="en-US" sz="1300" b="1" spc="-25" dirty="0">
                <a:solidFill>
                  <a:srgbClr val="FF0000"/>
                </a:solidFill>
                <a:latin typeface="Comic Sans MS"/>
                <a:cs typeface="Comic Sans MS"/>
              </a:rPr>
              <a:t>?</a:t>
            </a:r>
            <a:br>
              <a:rPr lang="en-US" sz="1300" b="1" spc="-25" dirty="0">
                <a:solidFill>
                  <a:srgbClr val="FF0000"/>
                </a:solidFill>
                <a:latin typeface="Comic Sans MS"/>
                <a:cs typeface="Comic Sans MS"/>
              </a:rPr>
            </a:br>
            <a:endParaRPr lang="en-US" sz="1300" b="1" spc="-2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lang="en-GB" sz="1300" b="1" spc="-5" dirty="0">
                <a:latin typeface="Comic Sans MS"/>
                <a:cs typeface="Comic Sans MS"/>
              </a:rPr>
              <a:t>How many?</a:t>
            </a:r>
            <a:endParaRPr lang="en-US" sz="1300" b="1" spc="-2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lang="en-US" sz="1300" b="1" spc="-5" dirty="0" err="1">
                <a:solidFill>
                  <a:srgbClr val="FF0000"/>
                </a:solidFill>
                <a:latin typeface="Comic Sans MS"/>
                <a:cs typeface="Comic Sans MS"/>
              </a:rPr>
              <a:t>Sawl</a:t>
            </a:r>
            <a:r>
              <a:rPr lang="en-US" sz="1300" b="1" spc="-5" dirty="0">
                <a:solidFill>
                  <a:srgbClr val="FF0000"/>
                </a:solidFill>
                <a:latin typeface="Comic Sans MS"/>
                <a:cs typeface="Comic Sans MS"/>
              </a:rPr>
              <a:t> </a:t>
            </a:r>
            <a:r>
              <a:rPr lang="en-US" sz="1300" b="1" spc="-25" dirty="0">
                <a:solidFill>
                  <a:srgbClr val="FF0000"/>
                </a:solidFill>
                <a:latin typeface="Comic Sans MS"/>
                <a:cs typeface="Comic Sans MS"/>
              </a:rPr>
              <a:t>un?</a:t>
            </a:r>
            <a:br>
              <a:rPr lang="en-US" sz="1300" b="1" dirty="0">
                <a:solidFill>
                  <a:srgbClr val="FF0000"/>
                </a:solidFill>
                <a:latin typeface="Comic Sans MS"/>
                <a:cs typeface="Comic Sans MS"/>
              </a:rPr>
            </a:br>
            <a:endParaRPr lang="en-US" sz="1300" dirty="0">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0,1,2,3,4,5,6,7,8,9,10</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spc="-10" dirty="0">
                <a:solidFill>
                  <a:srgbClr val="FF0000"/>
                </a:solidFill>
                <a:latin typeface="Comic Sans MS"/>
                <a:cs typeface="Comic Sans MS"/>
              </a:rPr>
              <a:t> </a:t>
            </a:r>
            <a:r>
              <a:rPr lang="en-US" sz="1300" b="1" spc="-5" dirty="0">
                <a:solidFill>
                  <a:srgbClr val="FF0000"/>
                </a:solidFill>
                <a:latin typeface="Comic Sans MS"/>
                <a:cs typeface="Comic Sans MS"/>
              </a:rPr>
              <a:t>0,1,2,3,4,5,6,7,8,9,10</a:t>
            </a:r>
          </a:p>
          <a:p>
            <a:pPr marL="4251325" indent="-285750">
              <a:spcBef>
                <a:spcPts val="270"/>
              </a:spcBef>
              <a:buFont typeface="Wingdings" panose="05000000000000000000" pitchFamily="2" charset="2"/>
              <a:buChar char="§"/>
            </a:pPr>
            <a:endParaRPr lang="en-US" sz="1300" b="1" spc="-5" dirty="0">
              <a:solidFill>
                <a:srgbClr val="FF0000"/>
              </a:solidFill>
              <a:latin typeface="Comic Sans MS"/>
              <a:cs typeface="Comic Sans MS"/>
            </a:endParaRPr>
          </a:p>
          <a:p>
            <a:pPr marL="4251325" indent="-285750">
              <a:spcBef>
                <a:spcPts val="270"/>
              </a:spcBef>
              <a:buFont typeface="Wingdings" panose="05000000000000000000" pitchFamily="2" charset="2"/>
              <a:buChar char="§"/>
            </a:pPr>
            <a:r>
              <a:rPr sz="1300" b="1" spc="-5" dirty="0">
                <a:latin typeface="Comic Sans MS"/>
                <a:cs typeface="Comic Sans MS"/>
              </a:rPr>
              <a:t>Which shape is </a:t>
            </a:r>
            <a:r>
              <a:rPr sz="1300" b="1" spc="-10" dirty="0">
                <a:latin typeface="Comic Sans MS"/>
                <a:cs typeface="Comic Sans MS"/>
              </a:rPr>
              <a:t>this?  </a:t>
            </a:r>
            <a:r>
              <a:rPr sz="1300" b="1" spc="-5" dirty="0">
                <a:latin typeface="Comic Sans MS"/>
                <a:cs typeface="Comic Sans MS"/>
              </a:rPr>
              <a:t>circle, square, </a:t>
            </a:r>
            <a:r>
              <a:rPr sz="1300" b="1" spc="-10" dirty="0">
                <a:latin typeface="Comic Sans MS"/>
                <a:cs typeface="Comic Sans MS"/>
              </a:rPr>
              <a:t>triangle</a:t>
            </a:r>
            <a:r>
              <a:rPr lang="en-GB" sz="1300" b="1" spc="15" dirty="0">
                <a:latin typeface="Comic Sans MS"/>
                <a:cs typeface="Comic Sans MS"/>
              </a:rPr>
              <a:t>. rectangle</a:t>
            </a:r>
            <a:r>
              <a:rPr sz="1300" b="1" spc="-5" dirty="0">
                <a:latin typeface="Comic Sans MS"/>
                <a:cs typeface="Comic Sans MS"/>
              </a:rPr>
              <a:t>.</a:t>
            </a:r>
            <a:endParaRPr lang="en-GB" sz="1300" b="1" spc="-5" dirty="0">
              <a:latin typeface="Comic Sans MS"/>
              <a:cs typeface="Comic Sans MS"/>
            </a:endParaRPr>
          </a:p>
          <a:p>
            <a:pPr marL="4251325" indent="-285750">
              <a:spcBef>
                <a:spcPts val="270"/>
              </a:spcBef>
              <a:buFont typeface="Wingdings" panose="05000000000000000000" pitchFamily="2" charset="2"/>
              <a:buChar char="§"/>
            </a:pPr>
            <a:r>
              <a:rPr lang="en-US" sz="1300" b="1" spc="-5" dirty="0">
                <a:solidFill>
                  <a:srgbClr val="FF0000"/>
                </a:solidFill>
                <a:latin typeface="Comic Sans MS"/>
                <a:cs typeface="Comic Sans MS"/>
              </a:rPr>
              <a:t>Pa </a:t>
            </a:r>
            <a:r>
              <a:rPr lang="en-US" sz="1300" b="1" spc="-5" dirty="0" err="1">
                <a:solidFill>
                  <a:srgbClr val="FF0000"/>
                </a:solidFill>
                <a:latin typeface="Comic Sans MS"/>
                <a:cs typeface="Comic Sans MS"/>
              </a:rPr>
              <a:t>siâp</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ydy</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hwn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cylch</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sgwâr</a:t>
            </a:r>
            <a:r>
              <a:rPr lang="en-US" sz="1300" b="1" spc="-5" dirty="0">
                <a:solidFill>
                  <a:srgbClr val="FF0000"/>
                </a:solidFill>
                <a:latin typeface="Comic Sans MS"/>
                <a:cs typeface="Comic Sans MS"/>
              </a:rPr>
              <a:t>, </a:t>
            </a:r>
            <a:r>
              <a:rPr lang="en-US" sz="1300" spc="-5" dirty="0" err="1">
                <a:solidFill>
                  <a:srgbClr val="FF0000"/>
                </a:solidFill>
                <a:latin typeface="Comic Sans MS"/>
                <a:cs typeface="Comic Sans MS"/>
              </a:rPr>
              <a:t>t</a:t>
            </a:r>
            <a:r>
              <a:rPr lang="en-US" sz="1300" b="1" spc="-5" dirty="0" err="1">
                <a:solidFill>
                  <a:srgbClr val="FF0000"/>
                </a:solidFill>
                <a:latin typeface="Comic Sans MS"/>
                <a:cs typeface="Comic Sans MS"/>
              </a:rPr>
              <a:t>riongl</a:t>
            </a:r>
            <a:r>
              <a:rPr lang="en-US" sz="1300" b="1" spc="-5" dirty="0">
                <a:solidFill>
                  <a:srgbClr val="FF0000"/>
                </a:solidFill>
                <a:latin typeface="Comic Sans MS"/>
                <a:cs typeface="Comic Sans MS"/>
              </a:rPr>
              <a:t>,</a:t>
            </a:r>
            <a:r>
              <a:rPr lang="en-US" sz="1300" b="1" spc="-40" dirty="0">
                <a:solidFill>
                  <a:srgbClr val="FF0000"/>
                </a:solidFill>
                <a:latin typeface="Comic Sans MS"/>
                <a:cs typeface="Comic Sans MS"/>
              </a:rPr>
              <a:t> </a:t>
            </a:r>
            <a:r>
              <a:rPr lang="en-US" sz="1300" b="1" spc="-5" dirty="0" err="1">
                <a:solidFill>
                  <a:srgbClr val="FF0000"/>
                </a:solidFill>
                <a:latin typeface="Comic Sans MS"/>
                <a:cs typeface="Comic Sans MS"/>
              </a:rPr>
              <a:t>petryal</a:t>
            </a:r>
            <a:endParaRPr lang="en-US" sz="1300" dirty="0">
              <a:solidFill>
                <a:srgbClr val="FF0000"/>
              </a:solidFill>
              <a:latin typeface="Comic Sans MS"/>
              <a:cs typeface="Comic Sans MS"/>
            </a:endParaRPr>
          </a:p>
          <a:p>
            <a:pPr marL="7355840" marR="5080" indent="-155575">
              <a:lnSpc>
                <a:spcPct val="116100"/>
              </a:lnSpc>
              <a:spcBef>
                <a:spcPts val="5"/>
              </a:spcBef>
            </a:pPr>
            <a:endParaRPr sz="1400" dirty="0">
              <a:latin typeface="Comic Sans MS"/>
              <a:cs typeface="Comic Sans MS"/>
            </a:endParaRPr>
          </a:p>
        </p:txBody>
      </p:sp>
      <p:sp>
        <p:nvSpPr>
          <p:cNvPr id="9" name="object 9"/>
          <p:cNvSpPr/>
          <p:nvPr/>
        </p:nvSpPr>
        <p:spPr>
          <a:xfrm>
            <a:off x="7510271" y="1248155"/>
            <a:ext cx="1834895" cy="1621536"/>
          </a:xfrm>
          <a:prstGeom prst="rect">
            <a:avLst/>
          </a:prstGeom>
          <a:blipFill>
            <a:blip r:embed="rId30" cstate="print"/>
            <a:stretch>
              <a:fillRect/>
            </a:stretch>
          </a:blipFill>
        </p:spPr>
        <p:txBody>
          <a:bodyPr wrap="square" lIns="0" tIns="0" rIns="0" bIns="0" rtlCol="0"/>
          <a:lstStyle/>
          <a:p>
            <a:endParaRPr/>
          </a:p>
        </p:txBody>
      </p:sp>
      <p:sp>
        <p:nvSpPr>
          <p:cNvPr id="10" name="object 10"/>
          <p:cNvSpPr/>
          <p:nvPr/>
        </p:nvSpPr>
        <p:spPr>
          <a:xfrm>
            <a:off x="7500619" y="1223772"/>
            <a:ext cx="0" cy="1659889"/>
          </a:xfrm>
          <a:custGeom>
            <a:avLst/>
            <a:gdLst/>
            <a:ahLst/>
            <a:cxnLst/>
            <a:rect l="l" t="t" r="r" b="b"/>
            <a:pathLst>
              <a:path h="1659889">
                <a:moveTo>
                  <a:pt x="0" y="0"/>
                </a:moveTo>
                <a:lnTo>
                  <a:pt x="0" y="1659636"/>
                </a:lnTo>
              </a:path>
            </a:pathLst>
          </a:custGeom>
          <a:ln w="25400">
            <a:solidFill>
              <a:srgbClr val="F1EA3F"/>
            </a:solidFill>
          </a:ln>
        </p:spPr>
        <p:txBody>
          <a:bodyPr wrap="square" lIns="0" tIns="0" rIns="0" bIns="0" rtlCol="0"/>
          <a:lstStyle/>
          <a:p>
            <a:endParaRPr/>
          </a:p>
        </p:txBody>
      </p:sp>
      <p:sp>
        <p:nvSpPr>
          <p:cNvPr id="11" name="object 11"/>
          <p:cNvSpPr/>
          <p:nvPr/>
        </p:nvSpPr>
        <p:spPr>
          <a:xfrm>
            <a:off x="7513319" y="1236725"/>
            <a:ext cx="1819910" cy="0"/>
          </a:xfrm>
          <a:custGeom>
            <a:avLst/>
            <a:gdLst/>
            <a:ahLst/>
            <a:cxnLst/>
            <a:rect l="l" t="t" r="r" b="b"/>
            <a:pathLst>
              <a:path w="1819909">
                <a:moveTo>
                  <a:pt x="0" y="0"/>
                </a:moveTo>
                <a:lnTo>
                  <a:pt x="1819910" y="0"/>
                </a:lnTo>
              </a:path>
            </a:pathLst>
          </a:custGeom>
          <a:ln w="25908">
            <a:solidFill>
              <a:srgbClr val="F1EA3F"/>
            </a:solidFill>
          </a:ln>
        </p:spPr>
        <p:txBody>
          <a:bodyPr wrap="square" lIns="0" tIns="0" rIns="0" bIns="0" rtlCol="0"/>
          <a:lstStyle/>
          <a:p>
            <a:endParaRPr/>
          </a:p>
        </p:txBody>
      </p:sp>
      <p:sp>
        <p:nvSpPr>
          <p:cNvPr id="12" name="object 12"/>
          <p:cNvSpPr/>
          <p:nvPr/>
        </p:nvSpPr>
        <p:spPr>
          <a:xfrm>
            <a:off x="9345930" y="1223772"/>
            <a:ext cx="0" cy="1659889"/>
          </a:xfrm>
          <a:custGeom>
            <a:avLst/>
            <a:gdLst/>
            <a:ahLst/>
            <a:cxnLst/>
            <a:rect l="l" t="t" r="r" b="b"/>
            <a:pathLst>
              <a:path h="1659889">
                <a:moveTo>
                  <a:pt x="0" y="0"/>
                </a:moveTo>
                <a:lnTo>
                  <a:pt x="0" y="1659636"/>
                </a:lnTo>
              </a:path>
            </a:pathLst>
          </a:custGeom>
          <a:ln w="25400">
            <a:solidFill>
              <a:srgbClr val="F1EA3F"/>
            </a:solidFill>
          </a:ln>
        </p:spPr>
        <p:txBody>
          <a:bodyPr wrap="square" lIns="0" tIns="0" rIns="0" bIns="0" rtlCol="0"/>
          <a:lstStyle/>
          <a:p>
            <a:endParaRPr/>
          </a:p>
        </p:txBody>
      </p:sp>
      <p:sp>
        <p:nvSpPr>
          <p:cNvPr id="13" name="object 13"/>
          <p:cNvSpPr/>
          <p:nvPr/>
        </p:nvSpPr>
        <p:spPr>
          <a:xfrm>
            <a:off x="7513319" y="2870835"/>
            <a:ext cx="1820545" cy="0"/>
          </a:xfrm>
          <a:custGeom>
            <a:avLst/>
            <a:gdLst/>
            <a:ahLst/>
            <a:cxnLst/>
            <a:rect l="l" t="t" r="r" b="b"/>
            <a:pathLst>
              <a:path w="1820545">
                <a:moveTo>
                  <a:pt x="0" y="0"/>
                </a:moveTo>
                <a:lnTo>
                  <a:pt x="1820418" y="0"/>
                </a:lnTo>
              </a:path>
            </a:pathLst>
          </a:custGeom>
          <a:ln w="25146">
            <a:solidFill>
              <a:srgbClr val="F1EA3F"/>
            </a:solidFill>
          </a:ln>
        </p:spPr>
        <p:txBody>
          <a:bodyPr wrap="square" lIns="0" tIns="0" rIns="0" bIns="0" rtlCol="0"/>
          <a:lstStyle/>
          <a:p>
            <a:endParaRPr/>
          </a:p>
        </p:txBody>
      </p:sp>
      <p:sp>
        <p:nvSpPr>
          <p:cNvPr id="14" name="object 14"/>
          <p:cNvSpPr txBox="1">
            <a:spLocks noGrp="1"/>
          </p:cNvSpPr>
          <p:nvPr>
            <p:ph type="title"/>
          </p:nvPr>
        </p:nvSpPr>
        <p:spPr>
          <a:xfrm>
            <a:off x="5257800" y="209042"/>
            <a:ext cx="4577334" cy="689291"/>
          </a:xfrm>
          <a:prstGeom prst="rect">
            <a:avLst/>
          </a:prstGeom>
        </p:spPr>
        <p:txBody>
          <a:bodyPr vert="horz" wrap="square" lIns="0" tIns="12065" rIns="0" bIns="0" rtlCol="0">
            <a:spAutoFit/>
          </a:bodyPr>
          <a:lstStyle/>
          <a:p>
            <a:pPr marL="12700">
              <a:lnSpc>
                <a:spcPct val="100000"/>
              </a:lnSpc>
              <a:spcBef>
                <a:spcPts val="95"/>
              </a:spcBef>
            </a:pPr>
            <a:r>
              <a:rPr sz="4400" spc="-150" dirty="0">
                <a:solidFill>
                  <a:srgbClr val="000000"/>
                </a:solidFill>
                <a:latin typeface="Comic Sans MS" panose="030F0702030302020204" pitchFamily="66" charset="0"/>
              </a:rPr>
              <a:t>Derbyn/Reception</a:t>
            </a:r>
          </a:p>
        </p:txBody>
      </p:sp>
      <p:pic>
        <p:nvPicPr>
          <p:cNvPr id="1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1" cstate="print"/>
          <a:stretch>
            <a:fillRect/>
          </a:stretch>
        </p:blipFill>
        <p:spPr>
          <a:xfrm>
            <a:off x="2514600" y="308611"/>
            <a:ext cx="304800" cy="304800"/>
          </a:xfrm>
          <a:prstGeom prst="rect">
            <a:avLst/>
          </a:prstGeom>
        </p:spPr>
      </p:pic>
      <p:pic>
        <p:nvPicPr>
          <p:cNvPr id="21" name="Recorded Sound">
            <a:hlinkClick r:id="" action="ppaction://media"/>
          </p:cNvPr>
          <p:cNvPicPr>
            <a:picLocks noChangeAspect="1"/>
          </p:cNvPicPr>
          <p:nvPr>
            <a:audioFile r:link="rId3"/>
            <p:extLst>
              <p:ext uri="{DAA4B4D4-6D71-4841-9C94-3DE7FCFB9230}">
                <p14:media xmlns:p14="http://schemas.microsoft.com/office/powerpoint/2010/main" r:embed="rId4">
                  <p14:trim st="3060"/>
                </p14:media>
              </p:ext>
            </p:extLst>
          </p:nvPr>
        </p:nvPicPr>
        <p:blipFill>
          <a:blip r:embed="rId32" cstate="print"/>
          <a:stretch>
            <a:fillRect/>
          </a:stretch>
        </p:blipFill>
        <p:spPr>
          <a:xfrm>
            <a:off x="4343400" y="2975229"/>
            <a:ext cx="304800" cy="304800"/>
          </a:xfrm>
          <a:prstGeom prst="rect">
            <a:avLst/>
          </a:prstGeom>
        </p:spPr>
      </p:pic>
      <p:pic>
        <p:nvPicPr>
          <p:cNvPr id="22" name="Recorded Sound">
            <a:hlinkClick r:id="" action="ppaction://media"/>
          </p:cNvPr>
          <p:cNvPicPr>
            <a:picLocks noChangeAspect="1"/>
          </p:cNvPicPr>
          <p:nvPr>
            <a:audioFile r:link="rId3"/>
            <p:extLst>
              <p:ext uri="{DAA4B4D4-6D71-4841-9C94-3DE7FCFB9230}">
                <p14:media xmlns:p14="http://schemas.microsoft.com/office/powerpoint/2010/main" r:embed="rId5">
                  <p14:trim end="2155.0453"/>
                </p14:media>
              </p:ext>
            </p:extLst>
          </p:nvPr>
        </p:nvPicPr>
        <p:blipFill>
          <a:blip r:embed="rId32" cstate="print"/>
          <a:stretch>
            <a:fillRect/>
          </a:stretch>
        </p:blipFill>
        <p:spPr>
          <a:xfrm>
            <a:off x="3733800" y="2975229"/>
            <a:ext cx="304800" cy="304800"/>
          </a:xfrm>
          <a:prstGeom prst="rect">
            <a:avLst/>
          </a:prstGeom>
        </p:spPr>
      </p:pic>
      <p:pic>
        <p:nvPicPr>
          <p:cNvPr id="23" name="Recorded Sound">
            <a:hlinkClick r:id="" action="ppaction://media"/>
          </p:cNvPr>
          <p:cNvPicPr>
            <a:picLocks noChangeAspect="1"/>
          </p:cNvPicPr>
          <p:nvPr>
            <a:audioFile r:link="rId7"/>
            <p:extLst>
              <p:ext uri="{DAA4B4D4-6D71-4841-9C94-3DE7FCFB9230}">
                <p14:media xmlns:p14="http://schemas.microsoft.com/office/powerpoint/2010/main" r:embed="rId6"/>
              </p:ext>
            </p:extLst>
          </p:nvPr>
        </p:nvPicPr>
        <p:blipFill>
          <a:blip r:embed="rId32" cstate="print"/>
          <a:stretch>
            <a:fillRect/>
          </a:stretch>
        </p:blipFill>
        <p:spPr>
          <a:xfrm>
            <a:off x="2514600" y="3804090"/>
            <a:ext cx="304800" cy="304800"/>
          </a:xfrm>
          <a:prstGeom prst="rect">
            <a:avLst/>
          </a:prstGeom>
        </p:spPr>
      </p:pic>
      <p:pic>
        <p:nvPicPr>
          <p:cNvPr id="24" name="Recorded Sound">
            <a:hlinkClick r:id="" action="ppaction://media"/>
          </p:cNvPr>
          <p:cNvPicPr>
            <a:picLocks noChangeAspect="1"/>
          </p:cNvPicPr>
          <p:nvPr>
            <a:audioFile r:link="rId9"/>
            <p:extLst>
              <p:ext uri="{DAA4B4D4-6D71-4841-9C94-3DE7FCFB9230}">
                <p14:media xmlns:p14="http://schemas.microsoft.com/office/powerpoint/2010/main" r:embed="rId8"/>
              </p:ext>
            </p:extLst>
          </p:nvPr>
        </p:nvPicPr>
        <p:blipFill>
          <a:blip r:embed="rId32" cstate="print"/>
          <a:stretch>
            <a:fillRect/>
          </a:stretch>
        </p:blipFill>
        <p:spPr>
          <a:xfrm>
            <a:off x="3810000" y="4406844"/>
            <a:ext cx="304800" cy="304800"/>
          </a:xfrm>
          <a:prstGeom prst="rect">
            <a:avLst/>
          </a:prstGeom>
        </p:spPr>
      </p:pic>
      <p:pic>
        <p:nvPicPr>
          <p:cNvPr id="25" name="Recorded Sound">
            <a:hlinkClick r:id="" action="ppaction://media"/>
          </p:cNvPr>
          <p:cNvPicPr>
            <a:picLocks noChangeAspect="1"/>
          </p:cNvPicPr>
          <p:nvPr>
            <a:audioFile r:link="rId11"/>
            <p:extLst>
              <p:ext uri="{DAA4B4D4-6D71-4841-9C94-3DE7FCFB9230}">
                <p14:media xmlns:p14="http://schemas.microsoft.com/office/powerpoint/2010/main" r:embed="rId10"/>
              </p:ext>
            </p:extLst>
          </p:nvPr>
        </p:nvPicPr>
        <p:blipFill>
          <a:blip r:embed="rId33" cstate="print"/>
          <a:stretch>
            <a:fillRect/>
          </a:stretch>
        </p:blipFill>
        <p:spPr>
          <a:xfrm>
            <a:off x="4419600" y="4419600"/>
            <a:ext cx="304800" cy="304800"/>
          </a:xfrm>
          <a:prstGeom prst="rect">
            <a:avLst/>
          </a:prstGeom>
        </p:spPr>
      </p:pic>
      <p:pic>
        <p:nvPicPr>
          <p:cNvPr id="26" name="Recorded Sound">
            <a:hlinkClick r:id="" action="ppaction://media"/>
          </p:cNvPr>
          <p:cNvPicPr>
            <a:picLocks noChangeAspect="1"/>
          </p:cNvPicPr>
          <p:nvPr>
            <a:audioFile r:link="rId13"/>
            <p:extLst>
              <p:ext uri="{DAA4B4D4-6D71-4841-9C94-3DE7FCFB9230}">
                <p14:media xmlns:p14="http://schemas.microsoft.com/office/powerpoint/2010/main" r:embed="rId12"/>
              </p:ext>
            </p:extLst>
          </p:nvPr>
        </p:nvPicPr>
        <p:blipFill>
          <a:blip r:embed="rId34" cstate="print"/>
          <a:stretch>
            <a:fillRect/>
          </a:stretch>
        </p:blipFill>
        <p:spPr>
          <a:xfrm>
            <a:off x="5029200" y="4406844"/>
            <a:ext cx="304800" cy="304800"/>
          </a:xfrm>
          <a:prstGeom prst="rect">
            <a:avLst/>
          </a:prstGeom>
        </p:spPr>
      </p:pic>
      <p:pic>
        <p:nvPicPr>
          <p:cNvPr id="27" name="Recorded Sound">
            <a:hlinkClick r:id="" action="ppaction://media"/>
          </p:cNvPr>
          <p:cNvPicPr>
            <a:picLocks noChangeAspect="1"/>
          </p:cNvPicPr>
          <p:nvPr>
            <a:audioFile r:link="rId15"/>
            <p:extLst>
              <p:ext uri="{DAA4B4D4-6D71-4841-9C94-3DE7FCFB9230}">
                <p14:media xmlns:p14="http://schemas.microsoft.com/office/powerpoint/2010/main" r:embed="rId14"/>
              </p:ext>
            </p:extLst>
          </p:nvPr>
        </p:nvPicPr>
        <p:blipFill>
          <a:blip r:embed="rId35" cstate="print"/>
          <a:stretch>
            <a:fillRect/>
          </a:stretch>
        </p:blipFill>
        <p:spPr>
          <a:xfrm>
            <a:off x="5638800" y="4406844"/>
            <a:ext cx="304800" cy="304800"/>
          </a:xfrm>
          <a:prstGeom prst="rect">
            <a:avLst/>
          </a:prstGeom>
        </p:spPr>
      </p:pic>
      <p:pic>
        <p:nvPicPr>
          <p:cNvPr id="29"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36" cstate="print"/>
          <a:stretch>
            <a:fillRect/>
          </a:stretch>
        </p:blipFill>
        <p:spPr>
          <a:xfrm>
            <a:off x="2209800" y="5203317"/>
            <a:ext cx="304800" cy="304800"/>
          </a:xfrm>
          <a:prstGeom prst="rect">
            <a:avLst/>
          </a:prstGeom>
        </p:spPr>
      </p:pic>
      <p:pic>
        <p:nvPicPr>
          <p:cNvPr id="30"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37" cstate="print"/>
          <a:stretch>
            <a:fillRect/>
          </a:stretch>
        </p:blipFill>
        <p:spPr>
          <a:xfrm>
            <a:off x="2819400" y="6528056"/>
            <a:ext cx="304800" cy="304800"/>
          </a:xfrm>
          <a:prstGeom prst="rect">
            <a:avLst/>
          </a:prstGeom>
        </p:spPr>
      </p:pic>
      <p:pic>
        <p:nvPicPr>
          <p:cNvPr id="31" name="Recorded Sound">
            <a:hlinkClick r:id="" action="ppaction://media"/>
          </p:cNvPr>
          <p:cNvPicPr>
            <a:picLocks noChangeAspect="1"/>
          </p:cNvPicPr>
          <p:nvPr>
            <a:audioFile r:link="rId3"/>
            <p:extLst>
              <p:ext uri="{DAA4B4D4-6D71-4841-9C94-3DE7FCFB9230}">
                <p14:media xmlns:p14="http://schemas.microsoft.com/office/powerpoint/2010/main" r:embed="rId20">
                  <p14:trim end="7847.0453"/>
                </p14:media>
              </p:ext>
            </p:extLst>
          </p:nvPr>
        </p:nvPicPr>
        <p:blipFill>
          <a:blip r:embed="rId38" cstate="print"/>
          <a:stretch>
            <a:fillRect/>
          </a:stretch>
        </p:blipFill>
        <p:spPr>
          <a:xfrm>
            <a:off x="5580993" y="7086600"/>
            <a:ext cx="304800" cy="304800"/>
          </a:xfrm>
          <a:prstGeom prst="rect">
            <a:avLst/>
          </a:prstGeom>
        </p:spPr>
      </p:pic>
      <p:pic>
        <p:nvPicPr>
          <p:cNvPr id="33"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2" cstate="print"/>
          <a:stretch>
            <a:fillRect/>
          </a:stretch>
        </p:blipFill>
        <p:spPr>
          <a:xfrm>
            <a:off x="2971800" y="917829"/>
            <a:ext cx="304800" cy="304800"/>
          </a:xfrm>
          <a:prstGeom prst="rect">
            <a:avLst/>
          </a:prstGeom>
        </p:spPr>
      </p:pic>
      <p:pic>
        <p:nvPicPr>
          <p:cNvPr id="34"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32" cstate="print"/>
          <a:stretch>
            <a:fillRect/>
          </a:stretch>
        </p:blipFill>
        <p:spPr>
          <a:xfrm>
            <a:off x="2819400" y="1674497"/>
            <a:ext cx="304800" cy="304800"/>
          </a:xfrm>
          <a:prstGeom prst="rect">
            <a:avLst/>
          </a:prstGeom>
        </p:spPr>
      </p:pic>
      <p:pic>
        <p:nvPicPr>
          <p:cNvPr id="36" name="Recorded Sound">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39" cstate="print"/>
          <a:stretch>
            <a:fillRect/>
          </a:stretch>
        </p:blipFill>
        <p:spPr>
          <a:xfrm>
            <a:off x="2743200" y="2292234"/>
            <a:ext cx="304800" cy="304800"/>
          </a:xfrm>
          <a:prstGeom prst="rect">
            <a:avLst/>
          </a:prstGeom>
        </p:spPr>
      </p:pic>
      <p:pic>
        <p:nvPicPr>
          <p:cNvPr id="37" name="Recorded Sound">
            <a:hlinkClick r:id="" action="ppaction://media"/>
          </p:cNvPr>
          <p:cNvPicPr>
            <a:picLocks noChangeAspect="1"/>
          </p:cNvPicPr>
          <p:nvPr>
            <a:audioFile r:link="rId28"/>
            <p:extLst>
              <p:ext uri="{DAA4B4D4-6D71-4841-9C94-3DE7FCFB9230}">
                <p14:media xmlns:p14="http://schemas.microsoft.com/office/powerpoint/2010/main" r:embed="rId27"/>
              </p:ext>
            </p:extLst>
          </p:nvPr>
        </p:nvPicPr>
        <p:blipFill>
          <a:blip r:embed="rId40" cstate="print"/>
          <a:stretch>
            <a:fillRect/>
          </a:stretch>
        </p:blipFill>
        <p:spPr>
          <a:xfrm>
            <a:off x="1676400" y="5857593"/>
            <a:ext cx="304800" cy="304800"/>
          </a:xfrm>
          <a:prstGeom prst="rect">
            <a:avLst/>
          </a:prstGeom>
        </p:spPr>
      </p:pic>
      <p:pic>
        <p:nvPicPr>
          <p:cNvPr id="38" name="Recorded Sound">
            <a:hlinkClick r:id="" action="ppaction://media"/>
          </p:cNvPr>
          <p:cNvPicPr>
            <a:picLocks noChangeAspect="1"/>
          </p:cNvPicPr>
          <p:nvPr>
            <a:audioFile r:link="rId3"/>
            <p:extLst>
              <p:ext uri="{DAA4B4D4-6D71-4841-9C94-3DE7FCFB9230}">
                <p14:media xmlns:p14="http://schemas.microsoft.com/office/powerpoint/2010/main" r:embed="rId20">
                  <p14:trim st="3554" end="0.0453"/>
                </p14:media>
              </p:ext>
            </p:extLst>
          </p:nvPr>
        </p:nvPicPr>
        <p:blipFill>
          <a:blip r:embed="rId38" cstate="print"/>
          <a:stretch>
            <a:fillRect/>
          </a:stretch>
        </p:blipFill>
        <p:spPr>
          <a:xfrm>
            <a:off x="6096000" y="7086600"/>
            <a:ext cx="304800" cy="304800"/>
          </a:xfrm>
          <a:prstGeom prst="rect">
            <a:avLst/>
          </a:prstGeom>
        </p:spPr>
      </p:pic>
    </p:spTree>
    <p:extLst>
      <p:ext uri="{BB962C8B-B14F-4D97-AF65-F5344CB8AC3E}">
        <p14:creationId xmlns:p14="http://schemas.microsoft.com/office/powerpoint/2010/main" val="623420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569" fill="hold"/>
                                        <p:tgtEl>
                                          <p:spTgt spid="15"/>
                                        </p:tgtEl>
                                      </p:cBhvr>
                                    </p:cmd>
                                  </p:childTnLst>
                                </p:cTn>
                              </p:par>
                            </p:childTnLst>
                          </p:cTn>
                        </p:par>
                      </p:childTnLst>
                    </p:cTn>
                  </p:par>
                </p:childTnLst>
              </p:cTn>
              <p:nextCondLst>
                <p:cond evt="onClick" delay="0">
                  <p:tgtEl>
                    <p:spTgt spid="1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8" restart="whenNotActive" fill="hold" evtFilter="cancelBubble" nodeType="interactiveSeq">
                <p:stCondLst>
                  <p:cond evt="onClick" delay="0">
                    <p:tgtEl>
                      <p:spTgt spid="21"/>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100" fill="hold"/>
                                        <p:tgtEl>
                                          <p:spTgt spid="21"/>
                                        </p:tgtEl>
                                      </p:cBhvr>
                                    </p:cmd>
                                  </p:childTnLst>
                                </p:cTn>
                              </p:par>
                            </p:childTnLst>
                          </p:cTn>
                        </p:par>
                      </p:childTnLst>
                    </p:cTn>
                  </p:par>
                </p:childTnLst>
              </p:cTn>
              <p:nextCondLst>
                <p:cond evt="onClick" delay="0">
                  <p:tgtEl>
                    <p:spTgt spid="21"/>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14" restart="whenNotActive" fill="hold" evtFilter="cancelBubble" nodeType="interactiveSeq">
                <p:stCondLst>
                  <p:cond evt="onClick" delay="0">
                    <p:tgtEl>
                      <p:spTgt spid="22"/>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585" fill="hold"/>
                                        <p:tgtEl>
                                          <p:spTgt spid="22"/>
                                        </p:tgtEl>
                                      </p:cBhvr>
                                    </p:cmd>
                                  </p:childTnLst>
                                </p:cTn>
                              </p:par>
                            </p:childTnLst>
                          </p:cTn>
                        </p:par>
                      </p:childTnLst>
                    </p:cTn>
                  </p:par>
                </p:childTnLst>
              </p:cTn>
              <p:nextCondLst>
                <p:cond evt="onClick" delay="0">
                  <p:tgtEl>
                    <p:spTgt spid="22"/>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20" restart="whenNotActive" fill="hold" evtFilter="cancelBubble" nodeType="interactiveSeq">
                <p:stCondLst>
                  <p:cond evt="onClick" delay="0">
                    <p:tgtEl>
                      <p:spTgt spid="23"/>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150" fill="hold"/>
                                        <p:tgtEl>
                                          <p:spTgt spid="23"/>
                                        </p:tgtEl>
                                      </p:cBhvr>
                                    </p:cmd>
                                  </p:childTnLst>
                                </p:cTn>
                              </p:par>
                            </p:childTnLst>
                          </p:cTn>
                        </p:par>
                      </p:childTnLst>
                    </p:cTn>
                  </p:par>
                </p:childTnLst>
              </p:cTn>
              <p:nextCondLst>
                <p:cond evt="onClick" delay="0">
                  <p:tgtEl>
                    <p:spTgt spid="23"/>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26" restart="whenNotActive" fill="hold" evtFilter="cancelBubble" nodeType="interactiveSeq">
                <p:stCondLst>
                  <p:cond evt="onClick" delay="0">
                    <p:tgtEl>
                      <p:spTgt spid="24"/>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340" fill="hold"/>
                                        <p:tgtEl>
                                          <p:spTgt spid="24"/>
                                        </p:tgtEl>
                                      </p:cBhvr>
                                    </p:cmd>
                                  </p:childTnLst>
                                </p:cTn>
                              </p:par>
                            </p:childTnLst>
                          </p:cTn>
                        </p:par>
                      </p:childTnLst>
                    </p:cTn>
                  </p:par>
                </p:childTnLst>
              </p:cTn>
              <p:nextCondLst>
                <p:cond evt="onClick" delay="0">
                  <p:tgtEl>
                    <p:spTgt spid="24"/>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32" restart="whenNotActive" fill="hold" evtFilter="cancelBubble" nodeType="interactiveSeq">
                <p:stCondLst>
                  <p:cond evt="onClick" delay="0">
                    <p:tgtEl>
                      <p:spTgt spid="25"/>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400" fill="hold"/>
                                        <p:tgtEl>
                                          <p:spTgt spid="25"/>
                                        </p:tgtEl>
                                      </p:cBhvr>
                                    </p:cmd>
                                  </p:childTnLst>
                                </p:cTn>
                              </p:par>
                            </p:childTnLst>
                          </p:cTn>
                        </p:par>
                      </p:childTnLst>
                    </p:cTn>
                  </p:par>
                </p:childTnLst>
              </p:cTn>
              <p:nextCondLst>
                <p:cond evt="onClick" delay="0">
                  <p:tgtEl>
                    <p:spTgt spid="25"/>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38" restart="whenNotActive" fill="hold" evtFilter="cancelBubble" nodeType="interactiveSeq">
                <p:stCondLst>
                  <p:cond evt="onClick" delay="0">
                    <p:tgtEl>
                      <p:spTgt spid="26"/>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289" fill="hold"/>
                                        <p:tgtEl>
                                          <p:spTgt spid="26"/>
                                        </p:tgtEl>
                                      </p:cBhvr>
                                    </p:cmd>
                                  </p:childTnLst>
                                </p:cTn>
                              </p:par>
                            </p:childTnLst>
                          </p:cTn>
                        </p:par>
                      </p:childTnLst>
                    </p:cTn>
                  </p:par>
                </p:childTnLst>
              </p:cTn>
              <p:nextCondLst>
                <p:cond evt="onClick" delay="0">
                  <p:tgtEl>
                    <p:spTgt spid="26"/>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44" restart="whenNotActive" fill="hold" evtFilter="cancelBubble" nodeType="interactiveSeq">
                <p:stCondLst>
                  <p:cond evt="onClick" delay="0">
                    <p:tgtEl>
                      <p:spTgt spid="27"/>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249" fill="hold"/>
                                        <p:tgtEl>
                                          <p:spTgt spid="27"/>
                                        </p:tgtEl>
                                      </p:cBhvr>
                                    </p:cmd>
                                  </p:childTnLst>
                                </p:cTn>
                              </p:par>
                            </p:childTnLst>
                          </p:cTn>
                        </p:par>
                      </p:childTnLst>
                    </p:cTn>
                  </p:par>
                </p:childTnLst>
              </p:cTn>
              <p:nextCondLst>
                <p:cond evt="onClick" delay="0">
                  <p:tgtEl>
                    <p:spTgt spid="27"/>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0" restart="whenNotActive" fill="hold" evtFilter="cancelBubble" nodeType="interactiveSeq">
                <p:stCondLst>
                  <p:cond evt="onClick" delay="0">
                    <p:tgtEl>
                      <p:spTgt spid="29"/>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2950" fill="hold"/>
                                        <p:tgtEl>
                                          <p:spTgt spid="29"/>
                                        </p:tgtEl>
                                      </p:cBhvr>
                                    </p:cmd>
                                  </p:childTnLst>
                                </p:cTn>
                              </p:par>
                            </p:childTnLst>
                          </p:cTn>
                        </p:par>
                      </p:childTnLst>
                    </p:cTn>
                  </p:par>
                </p:childTnLst>
              </p:cTn>
              <p:nextCondLst>
                <p:cond evt="onClick" delay="0">
                  <p:tgtEl>
                    <p:spTgt spid="29"/>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56" restart="whenNotActive" fill="hold" evtFilter="cancelBubble" nodeType="interactiveSeq">
                <p:stCondLst>
                  <p:cond evt="onClick" delay="0">
                    <p:tgtEl>
                      <p:spTgt spid="30"/>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16409" fill="hold"/>
                                        <p:tgtEl>
                                          <p:spTgt spid="30"/>
                                        </p:tgtEl>
                                      </p:cBhvr>
                                    </p:cmd>
                                  </p:childTnLst>
                                </p:cTn>
                              </p:par>
                            </p:childTnLst>
                          </p:cTn>
                        </p:par>
                      </p:childTnLst>
                    </p:cTn>
                  </p:par>
                </p:childTnLst>
              </p:cTn>
              <p:nextCondLst>
                <p:cond evt="onClick" delay="0">
                  <p:tgtEl>
                    <p:spTgt spid="30"/>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62" restart="whenNotActive" fill="hold" evtFilter="cancelBubble" nodeType="interactiveSeq">
                <p:stCondLst>
                  <p:cond evt="onClick" delay="0">
                    <p:tgtEl>
                      <p:spTgt spid="31"/>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3533" fill="hold"/>
                                        <p:tgtEl>
                                          <p:spTgt spid="31"/>
                                        </p:tgtEl>
                                      </p:cBhvr>
                                    </p:cmd>
                                  </p:childTnLst>
                                </p:cTn>
                              </p:par>
                            </p:childTnLst>
                          </p:cTn>
                        </p:par>
                      </p:childTnLst>
                    </p:cTn>
                  </p:par>
                </p:childTnLst>
              </p:cTn>
              <p:nextCondLst>
                <p:cond evt="onClick" delay="0">
                  <p:tgtEl>
                    <p:spTgt spid="31"/>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68" restart="whenNotActive" fill="hold" evtFilter="cancelBubble" nodeType="interactiveSeq">
                <p:stCondLst>
                  <p:cond evt="onClick" delay="0">
                    <p:tgtEl>
                      <p:spTgt spid="33"/>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3910" fill="hold"/>
                                        <p:tgtEl>
                                          <p:spTgt spid="33"/>
                                        </p:tgtEl>
                                      </p:cBhvr>
                                    </p:cmd>
                                  </p:childTnLst>
                                </p:cTn>
                              </p:par>
                            </p:childTnLst>
                          </p:cTn>
                        </p:par>
                      </p:childTnLst>
                    </p:cTn>
                  </p:par>
                </p:childTnLst>
              </p:cTn>
              <p:nextCondLst>
                <p:cond evt="onClick" delay="0">
                  <p:tgtEl>
                    <p:spTgt spid="33"/>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74" restart="whenNotActive" fill="hold" evtFilter="cancelBubble" nodeType="interactiveSeq">
                <p:stCondLst>
                  <p:cond evt="onClick" delay="0">
                    <p:tgtEl>
                      <p:spTgt spid="34"/>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3580" fill="hold"/>
                                        <p:tgtEl>
                                          <p:spTgt spid="34"/>
                                        </p:tgtEl>
                                      </p:cBhvr>
                                    </p:cmd>
                                  </p:childTnLst>
                                </p:cTn>
                              </p:par>
                            </p:childTnLst>
                          </p:cTn>
                        </p:par>
                      </p:childTnLst>
                    </p:cTn>
                  </p:par>
                </p:childTnLst>
              </p:cTn>
              <p:nextCondLst>
                <p:cond evt="onClick" delay="0">
                  <p:tgtEl>
                    <p:spTgt spid="34"/>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80" restart="whenNotActive" fill="hold" evtFilter="cancelBubble" nodeType="interactiveSeq">
                <p:stCondLst>
                  <p:cond evt="onClick" delay="0">
                    <p:tgtEl>
                      <p:spTgt spid="36"/>
                    </p:tgtEl>
                  </p:cond>
                </p:stCondLst>
                <p:endSync evt="end" delay="0">
                  <p:rtn val="all"/>
                </p:endSync>
                <p:childTnLst>
                  <p:par>
                    <p:cTn id="81" fill="hold">
                      <p:stCondLst>
                        <p:cond delay="0"/>
                      </p:stCondLst>
                      <p:childTnLst>
                        <p:par>
                          <p:cTn id="82" fill="hold">
                            <p:stCondLst>
                              <p:cond delay="0"/>
                            </p:stCondLst>
                            <p:childTnLst>
                              <p:par>
                                <p:cTn id="83" presetID="1" presetClass="mediacall" presetSubtype="0" fill="hold" nodeType="clickEffect">
                                  <p:stCondLst>
                                    <p:cond delay="0"/>
                                  </p:stCondLst>
                                  <p:childTnLst>
                                    <p:cmd type="call" cmd="playFrom(0.0)">
                                      <p:cBhvr>
                                        <p:cTn id="84" dur="4220" fill="hold"/>
                                        <p:tgtEl>
                                          <p:spTgt spid="36"/>
                                        </p:tgtEl>
                                      </p:cBhvr>
                                    </p:cmd>
                                  </p:childTnLst>
                                </p:cTn>
                              </p:par>
                            </p:childTnLst>
                          </p:cTn>
                        </p:par>
                      </p:childTnLst>
                    </p:cTn>
                  </p:par>
                </p:childTnLst>
              </p:cTn>
              <p:nextCondLst>
                <p:cond evt="onClick" delay="0">
                  <p:tgtEl>
                    <p:spTgt spid="36"/>
                  </p:tgtEl>
                </p:cond>
              </p:nextCondLst>
            </p:seq>
            <p:audio>
              <p:cMediaNode>
                <p:cTn id="85" fill="hold" display="0">
                  <p:stCondLst>
                    <p:cond delay="indefinite"/>
                  </p:stCondLst>
                  <p:endCondLst>
                    <p:cond evt="onNext" delay="0">
                      <p:tgtEl>
                        <p:sldTgt/>
                      </p:tgtEl>
                    </p:cond>
                    <p:cond evt="onPrev" delay="0">
                      <p:tgtEl>
                        <p:sldTgt/>
                      </p:tgtEl>
                    </p:cond>
                    <p:cond evt="onStopAudio" delay="0">
                      <p:tgtEl>
                        <p:sldTgt/>
                      </p:tgtEl>
                    </p:cond>
                  </p:endCondLst>
                </p:cTn>
                <p:tgtEl>
                  <p:spTgt spid="36"/>
                </p:tgtEl>
              </p:cMediaNode>
            </p:audio>
            <p:seq concurrent="1" nextAc="seek">
              <p:cTn id="86" restart="whenNotActive" fill="hold" evtFilter="cancelBubble" nodeType="interactiveSeq">
                <p:stCondLst>
                  <p:cond evt="onClick" delay="0">
                    <p:tgtEl>
                      <p:spTgt spid="37"/>
                    </p:tgtEl>
                  </p:cond>
                </p:stCondLst>
                <p:endSync evt="end" delay="0">
                  <p:rtn val="all"/>
                </p:endSync>
                <p:childTnLst>
                  <p:par>
                    <p:cTn id="87" fill="hold">
                      <p:stCondLst>
                        <p:cond delay="0"/>
                      </p:stCondLst>
                      <p:childTnLst>
                        <p:par>
                          <p:cTn id="88" fill="hold">
                            <p:stCondLst>
                              <p:cond delay="0"/>
                            </p:stCondLst>
                            <p:childTnLst>
                              <p:par>
                                <p:cTn id="89" presetID="1" presetClass="mediacall" presetSubtype="0" fill="hold" nodeType="clickEffect">
                                  <p:stCondLst>
                                    <p:cond delay="0"/>
                                  </p:stCondLst>
                                  <p:childTnLst>
                                    <p:cmd type="call" cmd="playFrom(0.0)">
                                      <p:cBhvr>
                                        <p:cTn id="90" dur="3060" fill="hold"/>
                                        <p:tgtEl>
                                          <p:spTgt spid="37"/>
                                        </p:tgtEl>
                                      </p:cBhvr>
                                    </p:cmd>
                                  </p:childTnLst>
                                </p:cTn>
                              </p:par>
                            </p:childTnLst>
                          </p:cTn>
                        </p:par>
                      </p:childTnLst>
                    </p:cTn>
                  </p:par>
                </p:childTnLst>
              </p:cTn>
              <p:nextCondLst>
                <p:cond evt="onClick" delay="0">
                  <p:tgtEl>
                    <p:spTgt spid="37"/>
                  </p:tgtEl>
                </p:cond>
              </p:nextCondLst>
            </p:seq>
            <p:audio>
              <p:cMediaNode>
                <p:cTn id="91"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seq concurrent="1" nextAc="seek">
              <p:cTn id="92" restart="whenNotActive" fill="hold" evtFilter="cancelBubble" nodeType="interactiveSeq">
                <p:stCondLst>
                  <p:cond evt="onClick" delay="0">
                    <p:tgtEl>
                      <p:spTgt spid="38"/>
                    </p:tgtEl>
                  </p:cond>
                </p:stCondLst>
                <p:endSync evt="end" delay="0">
                  <p:rtn val="all"/>
                </p:endSync>
                <p:childTnLst>
                  <p:par>
                    <p:cTn id="93" fill="hold">
                      <p:stCondLst>
                        <p:cond delay="0"/>
                      </p:stCondLst>
                      <p:childTnLst>
                        <p:par>
                          <p:cTn id="94" fill="hold">
                            <p:stCondLst>
                              <p:cond delay="0"/>
                            </p:stCondLst>
                            <p:childTnLst>
                              <p:par>
                                <p:cTn id="95" presetID="1" presetClass="mediacall" presetSubtype="0" fill="hold" nodeType="clickEffect">
                                  <p:stCondLst>
                                    <p:cond delay="0"/>
                                  </p:stCondLst>
                                  <p:childTnLst>
                                    <p:cmd type="call" cmd="playFrom(0.0)">
                                      <p:cBhvr>
                                        <p:cTn id="96" dur="7826" fill="hold"/>
                                        <p:tgtEl>
                                          <p:spTgt spid="38"/>
                                        </p:tgtEl>
                                      </p:cBhvr>
                                    </p:cmd>
                                  </p:childTnLst>
                                </p:cTn>
                              </p:par>
                            </p:childTnLst>
                          </p:cTn>
                        </p:par>
                      </p:childTnLst>
                    </p:cTn>
                  </p:par>
                </p:childTnLst>
              </p:cTn>
              <p:nextCondLst>
                <p:cond evt="onClick" delay="0">
                  <p:tgtEl>
                    <p:spTgt spid="38"/>
                  </p:tgtEl>
                </p:cond>
              </p:nextCondLst>
            </p:seq>
            <p:audio>
              <p:cMediaNode>
                <p:cTn id="97" fill="hold" display="0">
                  <p:stCondLst>
                    <p:cond delay="indefinite"/>
                  </p:stCondLst>
                  <p:endCondLst>
                    <p:cond evt="onNext" delay="0">
                      <p:tgtEl>
                        <p:sldTgt/>
                      </p:tgtEl>
                    </p:cond>
                    <p:cond evt="onPrev" delay="0">
                      <p:tgtEl>
                        <p:sldTgt/>
                      </p:tgtEl>
                    </p:cond>
                    <p:cond evt="onStopAudio" delay="0">
                      <p:tgtEl>
                        <p:sldTgt/>
                      </p:tgtEl>
                    </p:cond>
                  </p:endCondLst>
                </p:cTn>
                <p:tgtEl>
                  <p:spTgt spid="3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7009638" y="472440"/>
            <a:ext cx="518159" cy="622554"/>
          </a:xfrm>
          <a:prstGeom prst="rect">
            <a:avLst/>
          </a:prstGeom>
          <a:blipFill>
            <a:blip r:embed="rId28" cstate="print"/>
            <a:stretch>
              <a:fillRect/>
            </a:stretch>
          </a:blipFill>
        </p:spPr>
        <p:txBody>
          <a:bodyPr wrap="square" lIns="0" tIns="0" rIns="0" bIns="0" rtlCol="0"/>
          <a:lstStyle/>
          <a:p>
            <a:endParaRPr/>
          </a:p>
        </p:txBody>
      </p:sp>
      <p:sp>
        <p:nvSpPr>
          <p:cNvPr id="3" name="object 3"/>
          <p:cNvSpPr/>
          <p:nvPr/>
        </p:nvSpPr>
        <p:spPr>
          <a:xfrm>
            <a:off x="7561326" y="658368"/>
            <a:ext cx="416051" cy="427482"/>
          </a:xfrm>
          <a:prstGeom prst="rect">
            <a:avLst/>
          </a:prstGeom>
          <a:blipFill>
            <a:blip r:embed="rId29" cstate="print"/>
            <a:stretch>
              <a:fillRect/>
            </a:stretch>
          </a:blipFill>
        </p:spPr>
        <p:txBody>
          <a:bodyPr wrap="square" lIns="0" tIns="0" rIns="0" bIns="0" rtlCol="0"/>
          <a:lstStyle/>
          <a:p>
            <a:endParaRPr/>
          </a:p>
        </p:txBody>
      </p:sp>
      <p:sp>
        <p:nvSpPr>
          <p:cNvPr id="4" name="object 4"/>
          <p:cNvSpPr/>
          <p:nvPr/>
        </p:nvSpPr>
        <p:spPr>
          <a:xfrm>
            <a:off x="8030718" y="659130"/>
            <a:ext cx="423672" cy="430529"/>
          </a:xfrm>
          <a:prstGeom prst="rect">
            <a:avLst/>
          </a:prstGeom>
          <a:blipFill>
            <a:blip r:embed="rId30" cstate="print"/>
            <a:stretch>
              <a:fillRect/>
            </a:stretch>
          </a:blipFill>
        </p:spPr>
        <p:txBody>
          <a:bodyPr wrap="square" lIns="0" tIns="0" rIns="0" bIns="0" rtlCol="0"/>
          <a:lstStyle/>
          <a:p>
            <a:endParaRPr/>
          </a:p>
        </p:txBody>
      </p:sp>
      <p:sp>
        <p:nvSpPr>
          <p:cNvPr id="5" name="object 5"/>
          <p:cNvSpPr/>
          <p:nvPr/>
        </p:nvSpPr>
        <p:spPr>
          <a:xfrm>
            <a:off x="8503919" y="655319"/>
            <a:ext cx="348996" cy="438912"/>
          </a:xfrm>
          <a:prstGeom prst="rect">
            <a:avLst/>
          </a:prstGeom>
          <a:blipFill>
            <a:blip r:embed="rId31" cstate="print"/>
            <a:stretch>
              <a:fillRect/>
            </a:stretch>
          </a:blipFill>
        </p:spPr>
        <p:txBody>
          <a:bodyPr wrap="square" lIns="0" tIns="0" rIns="0" bIns="0" rtlCol="0"/>
          <a:lstStyle/>
          <a:p>
            <a:endParaRPr/>
          </a:p>
        </p:txBody>
      </p:sp>
      <p:sp>
        <p:nvSpPr>
          <p:cNvPr id="6" name="object 6"/>
          <p:cNvSpPr/>
          <p:nvPr/>
        </p:nvSpPr>
        <p:spPr>
          <a:xfrm>
            <a:off x="9326880" y="457200"/>
            <a:ext cx="294131" cy="611124"/>
          </a:xfrm>
          <a:prstGeom prst="rect">
            <a:avLst/>
          </a:prstGeom>
          <a:blipFill>
            <a:blip r:embed="rId32" cstate="print"/>
            <a:stretch>
              <a:fillRect/>
            </a:stretch>
          </a:blipFill>
        </p:spPr>
        <p:txBody>
          <a:bodyPr wrap="square" lIns="0" tIns="0" rIns="0" bIns="0" rtlCol="0"/>
          <a:lstStyle/>
          <a:p>
            <a:endParaRPr/>
          </a:p>
        </p:txBody>
      </p:sp>
      <p:sp>
        <p:nvSpPr>
          <p:cNvPr id="7" name="object 7"/>
          <p:cNvSpPr/>
          <p:nvPr/>
        </p:nvSpPr>
        <p:spPr>
          <a:xfrm>
            <a:off x="6983730" y="446531"/>
            <a:ext cx="519430" cy="623570"/>
          </a:xfrm>
          <a:custGeom>
            <a:avLst/>
            <a:gdLst/>
            <a:ahLst/>
            <a:cxnLst/>
            <a:rect l="l" t="t" r="r" b="b"/>
            <a:pathLst>
              <a:path w="519429" h="623569">
                <a:moveTo>
                  <a:pt x="518922" y="52577"/>
                </a:moveTo>
                <a:lnTo>
                  <a:pt x="499872" y="14477"/>
                </a:lnTo>
                <a:lnTo>
                  <a:pt x="461009" y="0"/>
                </a:lnTo>
                <a:lnTo>
                  <a:pt x="443460" y="2274"/>
                </a:lnTo>
                <a:lnTo>
                  <a:pt x="428625" y="9048"/>
                </a:lnTo>
                <a:lnTo>
                  <a:pt x="416647" y="20252"/>
                </a:lnTo>
                <a:lnTo>
                  <a:pt x="407670" y="35813"/>
                </a:lnTo>
                <a:lnTo>
                  <a:pt x="396382" y="61412"/>
                </a:lnTo>
                <a:lnTo>
                  <a:pt x="371094" y="117347"/>
                </a:lnTo>
                <a:lnTo>
                  <a:pt x="343983" y="174402"/>
                </a:lnTo>
                <a:lnTo>
                  <a:pt x="319944" y="223456"/>
                </a:lnTo>
                <a:lnTo>
                  <a:pt x="281940" y="298703"/>
                </a:lnTo>
                <a:lnTo>
                  <a:pt x="265557" y="276403"/>
                </a:lnTo>
                <a:lnTo>
                  <a:pt x="247459" y="250602"/>
                </a:lnTo>
                <a:lnTo>
                  <a:pt x="227933" y="221230"/>
                </a:lnTo>
                <a:lnTo>
                  <a:pt x="207264" y="188213"/>
                </a:lnTo>
                <a:lnTo>
                  <a:pt x="178319" y="139588"/>
                </a:lnTo>
                <a:lnTo>
                  <a:pt x="143291" y="82343"/>
                </a:lnTo>
                <a:lnTo>
                  <a:pt x="137922" y="73151"/>
                </a:lnTo>
                <a:lnTo>
                  <a:pt x="130051" y="61602"/>
                </a:lnTo>
                <a:lnTo>
                  <a:pt x="122396" y="49910"/>
                </a:lnTo>
                <a:lnTo>
                  <a:pt x="96178" y="14787"/>
                </a:lnTo>
                <a:lnTo>
                  <a:pt x="58673" y="0"/>
                </a:lnTo>
                <a:lnTo>
                  <a:pt x="47541" y="869"/>
                </a:lnTo>
                <a:lnTo>
                  <a:pt x="10286" y="22907"/>
                </a:lnTo>
                <a:lnTo>
                  <a:pt x="0" y="53339"/>
                </a:lnTo>
                <a:lnTo>
                  <a:pt x="559" y="60519"/>
                </a:lnTo>
                <a:lnTo>
                  <a:pt x="40355" y="130917"/>
                </a:lnTo>
                <a:lnTo>
                  <a:pt x="69402" y="175430"/>
                </a:lnTo>
                <a:lnTo>
                  <a:pt x="164711" y="318968"/>
                </a:lnTo>
                <a:lnTo>
                  <a:pt x="188976" y="354710"/>
                </a:lnTo>
                <a:lnTo>
                  <a:pt x="227076" y="409194"/>
                </a:lnTo>
                <a:lnTo>
                  <a:pt x="227076" y="615983"/>
                </a:lnTo>
                <a:lnTo>
                  <a:pt x="255270" y="589026"/>
                </a:lnTo>
                <a:lnTo>
                  <a:pt x="274891" y="556355"/>
                </a:lnTo>
                <a:lnTo>
                  <a:pt x="295560" y="519695"/>
                </a:lnTo>
                <a:lnTo>
                  <a:pt x="342483" y="433911"/>
                </a:lnTo>
                <a:lnTo>
                  <a:pt x="363950" y="392429"/>
                </a:lnTo>
                <a:lnTo>
                  <a:pt x="387274" y="344662"/>
                </a:lnTo>
                <a:lnTo>
                  <a:pt x="464058" y="177545"/>
                </a:lnTo>
                <a:lnTo>
                  <a:pt x="482322" y="139231"/>
                </a:lnTo>
                <a:lnTo>
                  <a:pt x="495300" y="112775"/>
                </a:lnTo>
                <a:lnTo>
                  <a:pt x="505420" y="91475"/>
                </a:lnTo>
                <a:lnTo>
                  <a:pt x="512826" y="74390"/>
                </a:lnTo>
                <a:lnTo>
                  <a:pt x="517374" y="61448"/>
                </a:lnTo>
                <a:lnTo>
                  <a:pt x="518922" y="52577"/>
                </a:lnTo>
                <a:close/>
              </a:path>
              <a:path w="519429" h="623569">
                <a:moveTo>
                  <a:pt x="227076" y="615983"/>
                </a:moveTo>
                <a:lnTo>
                  <a:pt x="227076" y="409194"/>
                </a:lnTo>
                <a:lnTo>
                  <a:pt x="190273" y="472797"/>
                </a:lnTo>
                <a:lnTo>
                  <a:pt x="163544" y="520826"/>
                </a:lnTo>
                <a:lnTo>
                  <a:pt x="147244" y="553426"/>
                </a:lnTo>
                <a:lnTo>
                  <a:pt x="141732" y="570738"/>
                </a:lnTo>
                <a:lnTo>
                  <a:pt x="142994" y="581620"/>
                </a:lnTo>
                <a:lnTo>
                  <a:pt x="169652" y="615279"/>
                </a:lnTo>
                <a:lnTo>
                  <a:pt x="200406" y="623316"/>
                </a:lnTo>
                <a:lnTo>
                  <a:pt x="215515" y="621172"/>
                </a:lnTo>
                <a:lnTo>
                  <a:pt x="227076" y="615983"/>
                </a:lnTo>
                <a:close/>
              </a:path>
            </a:pathLst>
          </a:custGeom>
          <a:solidFill>
            <a:srgbClr val="323333"/>
          </a:solidFill>
        </p:spPr>
        <p:txBody>
          <a:bodyPr wrap="square" lIns="0" tIns="0" rIns="0" bIns="0" rtlCol="0"/>
          <a:lstStyle/>
          <a:p>
            <a:endParaRPr/>
          </a:p>
        </p:txBody>
      </p:sp>
      <p:sp>
        <p:nvSpPr>
          <p:cNvPr id="8" name="object 8"/>
          <p:cNvSpPr/>
          <p:nvPr/>
        </p:nvSpPr>
        <p:spPr>
          <a:xfrm>
            <a:off x="7536180" y="633222"/>
            <a:ext cx="416559" cy="427990"/>
          </a:xfrm>
          <a:custGeom>
            <a:avLst/>
            <a:gdLst/>
            <a:ahLst/>
            <a:cxnLst/>
            <a:rect l="l" t="t" r="r" b="b"/>
            <a:pathLst>
              <a:path w="416559" h="427990">
                <a:moveTo>
                  <a:pt x="395477" y="112013"/>
                </a:moveTo>
                <a:lnTo>
                  <a:pt x="380047" y="58769"/>
                </a:lnTo>
                <a:lnTo>
                  <a:pt x="333755" y="22097"/>
                </a:lnTo>
                <a:lnTo>
                  <a:pt x="281082" y="5333"/>
                </a:lnTo>
                <a:lnTo>
                  <a:pt x="216407" y="0"/>
                </a:lnTo>
                <a:lnTo>
                  <a:pt x="168009" y="4726"/>
                </a:lnTo>
                <a:lnTo>
                  <a:pt x="124682" y="18954"/>
                </a:lnTo>
                <a:lnTo>
                  <a:pt x="86641" y="42755"/>
                </a:lnTo>
                <a:lnTo>
                  <a:pt x="54101" y="76199"/>
                </a:lnTo>
                <a:lnTo>
                  <a:pt x="30539" y="112359"/>
                </a:lnTo>
                <a:lnTo>
                  <a:pt x="13620" y="152304"/>
                </a:lnTo>
                <a:lnTo>
                  <a:pt x="3417" y="196107"/>
                </a:lnTo>
                <a:lnTo>
                  <a:pt x="0" y="243839"/>
                </a:lnTo>
                <a:lnTo>
                  <a:pt x="4286" y="285869"/>
                </a:lnTo>
                <a:lnTo>
                  <a:pt x="17144" y="322897"/>
                </a:lnTo>
                <a:lnTo>
                  <a:pt x="38576" y="355068"/>
                </a:lnTo>
                <a:lnTo>
                  <a:pt x="68579" y="382523"/>
                </a:lnTo>
                <a:lnTo>
                  <a:pt x="101381" y="402407"/>
                </a:lnTo>
                <a:lnTo>
                  <a:pt x="108965" y="405237"/>
                </a:lnTo>
                <a:lnTo>
                  <a:pt x="108965" y="192023"/>
                </a:lnTo>
                <a:lnTo>
                  <a:pt x="117669" y="169021"/>
                </a:lnTo>
                <a:lnTo>
                  <a:pt x="139076" y="132445"/>
                </a:lnTo>
                <a:lnTo>
                  <a:pt x="181165" y="100679"/>
                </a:lnTo>
                <a:lnTo>
                  <a:pt x="216407" y="94487"/>
                </a:lnTo>
                <a:lnTo>
                  <a:pt x="237124" y="95476"/>
                </a:lnTo>
                <a:lnTo>
                  <a:pt x="255841" y="98393"/>
                </a:lnTo>
                <a:lnTo>
                  <a:pt x="272557" y="103167"/>
                </a:lnTo>
                <a:lnTo>
                  <a:pt x="287273" y="109727"/>
                </a:lnTo>
                <a:lnTo>
                  <a:pt x="287273" y="218309"/>
                </a:lnTo>
                <a:lnTo>
                  <a:pt x="310895" y="207263"/>
                </a:lnTo>
                <a:lnTo>
                  <a:pt x="345185" y="188213"/>
                </a:lnTo>
                <a:lnTo>
                  <a:pt x="382619" y="152114"/>
                </a:lnTo>
                <a:lnTo>
                  <a:pt x="392227" y="132599"/>
                </a:lnTo>
                <a:lnTo>
                  <a:pt x="395477" y="112013"/>
                </a:lnTo>
                <a:close/>
              </a:path>
              <a:path w="416559" h="427990">
                <a:moveTo>
                  <a:pt x="287273" y="218309"/>
                </a:moveTo>
                <a:lnTo>
                  <a:pt x="287273" y="109727"/>
                </a:lnTo>
                <a:lnTo>
                  <a:pt x="269736" y="120062"/>
                </a:lnTo>
                <a:lnTo>
                  <a:pt x="249269" y="130682"/>
                </a:lnTo>
                <a:lnTo>
                  <a:pt x="226087" y="141874"/>
                </a:lnTo>
                <a:lnTo>
                  <a:pt x="200405" y="153923"/>
                </a:lnTo>
                <a:lnTo>
                  <a:pt x="177438" y="163413"/>
                </a:lnTo>
                <a:lnTo>
                  <a:pt x="154400" y="172688"/>
                </a:lnTo>
                <a:lnTo>
                  <a:pt x="131504" y="182106"/>
                </a:lnTo>
                <a:lnTo>
                  <a:pt x="108965" y="192023"/>
                </a:lnTo>
                <a:lnTo>
                  <a:pt x="108965" y="405237"/>
                </a:lnTo>
                <a:lnTo>
                  <a:pt x="116585" y="408080"/>
                </a:lnTo>
                <a:lnTo>
                  <a:pt x="116585" y="291083"/>
                </a:lnTo>
                <a:lnTo>
                  <a:pt x="150875" y="276463"/>
                </a:lnTo>
                <a:lnTo>
                  <a:pt x="219455" y="247792"/>
                </a:lnTo>
                <a:lnTo>
                  <a:pt x="253745" y="233171"/>
                </a:lnTo>
                <a:lnTo>
                  <a:pt x="285178" y="219289"/>
                </a:lnTo>
                <a:lnTo>
                  <a:pt x="287273" y="218309"/>
                </a:lnTo>
                <a:close/>
              </a:path>
              <a:path w="416559" h="427990">
                <a:moveTo>
                  <a:pt x="416052" y="330707"/>
                </a:moveTo>
                <a:lnTo>
                  <a:pt x="413349" y="313586"/>
                </a:lnTo>
                <a:lnTo>
                  <a:pt x="405288" y="301180"/>
                </a:lnTo>
                <a:lnTo>
                  <a:pt x="391941" y="293631"/>
                </a:lnTo>
                <a:lnTo>
                  <a:pt x="373379" y="291083"/>
                </a:lnTo>
                <a:lnTo>
                  <a:pt x="362676" y="292238"/>
                </a:lnTo>
                <a:lnTo>
                  <a:pt x="350043" y="295751"/>
                </a:lnTo>
                <a:lnTo>
                  <a:pt x="335553" y="301692"/>
                </a:lnTo>
                <a:lnTo>
                  <a:pt x="319230" y="310157"/>
                </a:lnTo>
                <a:lnTo>
                  <a:pt x="299406" y="320016"/>
                </a:lnTo>
                <a:lnTo>
                  <a:pt x="277463" y="326897"/>
                </a:lnTo>
                <a:lnTo>
                  <a:pt x="253376" y="330922"/>
                </a:lnTo>
                <a:lnTo>
                  <a:pt x="227075" y="332231"/>
                </a:lnTo>
                <a:lnTo>
                  <a:pt x="209800" y="331529"/>
                </a:lnTo>
                <a:lnTo>
                  <a:pt x="163829" y="321563"/>
                </a:lnTo>
                <a:lnTo>
                  <a:pt x="126861" y="300668"/>
                </a:lnTo>
                <a:lnTo>
                  <a:pt x="116585" y="291083"/>
                </a:lnTo>
                <a:lnTo>
                  <a:pt x="116585" y="408080"/>
                </a:lnTo>
                <a:lnTo>
                  <a:pt x="138969" y="416432"/>
                </a:lnTo>
                <a:lnTo>
                  <a:pt x="180986" y="424743"/>
                </a:lnTo>
                <a:lnTo>
                  <a:pt x="227075" y="427481"/>
                </a:lnTo>
                <a:lnTo>
                  <a:pt x="258651" y="426041"/>
                </a:lnTo>
                <a:lnTo>
                  <a:pt x="319277" y="414284"/>
                </a:lnTo>
                <a:lnTo>
                  <a:pt x="377797" y="388572"/>
                </a:lnTo>
                <a:lnTo>
                  <a:pt x="411777" y="351996"/>
                </a:lnTo>
                <a:lnTo>
                  <a:pt x="416052" y="330707"/>
                </a:lnTo>
                <a:close/>
              </a:path>
            </a:pathLst>
          </a:custGeom>
          <a:solidFill>
            <a:srgbClr val="323333"/>
          </a:solidFill>
        </p:spPr>
        <p:txBody>
          <a:bodyPr wrap="square" lIns="0" tIns="0" rIns="0" bIns="0" rtlCol="0"/>
          <a:lstStyle/>
          <a:p>
            <a:endParaRPr/>
          </a:p>
        </p:txBody>
      </p:sp>
      <p:sp>
        <p:nvSpPr>
          <p:cNvPr id="9" name="object 9"/>
          <p:cNvSpPr/>
          <p:nvPr/>
        </p:nvSpPr>
        <p:spPr>
          <a:xfrm>
            <a:off x="8005571" y="633222"/>
            <a:ext cx="424180" cy="430530"/>
          </a:xfrm>
          <a:custGeom>
            <a:avLst/>
            <a:gdLst/>
            <a:ahLst/>
            <a:cxnLst/>
            <a:rect l="l" t="t" r="r" b="b"/>
            <a:pathLst>
              <a:path w="424179" h="430530">
                <a:moveTo>
                  <a:pt x="396240" y="80009"/>
                </a:moveTo>
                <a:lnTo>
                  <a:pt x="361521" y="34682"/>
                </a:lnTo>
                <a:lnTo>
                  <a:pt x="309979" y="11894"/>
                </a:lnTo>
                <a:lnTo>
                  <a:pt x="265176" y="1297"/>
                </a:lnTo>
                <a:lnTo>
                  <a:pt x="245364" y="0"/>
                </a:lnTo>
                <a:lnTo>
                  <a:pt x="196691" y="4155"/>
                </a:lnTo>
                <a:lnTo>
                  <a:pt x="151447" y="16668"/>
                </a:lnTo>
                <a:lnTo>
                  <a:pt x="109918" y="37611"/>
                </a:lnTo>
                <a:lnTo>
                  <a:pt x="72390" y="67055"/>
                </a:lnTo>
                <a:lnTo>
                  <a:pt x="40826" y="102810"/>
                </a:lnTo>
                <a:lnTo>
                  <a:pt x="18192" y="141636"/>
                </a:lnTo>
                <a:lnTo>
                  <a:pt x="4560" y="183749"/>
                </a:lnTo>
                <a:lnTo>
                  <a:pt x="0" y="229361"/>
                </a:lnTo>
                <a:lnTo>
                  <a:pt x="3012" y="276082"/>
                </a:lnTo>
                <a:lnTo>
                  <a:pt x="12096" y="316801"/>
                </a:lnTo>
                <a:lnTo>
                  <a:pt x="48768" y="380237"/>
                </a:lnTo>
                <a:lnTo>
                  <a:pt x="109728" y="418242"/>
                </a:lnTo>
                <a:lnTo>
                  <a:pt x="112014" y="418771"/>
                </a:lnTo>
                <a:lnTo>
                  <a:pt x="112014" y="232409"/>
                </a:lnTo>
                <a:lnTo>
                  <a:pt x="114704" y="205823"/>
                </a:lnTo>
                <a:lnTo>
                  <a:pt x="135802" y="157507"/>
                </a:lnTo>
                <a:lnTo>
                  <a:pt x="175367" y="117193"/>
                </a:lnTo>
                <a:lnTo>
                  <a:pt x="223682" y="96309"/>
                </a:lnTo>
                <a:lnTo>
                  <a:pt x="250698" y="93725"/>
                </a:lnTo>
                <a:lnTo>
                  <a:pt x="252984" y="93725"/>
                </a:lnTo>
                <a:lnTo>
                  <a:pt x="256794" y="94487"/>
                </a:lnTo>
                <a:lnTo>
                  <a:pt x="261366" y="95249"/>
                </a:lnTo>
                <a:lnTo>
                  <a:pt x="265187" y="96777"/>
                </a:lnTo>
                <a:lnTo>
                  <a:pt x="270510" y="98297"/>
                </a:lnTo>
                <a:lnTo>
                  <a:pt x="275844" y="101345"/>
                </a:lnTo>
                <a:lnTo>
                  <a:pt x="275844" y="266774"/>
                </a:lnTo>
                <a:lnTo>
                  <a:pt x="280416" y="305561"/>
                </a:lnTo>
                <a:lnTo>
                  <a:pt x="280416" y="408709"/>
                </a:lnTo>
                <a:lnTo>
                  <a:pt x="291846" y="403931"/>
                </a:lnTo>
                <a:lnTo>
                  <a:pt x="310134" y="395477"/>
                </a:lnTo>
                <a:lnTo>
                  <a:pt x="328850" y="410920"/>
                </a:lnTo>
                <a:lnTo>
                  <a:pt x="344995" y="421862"/>
                </a:lnTo>
                <a:lnTo>
                  <a:pt x="358568" y="428374"/>
                </a:lnTo>
                <a:lnTo>
                  <a:pt x="369570" y="430529"/>
                </a:lnTo>
                <a:lnTo>
                  <a:pt x="377952" y="429919"/>
                </a:lnTo>
                <a:lnTo>
                  <a:pt x="377952" y="198119"/>
                </a:lnTo>
                <a:lnTo>
                  <a:pt x="378094" y="183118"/>
                </a:lnTo>
                <a:lnTo>
                  <a:pt x="380238" y="143255"/>
                </a:lnTo>
                <a:lnTo>
                  <a:pt x="386334" y="104393"/>
                </a:lnTo>
                <a:lnTo>
                  <a:pt x="390453" y="98976"/>
                </a:lnTo>
                <a:lnTo>
                  <a:pt x="393573" y="93059"/>
                </a:lnTo>
                <a:lnTo>
                  <a:pt x="395549" y="86713"/>
                </a:lnTo>
                <a:lnTo>
                  <a:pt x="396240" y="80009"/>
                </a:lnTo>
                <a:close/>
              </a:path>
              <a:path w="424179" h="430530">
                <a:moveTo>
                  <a:pt x="280416" y="408709"/>
                </a:moveTo>
                <a:lnTo>
                  <a:pt x="280416" y="305561"/>
                </a:lnTo>
                <a:lnTo>
                  <a:pt x="270438" y="313003"/>
                </a:lnTo>
                <a:lnTo>
                  <a:pt x="260032" y="319373"/>
                </a:lnTo>
                <a:lnTo>
                  <a:pt x="215074" y="335375"/>
                </a:lnTo>
                <a:lnTo>
                  <a:pt x="190500" y="337565"/>
                </a:lnTo>
                <a:lnTo>
                  <a:pt x="172223" y="335863"/>
                </a:lnTo>
                <a:lnTo>
                  <a:pt x="131826" y="310895"/>
                </a:lnTo>
                <a:lnTo>
                  <a:pt x="113287" y="256674"/>
                </a:lnTo>
                <a:lnTo>
                  <a:pt x="112014" y="232409"/>
                </a:lnTo>
                <a:lnTo>
                  <a:pt x="112014" y="418771"/>
                </a:lnTo>
                <a:lnTo>
                  <a:pt x="149709" y="427493"/>
                </a:lnTo>
                <a:lnTo>
                  <a:pt x="195834" y="430529"/>
                </a:lnTo>
                <a:lnTo>
                  <a:pt x="206121" y="430077"/>
                </a:lnTo>
                <a:lnTo>
                  <a:pt x="243840" y="422147"/>
                </a:lnTo>
                <a:lnTo>
                  <a:pt x="274701" y="411098"/>
                </a:lnTo>
                <a:lnTo>
                  <a:pt x="280416" y="408709"/>
                </a:lnTo>
                <a:close/>
              </a:path>
              <a:path w="424179" h="430530">
                <a:moveTo>
                  <a:pt x="275844" y="266774"/>
                </a:moveTo>
                <a:lnTo>
                  <a:pt x="275844" y="101345"/>
                </a:lnTo>
                <a:lnTo>
                  <a:pt x="272605" y="120395"/>
                </a:lnTo>
                <a:lnTo>
                  <a:pt x="271343" y="128992"/>
                </a:lnTo>
                <a:lnTo>
                  <a:pt x="270510" y="137159"/>
                </a:lnTo>
                <a:lnTo>
                  <a:pt x="269509" y="145434"/>
                </a:lnTo>
                <a:lnTo>
                  <a:pt x="268795" y="153066"/>
                </a:lnTo>
                <a:lnTo>
                  <a:pt x="268366" y="159984"/>
                </a:lnTo>
                <a:lnTo>
                  <a:pt x="268224" y="166115"/>
                </a:lnTo>
                <a:lnTo>
                  <a:pt x="269057" y="192404"/>
                </a:lnTo>
                <a:lnTo>
                  <a:pt x="271462" y="224408"/>
                </a:lnTo>
                <a:lnTo>
                  <a:pt x="275296" y="262127"/>
                </a:lnTo>
                <a:lnTo>
                  <a:pt x="275844" y="266774"/>
                </a:lnTo>
                <a:close/>
              </a:path>
              <a:path w="424179" h="430530">
                <a:moveTo>
                  <a:pt x="423672" y="383285"/>
                </a:moveTo>
                <a:lnTo>
                  <a:pt x="422671" y="379261"/>
                </a:lnTo>
                <a:lnTo>
                  <a:pt x="419671" y="371665"/>
                </a:lnTo>
                <a:lnTo>
                  <a:pt x="414670" y="360354"/>
                </a:lnTo>
                <a:lnTo>
                  <a:pt x="394525" y="316706"/>
                </a:lnTo>
                <a:lnTo>
                  <a:pt x="390953" y="308645"/>
                </a:lnTo>
                <a:lnTo>
                  <a:pt x="380809" y="262032"/>
                </a:lnTo>
                <a:lnTo>
                  <a:pt x="377952" y="198119"/>
                </a:lnTo>
                <a:lnTo>
                  <a:pt x="377952" y="429919"/>
                </a:lnTo>
                <a:lnTo>
                  <a:pt x="414670" y="409967"/>
                </a:lnTo>
                <a:lnTo>
                  <a:pt x="422671" y="393037"/>
                </a:lnTo>
                <a:lnTo>
                  <a:pt x="423672" y="383285"/>
                </a:lnTo>
                <a:close/>
              </a:path>
            </a:pathLst>
          </a:custGeom>
          <a:solidFill>
            <a:srgbClr val="323333"/>
          </a:solidFill>
        </p:spPr>
        <p:txBody>
          <a:bodyPr wrap="square" lIns="0" tIns="0" rIns="0" bIns="0" rtlCol="0"/>
          <a:lstStyle/>
          <a:p>
            <a:endParaRPr/>
          </a:p>
        </p:txBody>
      </p:sp>
      <p:sp>
        <p:nvSpPr>
          <p:cNvPr id="10" name="object 10"/>
          <p:cNvSpPr/>
          <p:nvPr/>
        </p:nvSpPr>
        <p:spPr>
          <a:xfrm>
            <a:off x="8478773" y="629412"/>
            <a:ext cx="349250" cy="439420"/>
          </a:xfrm>
          <a:custGeom>
            <a:avLst/>
            <a:gdLst/>
            <a:ahLst/>
            <a:cxnLst/>
            <a:rect l="l" t="t" r="r" b="b"/>
            <a:pathLst>
              <a:path w="349250" h="439419">
                <a:moveTo>
                  <a:pt x="348995" y="104393"/>
                </a:moveTo>
                <a:lnTo>
                  <a:pt x="343864" y="58828"/>
                </a:lnTo>
                <a:lnTo>
                  <a:pt x="328517" y="26193"/>
                </a:lnTo>
                <a:lnTo>
                  <a:pt x="303025" y="6560"/>
                </a:lnTo>
                <a:lnTo>
                  <a:pt x="267461" y="0"/>
                </a:lnTo>
                <a:lnTo>
                  <a:pt x="224456" y="3167"/>
                </a:lnTo>
                <a:lnTo>
                  <a:pt x="183451" y="12763"/>
                </a:lnTo>
                <a:lnTo>
                  <a:pt x="144446" y="28932"/>
                </a:lnTo>
                <a:lnTo>
                  <a:pt x="107441" y="51815"/>
                </a:lnTo>
                <a:lnTo>
                  <a:pt x="101036" y="32373"/>
                </a:lnTo>
                <a:lnTo>
                  <a:pt x="89915" y="18573"/>
                </a:lnTo>
                <a:lnTo>
                  <a:pt x="74223" y="10346"/>
                </a:lnTo>
                <a:lnTo>
                  <a:pt x="54101" y="7619"/>
                </a:lnTo>
                <a:lnTo>
                  <a:pt x="42243" y="8489"/>
                </a:lnTo>
                <a:lnTo>
                  <a:pt x="9239" y="29956"/>
                </a:lnTo>
                <a:lnTo>
                  <a:pt x="1428" y="73723"/>
                </a:lnTo>
                <a:lnTo>
                  <a:pt x="1202" y="83319"/>
                </a:lnTo>
                <a:lnTo>
                  <a:pt x="761" y="94487"/>
                </a:lnTo>
                <a:lnTo>
                  <a:pt x="642" y="105775"/>
                </a:lnTo>
                <a:lnTo>
                  <a:pt x="119" y="124063"/>
                </a:lnTo>
                <a:lnTo>
                  <a:pt x="0" y="131063"/>
                </a:lnTo>
                <a:lnTo>
                  <a:pt x="0" y="387857"/>
                </a:lnTo>
                <a:lnTo>
                  <a:pt x="20526" y="430553"/>
                </a:lnTo>
                <a:lnTo>
                  <a:pt x="51815" y="438911"/>
                </a:lnTo>
                <a:lnTo>
                  <a:pt x="63698" y="438042"/>
                </a:lnTo>
                <a:lnTo>
                  <a:pt x="99202" y="416575"/>
                </a:lnTo>
                <a:lnTo>
                  <a:pt x="107441" y="395804"/>
                </a:lnTo>
                <a:lnTo>
                  <a:pt x="107441" y="190499"/>
                </a:lnTo>
                <a:lnTo>
                  <a:pt x="130278" y="156186"/>
                </a:lnTo>
                <a:lnTo>
                  <a:pt x="159829" y="129730"/>
                </a:lnTo>
                <a:lnTo>
                  <a:pt x="195953" y="110990"/>
                </a:lnTo>
                <a:lnTo>
                  <a:pt x="238505" y="99821"/>
                </a:lnTo>
                <a:lnTo>
                  <a:pt x="240791" y="139445"/>
                </a:lnTo>
                <a:lnTo>
                  <a:pt x="243947" y="161889"/>
                </a:lnTo>
                <a:lnTo>
                  <a:pt x="253460" y="177831"/>
                </a:lnTo>
                <a:lnTo>
                  <a:pt x="269402" y="187344"/>
                </a:lnTo>
                <a:lnTo>
                  <a:pt x="291845" y="190499"/>
                </a:lnTo>
                <a:lnTo>
                  <a:pt x="315122" y="186773"/>
                </a:lnTo>
                <a:lnTo>
                  <a:pt x="343388" y="156745"/>
                </a:lnTo>
                <a:lnTo>
                  <a:pt x="348900" y="120776"/>
                </a:lnTo>
                <a:lnTo>
                  <a:pt x="348995" y="104393"/>
                </a:lnTo>
                <a:close/>
              </a:path>
              <a:path w="349250" h="439419">
                <a:moveTo>
                  <a:pt x="108203" y="387857"/>
                </a:moveTo>
                <a:lnTo>
                  <a:pt x="107441" y="190499"/>
                </a:lnTo>
                <a:lnTo>
                  <a:pt x="107441" y="395804"/>
                </a:lnTo>
                <a:lnTo>
                  <a:pt x="108203" y="387857"/>
                </a:lnTo>
                <a:close/>
              </a:path>
            </a:pathLst>
          </a:custGeom>
          <a:solidFill>
            <a:srgbClr val="323333"/>
          </a:solidFill>
        </p:spPr>
        <p:txBody>
          <a:bodyPr wrap="square" lIns="0" tIns="0" rIns="0" bIns="0" rtlCol="0"/>
          <a:lstStyle/>
          <a:p>
            <a:endParaRPr/>
          </a:p>
        </p:txBody>
      </p:sp>
      <p:sp>
        <p:nvSpPr>
          <p:cNvPr id="11" name="object 11"/>
          <p:cNvSpPr/>
          <p:nvPr/>
        </p:nvSpPr>
        <p:spPr>
          <a:xfrm>
            <a:off x="9301733" y="432054"/>
            <a:ext cx="294640" cy="610870"/>
          </a:xfrm>
          <a:custGeom>
            <a:avLst/>
            <a:gdLst/>
            <a:ahLst/>
            <a:cxnLst/>
            <a:rect l="l" t="t" r="r" b="b"/>
            <a:pathLst>
              <a:path w="294640" h="610869">
                <a:moveTo>
                  <a:pt x="103631" y="610361"/>
                </a:moveTo>
                <a:lnTo>
                  <a:pt x="103631" y="511301"/>
                </a:lnTo>
                <a:lnTo>
                  <a:pt x="86105" y="511301"/>
                </a:lnTo>
                <a:lnTo>
                  <a:pt x="48220" y="514588"/>
                </a:lnTo>
                <a:lnTo>
                  <a:pt x="21335" y="524446"/>
                </a:lnTo>
                <a:lnTo>
                  <a:pt x="5310" y="540877"/>
                </a:lnTo>
                <a:lnTo>
                  <a:pt x="0" y="563879"/>
                </a:lnTo>
                <a:lnTo>
                  <a:pt x="4845" y="584001"/>
                </a:lnTo>
                <a:lnTo>
                  <a:pt x="19335" y="598550"/>
                </a:lnTo>
                <a:lnTo>
                  <a:pt x="43398" y="607385"/>
                </a:lnTo>
                <a:lnTo>
                  <a:pt x="76961" y="610361"/>
                </a:lnTo>
                <a:lnTo>
                  <a:pt x="103631" y="610361"/>
                </a:lnTo>
                <a:close/>
              </a:path>
              <a:path w="294640" h="610869">
                <a:moveTo>
                  <a:pt x="219455" y="41909"/>
                </a:moveTo>
                <a:lnTo>
                  <a:pt x="217169" y="23467"/>
                </a:lnTo>
                <a:lnTo>
                  <a:pt x="210311" y="10382"/>
                </a:lnTo>
                <a:lnTo>
                  <a:pt x="198881" y="2583"/>
                </a:lnTo>
                <a:lnTo>
                  <a:pt x="182879" y="0"/>
                </a:lnTo>
                <a:lnTo>
                  <a:pt x="168461" y="1297"/>
                </a:lnTo>
                <a:lnTo>
                  <a:pt x="153828" y="5238"/>
                </a:lnTo>
                <a:lnTo>
                  <a:pt x="139053" y="11894"/>
                </a:lnTo>
                <a:lnTo>
                  <a:pt x="124205" y="21335"/>
                </a:lnTo>
                <a:lnTo>
                  <a:pt x="111644" y="30932"/>
                </a:lnTo>
                <a:lnTo>
                  <a:pt x="99155" y="40385"/>
                </a:lnTo>
                <a:lnTo>
                  <a:pt x="86808" y="49839"/>
                </a:lnTo>
                <a:lnTo>
                  <a:pt x="74675" y="59435"/>
                </a:lnTo>
                <a:lnTo>
                  <a:pt x="63126" y="67436"/>
                </a:lnTo>
                <a:lnTo>
                  <a:pt x="28193" y="91439"/>
                </a:lnTo>
                <a:lnTo>
                  <a:pt x="3226" y="124765"/>
                </a:lnTo>
                <a:lnTo>
                  <a:pt x="1523" y="135635"/>
                </a:lnTo>
                <a:lnTo>
                  <a:pt x="2536" y="145637"/>
                </a:lnTo>
                <a:lnTo>
                  <a:pt x="26836" y="179212"/>
                </a:lnTo>
                <a:lnTo>
                  <a:pt x="57911" y="188213"/>
                </a:lnTo>
                <a:lnTo>
                  <a:pt x="64627" y="186773"/>
                </a:lnTo>
                <a:lnTo>
                  <a:pt x="74485" y="182403"/>
                </a:lnTo>
                <a:lnTo>
                  <a:pt x="87487" y="175033"/>
                </a:lnTo>
                <a:lnTo>
                  <a:pt x="103631" y="164591"/>
                </a:lnTo>
                <a:lnTo>
                  <a:pt x="103631" y="610361"/>
                </a:lnTo>
                <a:lnTo>
                  <a:pt x="211073" y="610361"/>
                </a:lnTo>
                <a:lnTo>
                  <a:pt x="211073" y="415289"/>
                </a:lnTo>
                <a:lnTo>
                  <a:pt x="211805" y="301026"/>
                </a:lnTo>
                <a:lnTo>
                  <a:pt x="212719" y="252673"/>
                </a:lnTo>
                <a:lnTo>
                  <a:pt x="214000" y="210025"/>
                </a:lnTo>
                <a:lnTo>
                  <a:pt x="218408" y="98012"/>
                </a:lnTo>
                <a:lnTo>
                  <a:pt x="219182" y="67639"/>
                </a:lnTo>
                <a:lnTo>
                  <a:pt x="219455" y="41909"/>
                </a:lnTo>
                <a:close/>
              </a:path>
              <a:path w="294640" h="610869">
                <a:moveTo>
                  <a:pt x="294131" y="560069"/>
                </a:moveTo>
                <a:lnTo>
                  <a:pt x="278129" y="524255"/>
                </a:lnTo>
                <a:lnTo>
                  <a:pt x="238505" y="509777"/>
                </a:lnTo>
                <a:lnTo>
                  <a:pt x="211073" y="509777"/>
                </a:lnTo>
                <a:lnTo>
                  <a:pt x="211073" y="610361"/>
                </a:lnTo>
                <a:lnTo>
                  <a:pt x="238505" y="610361"/>
                </a:lnTo>
                <a:lnTo>
                  <a:pt x="278129" y="595883"/>
                </a:lnTo>
                <a:lnTo>
                  <a:pt x="294131" y="560069"/>
                </a:lnTo>
                <a:close/>
              </a:path>
            </a:pathLst>
          </a:custGeom>
          <a:solidFill>
            <a:srgbClr val="323333"/>
          </a:solidFill>
        </p:spPr>
        <p:txBody>
          <a:bodyPr wrap="square" lIns="0" tIns="0" rIns="0" bIns="0" rtlCol="0"/>
          <a:lstStyle/>
          <a:p>
            <a:endParaRPr/>
          </a:p>
        </p:txBody>
      </p:sp>
      <p:sp>
        <p:nvSpPr>
          <p:cNvPr id="12" name="object 1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8</a:t>
            </a:r>
            <a:endParaRPr sz="1000">
              <a:latin typeface="Times New Roman"/>
              <a:cs typeface="Times New Roman"/>
            </a:endParaRPr>
          </a:p>
        </p:txBody>
      </p:sp>
      <p:sp>
        <p:nvSpPr>
          <p:cNvPr id="13" name="object 13"/>
          <p:cNvSpPr/>
          <p:nvPr/>
        </p:nvSpPr>
        <p:spPr>
          <a:xfrm>
            <a:off x="234950" y="242966"/>
            <a:ext cx="9631680" cy="7263061"/>
          </a:xfrm>
          <a:custGeom>
            <a:avLst/>
            <a:gdLst/>
            <a:ahLst/>
            <a:cxnLst/>
            <a:rect l="l" t="t" r="r" b="b"/>
            <a:pathLst>
              <a:path w="9669780" h="7344409">
                <a:moveTo>
                  <a:pt x="0" y="0"/>
                </a:moveTo>
                <a:lnTo>
                  <a:pt x="0" y="7344156"/>
                </a:lnTo>
                <a:lnTo>
                  <a:pt x="9669780" y="7344156"/>
                </a:lnTo>
                <a:lnTo>
                  <a:pt x="9669780" y="0"/>
                </a:lnTo>
                <a:lnTo>
                  <a:pt x="0" y="0"/>
                </a:lnTo>
                <a:close/>
              </a:path>
            </a:pathLst>
          </a:custGeom>
          <a:solidFill>
            <a:srgbClr val="F6F29E"/>
          </a:solidFill>
        </p:spPr>
        <p:txBody>
          <a:bodyPr wrap="square" lIns="0" tIns="0" rIns="0" bIns="0" rtlCol="0"/>
          <a:lstStyle/>
          <a:p>
            <a:endParaRPr/>
          </a:p>
        </p:txBody>
      </p:sp>
      <p:sp>
        <p:nvSpPr>
          <p:cNvPr id="14" name="object 1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15" name="object 15"/>
          <p:cNvSpPr/>
          <p:nvPr/>
        </p:nvSpPr>
        <p:spPr>
          <a:xfrm>
            <a:off x="254000" y="234695"/>
            <a:ext cx="9593580" cy="0"/>
          </a:xfrm>
          <a:custGeom>
            <a:avLst/>
            <a:gdLst/>
            <a:ahLst/>
            <a:cxnLst/>
            <a:rect l="l" t="t" r="r" b="b"/>
            <a:pathLst>
              <a:path w="9593580">
                <a:moveTo>
                  <a:pt x="0" y="0"/>
                </a:moveTo>
                <a:lnTo>
                  <a:pt x="9593580" y="0"/>
                </a:lnTo>
              </a:path>
            </a:pathLst>
          </a:custGeom>
          <a:ln w="38100">
            <a:solidFill>
              <a:srgbClr val="010202"/>
            </a:solidFill>
          </a:ln>
        </p:spPr>
        <p:txBody>
          <a:bodyPr wrap="square" lIns="0" tIns="0" rIns="0" bIns="0" rtlCol="0"/>
          <a:lstStyle/>
          <a:p>
            <a:endParaRPr/>
          </a:p>
        </p:txBody>
      </p:sp>
      <p:sp>
        <p:nvSpPr>
          <p:cNvPr id="16" name="object 16"/>
          <p:cNvSpPr/>
          <p:nvPr/>
        </p:nvSpPr>
        <p:spPr>
          <a:xfrm>
            <a:off x="986663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17" name="object 17"/>
          <p:cNvSpPr/>
          <p:nvPr/>
        </p:nvSpPr>
        <p:spPr>
          <a:xfrm>
            <a:off x="253745" y="7540752"/>
            <a:ext cx="9593580" cy="0"/>
          </a:xfrm>
          <a:custGeom>
            <a:avLst/>
            <a:gdLst/>
            <a:ahLst/>
            <a:cxnLst/>
            <a:rect l="l" t="t" r="r" b="b"/>
            <a:pathLst>
              <a:path w="9593580">
                <a:moveTo>
                  <a:pt x="0" y="0"/>
                </a:moveTo>
                <a:lnTo>
                  <a:pt x="9593580" y="0"/>
                </a:lnTo>
              </a:path>
            </a:pathLst>
          </a:custGeom>
          <a:ln w="38100">
            <a:solidFill>
              <a:srgbClr val="010202"/>
            </a:solidFill>
          </a:ln>
        </p:spPr>
        <p:txBody>
          <a:bodyPr wrap="square" lIns="0" tIns="0" rIns="0" bIns="0" rtlCol="0"/>
          <a:lstStyle/>
          <a:p>
            <a:endParaRPr/>
          </a:p>
        </p:txBody>
      </p:sp>
      <p:sp>
        <p:nvSpPr>
          <p:cNvPr id="18" name="object 18"/>
          <p:cNvSpPr txBox="1"/>
          <p:nvPr/>
        </p:nvSpPr>
        <p:spPr>
          <a:xfrm>
            <a:off x="402843" y="300369"/>
            <a:ext cx="9193530" cy="7412927"/>
          </a:xfrm>
          <a:prstGeom prst="rect">
            <a:avLst/>
          </a:prstGeom>
        </p:spPr>
        <p:txBody>
          <a:bodyPr vert="horz" wrap="square" lIns="0" tIns="38735" rIns="0" bIns="0" rtlCol="0">
            <a:spAutoFit/>
          </a:bodyPr>
          <a:lstStyle/>
          <a:p>
            <a:pPr marL="183515" indent="-171450">
              <a:lnSpc>
                <a:spcPct val="100000"/>
              </a:lnSpc>
              <a:spcBef>
                <a:spcPts val="305"/>
              </a:spcBef>
              <a:buFont typeface="Wingdings" panose="05000000000000000000" pitchFamily="2" charset="2"/>
              <a:buChar char="§"/>
              <a:tabLst>
                <a:tab pos="180340" algn="l"/>
              </a:tabLst>
            </a:pPr>
            <a:r>
              <a:rPr sz="1200" b="1" spc="-5" dirty="0">
                <a:latin typeface="Comic Sans MS"/>
                <a:cs typeface="Comic Sans MS"/>
              </a:rPr>
              <a:t>What is this? </a:t>
            </a:r>
            <a:r>
              <a:rPr sz="1200" i="1" spc="-35" dirty="0">
                <a:latin typeface="Comic Sans MS"/>
                <a:cs typeface="Comic Sans MS"/>
              </a:rPr>
              <a:t>Answer </a:t>
            </a:r>
            <a:r>
              <a:rPr sz="1200" i="1" spc="-30" dirty="0">
                <a:latin typeface="Comic Sans MS"/>
                <a:cs typeface="Comic Sans MS"/>
              </a:rPr>
              <a:t>with a</a:t>
            </a:r>
            <a:r>
              <a:rPr sz="1200" i="1" spc="30" dirty="0">
                <a:latin typeface="Comic Sans MS"/>
                <a:cs typeface="Comic Sans MS"/>
              </a:rPr>
              <a:t> </a:t>
            </a:r>
            <a:r>
              <a:rPr sz="1200" i="1" spc="-30" dirty="0">
                <a:latin typeface="Comic Sans MS"/>
                <a:cs typeface="Comic Sans MS"/>
              </a:rPr>
              <a:t>noun.</a:t>
            </a:r>
            <a:endParaRPr lang="en-GB" sz="1200" i="1" spc="-30"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GB" sz="1200" b="1" spc="-5" dirty="0">
                <a:solidFill>
                  <a:srgbClr val="FF0000"/>
                </a:solidFill>
                <a:latin typeface="Comic Sans MS"/>
                <a:cs typeface="Comic Sans MS"/>
              </a:rPr>
              <a:t>Beth </a:t>
            </a:r>
            <a:r>
              <a:rPr lang="en-GB" sz="1200" b="1" spc="-5" dirty="0" err="1">
                <a:solidFill>
                  <a:srgbClr val="FF0000"/>
                </a:solidFill>
                <a:latin typeface="Comic Sans MS"/>
                <a:cs typeface="Comic Sans MS"/>
              </a:rPr>
              <a:t>ydy</a:t>
            </a:r>
            <a:r>
              <a:rPr lang="en-GB" sz="1200" b="1" spc="-5" dirty="0">
                <a:solidFill>
                  <a:srgbClr val="FF0000"/>
                </a:solidFill>
                <a:latin typeface="Comic Sans MS"/>
                <a:cs typeface="Comic Sans MS"/>
              </a:rPr>
              <a:t> </a:t>
            </a:r>
            <a:r>
              <a:rPr lang="en-GB" sz="1200" b="1" spc="-5" dirty="0" err="1">
                <a:solidFill>
                  <a:srgbClr val="FF0000"/>
                </a:solidFill>
                <a:latin typeface="Comic Sans MS"/>
                <a:cs typeface="Comic Sans MS"/>
              </a:rPr>
              <a:t>hwn</a:t>
            </a:r>
            <a:r>
              <a:rPr lang="en-GB" sz="1200" b="1" spc="-5" dirty="0">
                <a:solidFill>
                  <a:srgbClr val="FF0000"/>
                </a:solidFill>
                <a:latin typeface="Comic Sans MS"/>
                <a:cs typeface="Comic Sans MS"/>
              </a:rPr>
              <a:t>? </a:t>
            </a:r>
            <a:r>
              <a:rPr lang="en-GB" sz="1200" i="1" spc="-35" dirty="0">
                <a:solidFill>
                  <a:srgbClr val="FF0000"/>
                </a:solidFill>
                <a:latin typeface="Comic Sans MS"/>
                <a:cs typeface="Comic Sans MS"/>
              </a:rPr>
              <a:t>Answer </a:t>
            </a:r>
            <a:r>
              <a:rPr lang="en-GB" sz="1200" i="1" spc="-30" dirty="0">
                <a:solidFill>
                  <a:srgbClr val="FF0000"/>
                </a:solidFill>
                <a:latin typeface="Comic Sans MS"/>
                <a:cs typeface="Comic Sans MS"/>
              </a:rPr>
              <a:t>with a</a:t>
            </a:r>
            <a:r>
              <a:rPr lang="en-GB" sz="1200" i="1" spc="25" dirty="0">
                <a:solidFill>
                  <a:srgbClr val="FF0000"/>
                </a:solidFill>
                <a:latin typeface="Comic Sans MS"/>
                <a:cs typeface="Comic Sans MS"/>
              </a:rPr>
              <a:t> </a:t>
            </a:r>
            <a:r>
              <a:rPr lang="en-GB" sz="1200" i="1" spc="-30" dirty="0">
                <a:solidFill>
                  <a:srgbClr val="FF0000"/>
                </a:solidFill>
                <a:latin typeface="Comic Sans MS"/>
                <a:cs typeface="Comic Sans MS"/>
              </a:rPr>
              <a:t>noun.</a:t>
            </a:r>
            <a:endParaRPr lang="en-GB"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GB"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Which colour is the </a:t>
            </a:r>
            <a:r>
              <a:rPr sz="1200" i="1" spc="-25" dirty="0">
                <a:latin typeface="Comic Sans MS"/>
                <a:cs typeface="Comic Sans MS"/>
              </a:rPr>
              <a:t>[noun]</a:t>
            </a:r>
            <a:r>
              <a:rPr sz="1200" b="1" spc="-25" dirty="0">
                <a:latin typeface="Comic Sans MS"/>
                <a:cs typeface="Comic Sans MS"/>
              </a:rPr>
              <a:t>?</a:t>
            </a:r>
            <a:endParaRPr lang="en-GB" sz="1200" b="1" spc="-2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a:solidFill>
                  <a:srgbClr val="FF0000"/>
                </a:solidFill>
                <a:latin typeface="Comic Sans MS"/>
                <a:cs typeface="Comic Sans MS"/>
              </a:rPr>
              <a:t>Pa </a:t>
            </a:r>
            <a:r>
              <a:rPr lang="en-US" sz="1200" b="1" spc="-5" dirty="0" err="1">
                <a:solidFill>
                  <a:srgbClr val="FF0000"/>
                </a:solidFill>
                <a:latin typeface="Comic Sans MS"/>
                <a:cs typeface="Comic Sans MS"/>
              </a:rPr>
              <a:t>liw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ydy’r</a:t>
            </a:r>
            <a:r>
              <a:rPr lang="en-US" sz="1200" b="1" spc="-5" dirty="0">
                <a:solidFill>
                  <a:srgbClr val="FF0000"/>
                </a:solidFill>
                <a:latin typeface="Comic Sans MS"/>
                <a:cs typeface="Comic Sans MS"/>
              </a:rPr>
              <a:t> </a:t>
            </a:r>
            <a:r>
              <a:rPr lang="en-US" sz="1200" i="1" spc="-25" dirty="0">
                <a:solidFill>
                  <a:srgbClr val="FF0000"/>
                </a:solidFill>
                <a:latin typeface="Comic Sans MS"/>
                <a:cs typeface="Comic Sans MS"/>
              </a:rPr>
              <a:t>[noun]</a:t>
            </a:r>
            <a:r>
              <a:rPr lang="en-US" sz="1200" b="1" spc="-2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Which colour do you</a:t>
            </a:r>
            <a:r>
              <a:rPr sz="1200" b="1" spc="5" dirty="0">
                <a:latin typeface="Comic Sans MS"/>
                <a:cs typeface="Comic Sans MS"/>
              </a:rPr>
              <a:t> </a:t>
            </a:r>
            <a:r>
              <a:rPr sz="1200" b="1" spc="-5" dirty="0">
                <a:latin typeface="Comic Sans MS"/>
                <a:cs typeface="Comic Sans MS"/>
              </a:rPr>
              <a:t>like?</a:t>
            </a:r>
            <a:endParaRPr lang="en-GB" sz="1200" b="1" spc="-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a:solidFill>
                  <a:srgbClr val="FF0000"/>
                </a:solidFill>
                <a:latin typeface="Comic Sans MS"/>
                <a:cs typeface="Comic Sans MS"/>
              </a:rPr>
              <a:t>Pa </a:t>
            </a:r>
            <a:r>
              <a:rPr lang="en-US" sz="1200" b="1" spc="-5" dirty="0" err="1">
                <a:solidFill>
                  <a:srgbClr val="FF0000"/>
                </a:solidFill>
                <a:latin typeface="Comic Sans MS"/>
                <a:cs typeface="Comic Sans MS"/>
              </a:rPr>
              <a:t>liw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wyt</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ti’n</a:t>
            </a:r>
            <a:r>
              <a:rPr lang="en-US" sz="1200" b="1" spc="10" dirty="0">
                <a:solidFill>
                  <a:srgbClr val="FF0000"/>
                </a:solidFill>
                <a:latin typeface="Comic Sans MS"/>
                <a:cs typeface="Comic Sans MS"/>
              </a:rPr>
              <a:t> </a:t>
            </a:r>
            <a:r>
              <a:rPr lang="en-US" sz="1200" b="1" spc="-5" dirty="0" err="1">
                <a:solidFill>
                  <a:srgbClr val="FF0000"/>
                </a:solidFill>
                <a:latin typeface="Comic Sans MS"/>
                <a:cs typeface="Comic Sans MS"/>
              </a:rPr>
              <a:t>hoffi</a:t>
            </a:r>
            <a:r>
              <a:rPr lang="en-US" sz="1200" b="1" spc="-5" dirty="0">
                <a:solidFill>
                  <a:srgbClr val="FF0000"/>
                </a:solidFill>
                <a:latin typeface="Comic Sans MS"/>
                <a:cs typeface="Comic Sans MS"/>
              </a:rPr>
              <a:t>?</a:t>
            </a: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a:latin typeface="Comic Sans MS"/>
                <a:cs typeface="Comic Sans MS"/>
              </a:rPr>
              <a:t>I like [</a:t>
            </a:r>
            <a:r>
              <a:rPr lang="en-US" sz="1200" b="1" spc="-5" dirty="0" err="1">
                <a:latin typeface="Comic Sans MS"/>
                <a:cs typeface="Comic Sans MS"/>
              </a:rPr>
              <a:t>colour</a:t>
            </a:r>
            <a:r>
              <a:rPr lang="en-US" sz="1200" b="1" spc="-5" dirty="0">
                <a:latin typeface="Comic Sans MS"/>
                <a:cs typeface="Comic Sans MS"/>
              </a:rPr>
              <a:t>] and [</a:t>
            </a:r>
            <a:r>
              <a:rPr lang="en-US" sz="1200" b="1" spc="-5" dirty="0" err="1">
                <a:latin typeface="Comic Sans MS"/>
                <a:cs typeface="Comic Sans MS"/>
              </a:rPr>
              <a:t>colour</a:t>
            </a:r>
            <a:r>
              <a:rPr lang="en-US" sz="1200" b="1" spc="-5" dirty="0">
                <a:latin typeface="Comic Sans MS"/>
                <a:cs typeface="Comic Sans MS"/>
              </a:rPr>
              <a:t>].</a:t>
            </a: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Dw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i’n</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hoffi</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colour</a:t>
            </a:r>
            <a:r>
              <a:rPr lang="en-US" sz="1200" b="1" spc="-5" dirty="0">
                <a:solidFill>
                  <a:srgbClr val="FF0000"/>
                </a:solidFill>
                <a:latin typeface="Comic Sans MS"/>
                <a:cs typeface="Comic Sans MS"/>
              </a:rPr>
              <a:t>] a [</a:t>
            </a:r>
            <a:r>
              <a:rPr lang="en-US" sz="1200" b="1" spc="-5" dirty="0" err="1">
                <a:solidFill>
                  <a:srgbClr val="FF0000"/>
                </a:solidFill>
                <a:latin typeface="Comic Sans MS"/>
                <a:cs typeface="Comic Sans MS"/>
              </a:rPr>
              <a:t>colour</a:t>
            </a:r>
            <a:r>
              <a:rPr lang="en-US" sz="1200" b="1" spc="-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I don’t like</a:t>
            </a:r>
            <a:r>
              <a:rPr sz="1200" b="1" dirty="0">
                <a:latin typeface="Comic Sans MS"/>
                <a:cs typeface="Comic Sans MS"/>
              </a:rPr>
              <a:t> </a:t>
            </a:r>
            <a:r>
              <a:rPr sz="1200" i="1" spc="-25" dirty="0">
                <a:latin typeface="Comic Sans MS"/>
                <a:cs typeface="Comic Sans MS"/>
              </a:rPr>
              <a:t>[</a:t>
            </a:r>
            <a:r>
              <a:rPr sz="1200" i="1" spc="-25" dirty="0" err="1">
                <a:latin typeface="Comic Sans MS"/>
                <a:cs typeface="Comic Sans MS"/>
              </a:rPr>
              <a:t>colour</a:t>
            </a:r>
            <a:r>
              <a:rPr sz="1200" i="1" spc="-25" dirty="0">
                <a:latin typeface="Comic Sans MS"/>
                <a:cs typeface="Comic Sans MS"/>
              </a:rPr>
              <a:t>/noun]</a:t>
            </a:r>
            <a:r>
              <a:rPr lang="en-GB" sz="1200" b="1" spc="-25" dirty="0">
                <a:latin typeface="Comic Sans MS"/>
                <a:cs typeface="Comic Sans MS"/>
              </a:rPr>
              <a:t>.</a:t>
            </a: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Dw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i</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ddim</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yn</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hoffi</a:t>
            </a:r>
            <a:r>
              <a:rPr lang="en-US" sz="1200" b="1" spc="-10" dirty="0">
                <a:solidFill>
                  <a:srgbClr val="FF0000"/>
                </a:solidFill>
                <a:latin typeface="Comic Sans MS"/>
                <a:cs typeface="Comic Sans MS"/>
              </a:rPr>
              <a:t> </a:t>
            </a:r>
            <a:r>
              <a:rPr lang="en-US" sz="1200" i="1" spc="-25" dirty="0">
                <a:solidFill>
                  <a:srgbClr val="FF0000"/>
                </a:solidFill>
                <a:latin typeface="Comic Sans MS"/>
                <a:cs typeface="Comic Sans MS"/>
              </a:rPr>
              <a:t>[noun]</a:t>
            </a:r>
            <a:r>
              <a:rPr lang="en-US" sz="1200" b="1" spc="-2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Do you like </a:t>
            </a:r>
            <a:r>
              <a:rPr sz="1200" i="1" spc="-25" dirty="0">
                <a:latin typeface="Comic Sans MS"/>
                <a:cs typeface="Comic Sans MS"/>
              </a:rPr>
              <a:t>[colour/noun]</a:t>
            </a:r>
            <a:r>
              <a:rPr sz="1200" b="1" spc="-25" dirty="0">
                <a:latin typeface="Comic Sans MS"/>
                <a:cs typeface="Comic Sans MS"/>
              </a:rPr>
              <a:t>?</a:t>
            </a:r>
            <a:r>
              <a:rPr sz="1200" b="1" dirty="0">
                <a:latin typeface="Comic Sans MS"/>
                <a:cs typeface="Comic Sans MS"/>
              </a:rPr>
              <a:t> </a:t>
            </a:r>
            <a:r>
              <a:rPr sz="1200" b="1" spc="-5" dirty="0">
                <a:latin typeface="Comic Sans MS"/>
                <a:cs typeface="Comic Sans MS"/>
              </a:rPr>
              <a:t>Yes/N</a:t>
            </a:r>
            <a:r>
              <a:rPr lang="en-GB" sz="1200" b="1" spc="-5" dirty="0">
                <a:latin typeface="Comic Sans MS"/>
                <a:cs typeface="Comic Sans MS"/>
              </a:rPr>
              <a:t>o</a:t>
            </a: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Wyt</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ti’n</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hoffi</a:t>
            </a:r>
            <a:r>
              <a:rPr lang="en-US" sz="1200" b="1" spc="-5" dirty="0">
                <a:solidFill>
                  <a:srgbClr val="FF0000"/>
                </a:solidFill>
                <a:latin typeface="Comic Sans MS"/>
                <a:cs typeface="Comic Sans MS"/>
              </a:rPr>
              <a:t> </a:t>
            </a:r>
            <a:r>
              <a:rPr lang="en-US" sz="1200" i="1" spc="-25" dirty="0">
                <a:solidFill>
                  <a:srgbClr val="FF0000"/>
                </a:solidFill>
                <a:latin typeface="Comic Sans MS"/>
                <a:cs typeface="Comic Sans MS"/>
              </a:rPr>
              <a:t>[noun]</a:t>
            </a:r>
            <a:r>
              <a:rPr lang="en-US" sz="1200" b="1" spc="-25" dirty="0">
                <a:solidFill>
                  <a:srgbClr val="FF0000"/>
                </a:solidFill>
                <a:latin typeface="Comic Sans MS"/>
                <a:cs typeface="Comic Sans MS"/>
              </a:rPr>
              <a:t>? </a:t>
            </a:r>
            <a:r>
              <a:rPr lang="en-US" sz="1200" b="1" spc="-5" dirty="0" err="1">
                <a:solidFill>
                  <a:srgbClr val="FF0000"/>
                </a:solidFill>
                <a:latin typeface="Comic Sans MS"/>
                <a:cs typeface="Comic Sans MS"/>
              </a:rPr>
              <a:t>Ydw</a:t>
            </a:r>
            <a:r>
              <a:rPr lang="en-US" sz="1200" b="1" spc="-5" dirty="0">
                <a:solidFill>
                  <a:srgbClr val="FF0000"/>
                </a:solidFill>
                <a:latin typeface="Comic Sans MS"/>
                <a:cs typeface="Comic Sans MS"/>
              </a:rPr>
              <a:t>/Nag</a:t>
            </a:r>
            <a:r>
              <a:rPr lang="en-US" sz="1200" b="1" spc="30" dirty="0">
                <a:solidFill>
                  <a:srgbClr val="FF0000"/>
                </a:solidFill>
                <a:latin typeface="Comic Sans MS"/>
                <a:cs typeface="Comic Sans MS"/>
              </a:rPr>
              <a:t> </a:t>
            </a:r>
            <a:r>
              <a:rPr lang="en-US" sz="1200" b="1" spc="-5" dirty="0" err="1">
                <a:solidFill>
                  <a:srgbClr val="FF0000"/>
                </a:solidFill>
                <a:latin typeface="Comic Sans MS"/>
                <a:cs typeface="Comic Sans MS"/>
              </a:rPr>
              <a:t>ydw</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How many want</a:t>
            </a:r>
            <a:r>
              <a:rPr sz="1200" b="1" dirty="0">
                <a:latin typeface="Comic Sans MS"/>
                <a:cs typeface="Comic Sans MS"/>
              </a:rPr>
              <a:t> </a:t>
            </a:r>
            <a:r>
              <a:rPr sz="1200" i="1" spc="-25" dirty="0">
                <a:latin typeface="Comic Sans MS"/>
                <a:cs typeface="Comic Sans MS"/>
              </a:rPr>
              <a:t>[noun]</a:t>
            </a:r>
            <a:r>
              <a:rPr sz="1200" b="1" spc="-25" dirty="0">
                <a:latin typeface="Comic Sans MS"/>
                <a:cs typeface="Comic Sans MS"/>
              </a:rPr>
              <a:t>?</a:t>
            </a:r>
            <a:endParaRPr lang="en-GB" sz="1200" b="1" spc="-2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fr-FR" sz="1200" b="1" spc="-5" dirty="0" err="1">
                <a:solidFill>
                  <a:srgbClr val="FF0000"/>
                </a:solidFill>
                <a:latin typeface="Comic Sans MS"/>
                <a:cs typeface="Comic Sans MS"/>
              </a:rPr>
              <a:t>Sawl</a:t>
            </a:r>
            <a:r>
              <a:rPr lang="fr-FR" sz="1200" b="1" spc="-5" dirty="0">
                <a:solidFill>
                  <a:srgbClr val="FF0000"/>
                </a:solidFill>
                <a:latin typeface="Comic Sans MS"/>
                <a:cs typeface="Comic Sans MS"/>
              </a:rPr>
              <a:t> un </a:t>
            </a:r>
            <a:r>
              <a:rPr lang="fr-FR" sz="1200" b="1" spc="-5" dirty="0" err="1">
                <a:solidFill>
                  <a:srgbClr val="FF0000"/>
                </a:solidFill>
                <a:latin typeface="Comic Sans MS"/>
                <a:cs typeface="Comic Sans MS"/>
              </a:rPr>
              <a:t>sy</a:t>
            </a:r>
            <a:r>
              <a:rPr lang="fr-FR" sz="1200" b="1" spc="-5" dirty="0">
                <a:solidFill>
                  <a:srgbClr val="FF0000"/>
                </a:solidFill>
                <a:latin typeface="Comic Sans MS"/>
                <a:cs typeface="Comic Sans MS"/>
              </a:rPr>
              <a:t>’ </a:t>
            </a:r>
            <a:r>
              <a:rPr lang="fr-FR" sz="1200" b="1" spc="-5" dirty="0" err="1">
                <a:solidFill>
                  <a:srgbClr val="FF0000"/>
                </a:solidFill>
                <a:latin typeface="Comic Sans MS"/>
                <a:cs typeface="Comic Sans MS"/>
              </a:rPr>
              <a:t>eisiau</a:t>
            </a:r>
            <a:r>
              <a:rPr lang="fr-FR" sz="1200" b="1" spc="5" dirty="0">
                <a:solidFill>
                  <a:srgbClr val="FF0000"/>
                </a:solidFill>
                <a:latin typeface="Comic Sans MS"/>
                <a:cs typeface="Comic Sans MS"/>
              </a:rPr>
              <a:t> </a:t>
            </a:r>
            <a:r>
              <a:rPr lang="fr-FR" sz="1200" i="1" spc="-20" dirty="0">
                <a:solidFill>
                  <a:srgbClr val="FF0000"/>
                </a:solidFill>
                <a:latin typeface="Comic Sans MS"/>
                <a:cs typeface="Comic Sans MS"/>
              </a:rPr>
              <a:t>[</a:t>
            </a:r>
            <a:r>
              <a:rPr lang="fr-FR" sz="1200" i="1" spc="-20" dirty="0" err="1">
                <a:solidFill>
                  <a:srgbClr val="FF0000"/>
                </a:solidFill>
                <a:latin typeface="Comic Sans MS"/>
                <a:cs typeface="Comic Sans MS"/>
              </a:rPr>
              <a:t>noun</a:t>
            </a:r>
            <a:r>
              <a:rPr lang="fr-FR" sz="1200" i="1" spc="-20" dirty="0">
                <a:solidFill>
                  <a:srgbClr val="FF0000"/>
                </a:solidFill>
                <a:latin typeface="Comic Sans MS"/>
                <a:cs typeface="Comic Sans MS"/>
              </a:rPr>
              <a:t>]</a:t>
            </a:r>
            <a:r>
              <a:rPr lang="fr-FR" sz="1200" b="1" spc="-20" dirty="0">
                <a:solidFill>
                  <a:srgbClr val="FF0000"/>
                </a:solidFill>
                <a:latin typeface="Comic Sans MS"/>
                <a:cs typeface="Comic Sans MS"/>
              </a:rPr>
              <a:t>?</a:t>
            </a:r>
            <a:endParaRPr lang="fr-FR"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fr-FR" sz="1200" b="1" spc="-1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10" dirty="0">
                <a:latin typeface="Comic Sans MS"/>
                <a:cs typeface="Comic Sans MS"/>
              </a:rPr>
              <a:t>0-20</a:t>
            </a:r>
            <a:endParaRPr lang="en-GB" sz="1200" b="1" spc="-10"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10" dirty="0">
                <a:solidFill>
                  <a:srgbClr val="FF0000"/>
                </a:solidFill>
                <a:latin typeface="Comic Sans MS"/>
                <a:cs typeface="Comic Sans MS"/>
              </a:rPr>
              <a:t>0-20</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I want</a:t>
            </a:r>
            <a:r>
              <a:rPr sz="1200" b="1" dirty="0">
                <a:latin typeface="Comic Sans MS"/>
                <a:cs typeface="Comic Sans MS"/>
              </a:rPr>
              <a:t> </a:t>
            </a:r>
            <a:r>
              <a:rPr sz="1200" i="1" spc="-25" dirty="0">
                <a:latin typeface="Comic Sans MS"/>
                <a:cs typeface="Comic Sans MS"/>
              </a:rPr>
              <a:t>[noun]</a:t>
            </a:r>
            <a:r>
              <a:rPr sz="1200" b="1" spc="-25" dirty="0">
                <a:latin typeface="Comic Sans MS"/>
                <a:cs typeface="Comic Sans MS"/>
              </a:rPr>
              <a:t>.</a:t>
            </a:r>
            <a:endParaRPr lang="en-GB" sz="1200" b="1" spc="-2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Dw</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i</a:t>
            </a:r>
            <a:r>
              <a:rPr lang="en-US" sz="1200" b="1" spc="-5" dirty="0">
                <a:solidFill>
                  <a:srgbClr val="FF0000"/>
                </a:solidFill>
                <a:latin typeface="Comic Sans MS"/>
                <a:cs typeface="Comic Sans MS"/>
              </a:rPr>
              <a:t> </a:t>
            </a:r>
            <a:r>
              <a:rPr lang="en-US" sz="1200" b="1" spc="-10" dirty="0" err="1">
                <a:solidFill>
                  <a:srgbClr val="FF0000"/>
                </a:solidFill>
                <a:latin typeface="Comic Sans MS"/>
                <a:cs typeface="Comic Sans MS"/>
              </a:rPr>
              <a:t>eisiau</a:t>
            </a:r>
            <a:r>
              <a:rPr lang="en-US" sz="1200" b="1" dirty="0">
                <a:solidFill>
                  <a:srgbClr val="FF0000"/>
                </a:solidFill>
                <a:latin typeface="Comic Sans MS"/>
                <a:cs typeface="Comic Sans MS"/>
              </a:rPr>
              <a:t> </a:t>
            </a:r>
            <a:r>
              <a:rPr lang="en-US" sz="1200" i="1" spc="-25" dirty="0">
                <a:solidFill>
                  <a:srgbClr val="FF0000"/>
                </a:solidFill>
                <a:latin typeface="Comic Sans MS"/>
                <a:cs typeface="Comic Sans MS"/>
              </a:rPr>
              <a:t>[noun]</a:t>
            </a:r>
            <a:r>
              <a:rPr lang="en-US" sz="1200" b="1" spc="-2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How’s the weather</a:t>
            </a:r>
            <a:r>
              <a:rPr sz="1200" b="1" spc="5" dirty="0">
                <a:latin typeface="Comic Sans MS"/>
                <a:cs typeface="Comic Sans MS"/>
              </a:rPr>
              <a:t> </a:t>
            </a:r>
            <a:r>
              <a:rPr sz="1200" b="1" spc="-5" dirty="0">
                <a:latin typeface="Comic Sans MS"/>
                <a:cs typeface="Comic Sans MS"/>
              </a:rPr>
              <a:t>today</a:t>
            </a:r>
            <a:r>
              <a:rPr lang="en-GB" sz="1200" b="1" spc="-5" dirty="0">
                <a:latin typeface="Comic Sans MS"/>
                <a:cs typeface="Comic Sans MS"/>
              </a:rPr>
              <a:t>?</a:t>
            </a:r>
          </a:p>
          <a:p>
            <a:pPr marL="183515" indent="-171450">
              <a:spcBef>
                <a:spcPts val="305"/>
              </a:spcBef>
              <a:buFont typeface="Wingdings" panose="05000000000000000000" pitchFamily="2" charset="2"/>
              <a:buChar char="§"/>
              <a:tabLst>
                <a:tab pos="180340" algn="l"/>
              </a:tabLst>
            </a:pPr>
            <a:r>
              <a:rPr lang="en-US" sz="1200" b="1" spc="-5" dirty="0" err="1">
                <a:solidFill>
                  <a:srgbClr val="FF0000"/>
                </a:solidFill>
                <a:latin typeface="Comic Sans MS"/>
                <a:cs typeface="Comic Sans MS"/>
              </a:rPr>
              <a:t>Sut</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mae’r</a:t>
            </a:r>
            <a:r>
              <a:rPr lang="en-US" sz="1200" b="1" spc="-5" dirty="0">
                <a:solidFill>
                  <a:srgbClr val="FF0000"/>
                </a:solidFill>
                <a:latin typeface="Comic Sans MS"/>
                <a:cs typeface="Comic Sans MS"/>
              </a:rPr>
              <a:t> </a:t>
            </a:r>
            <a:r>
              <a:rPr lang="en-US" sz="1200" b="1" spc="-5" dirty="0" err="1">
                <a:solidFill>
                  <a:srgbClr val="FF0000"/>
                </a:solidFill>
                <a:latin typeface="Comic Sans MS"/>
                <a:cs typeface="Comic Sans MS"/>
              </a:rPr>
              <a:t>tywydd</a:t>
            </a:r>
            <a:r>
              <a:rPr lang="en-US" sz="1200" b="1" spc="-170" dirty="0">
                <a:solidFill>
                  <a:srgbClr val="FF0000"/>
                </a:solidFill>
                <a:latin typeface="Comic Sans MS"/>
                <a:cs typeface="Comic Sans MS"/>
              </a:rPr>
              <a:t> </a:t>
            </a:r>
            <a:r>
              <a:rPr lang="en-US" sz="1200" b="1" spc="-5" dirty="0" err="1">
                <a:solidFill>
                  <a:srgbClr val="FF0000"/>
                </a:solidFill>
                <a:latin typeface="Comic Sans MS"/>
                <a:cs typeface="Comic Sans MS"/>
              </a:rPr>
              <a:t>heddiw</a:t>
            </a:r>
            <a:r>
              <a:rPr lang="en-US" sz="1200" b="1" spc="-5" dirty="0">
                <a:solidFill>
                  <a:srgbClr val="FF0000"/>
                </a:solidFill>
                <a:latin typeface="Comic Sans MS"/>
                <a:cs typeface="Comic Sans MS"/>
              </a:rPr>
              <a:t>?</a:t>
            </a:r>
            <a:endParaRPr lang="en-US" sz="1200"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endParaRPr lang="en-US" sz="1200" b="1" spc="-5" dirty="0">
              <a:solidFill>
                <a:srgbClr val="FF0000"/>
              </a:solidFill>
              <a:latin typeface="Comic Sans MS"/>
              <a:cs typeface="Comic Sans MS"/>
            </a:endParaRPr>
          </a:p>
          <a:p>
            <a:pPr marL="183515" indent="-171450">
              <a:spcBef>
                <a:spcPts val="305"/>
              </a:spcBef>
              <a:buFont typeface="Wingdings" panose="05000000000000000000" pitchFamily="2" charset="2"/>
              <a:buChar char="§"/>
              <a:tabLst>
                <a:tab pos="180340" algn="l"/>
              </a:tabLst>
            </a:pPr>
            <a:r>
              <a:rPr sz="1200" b="1" spc="-5" dirty="0">
                <a:latin typeface="Comic Sans MS"/>
                <a:cs typeface="Comic Sans MS"/>
              </a:rPr>
              <a:t>It is </a:t>
            </a:r>
            <a:r>
              <a:rPr sz="1200" i="1" spc="-30" dirty="0">
                <a:latin typeface="Comic Sans MS"/>
                <a:cs typeface="Comic Sans MS"/>
              </a:rPr>
              <a:t>[weather pattern] </a:t>
            </a:r>
            <a:r>
              <a:rPr sz="1200" b="1" spc="-5" dirty="0">
                <a:latin typeface="Comic Sans MS"/>
                <a:cs typeface="Comic Sans MS"/>
              </a:rPr>
              <a:t>and </a:t>
            </a:r>
            <a:r>
              <a:rPr sz="1200" i="1" spc="-30" dirty="0">
                <a:latin typeface="Comic Sans MS"/>
                <a:cs typeface="Comic Sans MS"/>
              </a:rPr>
              <a:t>[weather</a:t>
            </a:r>
            <a:r>
              <a:rPr sz="1200" i="1" spc="-185" dirty="0">
                <a:latin typeface="Comic Sans MS"/>
                <a:cs typeface="Comic Sans MS"/>
              </a:rPr>
              <a:t> </a:t>
            </a:r>
            <a:r>
              <a:rPr sz="1200" i="1" spc="-25" dirty="0">
                <a:latin typeface="Comic Sans MS"/>
                <a:cs typeface="Comic Sans MS"/>
              </a:rPr>
              <a:t>pattern]</a:t>
            </a:r>
            <a:r>
              <a:rPr sz="1200" b="1" spc="-25" dirty="0">
                <a:latin typeface="Comic Sans MS"/>
                <a:cs typeface="Comic Sans MS"/>
              </a:rPr>
              <a:t>.</a:t>
            </a:r>
            <a:endParaRPr lang="en-GB" sz="1200" b="1" spc="-25" dirty="0">
              <a:latin typeface="Comic Sans MS"/>
              <a:cs typeface="Comic Sans MS"/>
            </a:endParaRPr>
          </a:p>
          <a:p>
            <a:pPr marL="183515" indent="-171450">
              <a:spcBef>
                <a:spcPts val="305"/>
              </a:spcBef>
              <a:buFont typeface="Wingdings" panose="05000000000000000000" pitchFamily="2" charset="2"/>
              <a:buChar char="§"/>
              <a:tabLst>
                <a:tab pos="180340" algn="l"/>
              </a:tabLst>
            </a:pPr>
            <a:r>
              <a:rPr lang="en-GB" sz="1200" b="1" spc="-5" dirty="0">
                <a:solidFill>
                  <a:srgbClr val="FF0000"/>
                </a:solidFill>
                <a:latin typeface="Comic Sans MS"/>
                <a:cs typeface="Comic Sans MS"/>
              </a:rPr>
              <a:t>Mae </a:t>
            </a:r>
            <a:r>
              <a:rPr lang="en-GB" sz="1200" b="1" spc="-5" dirty="0" err="1">
                <a:solidFill>
                  <a:srgbClr val="FF0000"/>
                </a:solidFill>
                <a:latin typeface="Comic Sans MS"/>
                <a:cs typeface="Comic Sans MS"/>
              </a:rPr>
              <a:t>hi’n</a:t>
            </a:r>
            <a:r>
              <a:rPr lang="en-GB" sz="1200" b="1" spc="-5" dirty="0">
                <a:solidFill>
                  <a:srgbClr val="FF0000"/>
                </a:solidFill>
                <a:latin typeface="Comic Sans MS"/>
                <a:cs typeface="Comic Sans MS"/>
              </a:rPr>
              <a:t> </a:t>
            </a:r>
            <a:r>
              <a:rPr lang="en-GB" sz="1400" i="1" spc="-35" dirty="0">
                <a:solidFill>
                  <a:srgbClr val="FF0000"/>
                </a:solidFill>
                <a:latin typeface="Comic Sans MS"/>
                <a:cs typeface="Comic Sans MS"/>
              </a:rPr>
              <a:t>[weather </a:t>
            </a:r>
            <a:r>
              <a:rPr lang="en-GB" sz="1400" i="1" spc="-30" dirty="0">
                <a:solidFill>
                  <a:srgbClr val="FF0000"/>
                </a:solidFill>
                <a:latin typeface="Comic Sans MS"/>
                <a:cs typeface="Comic Sans MS"/>
              </a:rPr>
              <a:t>pattern] </a:t>
            </a:r>
            <a:r>
              <a:rPr lang="en-GB" sz="1200" b="1" spc="-5" dirty="0">
                <a:solidFill>
                  <a:srgbClr val="FF0000"/>
                </a:solidFill>
                <a:latin typeface="Comic Sans MS"/>
                <a:cs typeface="Comic Sans MS"/>
              </a:rPr>
              <a:t>ac </a:t>
            </a:r>
            <a:r>
              <a:rPr lang="en-GB" sz="1200" b="1" spc="-5" dirty="0" err="1">
                <a:solidFill>
                  <a:srgbClr val="FF0000"/>
                </a:solidFill>
                <a:latin typeface="Comic Sans MS"/>
                <a:cs typeface="Comic Sans MS"/>
              </a:rPr>
              <a:t>yn</a:t>
            </a:r>
            <a:r>
              <a:rPr lang="en-GB" sz="1200" b="1" spc="-5" dirty="0">
                <a:solidFill>
                  <a:srgbClr val="FF0000"/>
                </a:solidFill>
                <a:latin typeface="Comic Sans MS"/>
                <a:cs typeface="Comic Sans MS"/>
              </a:rPr>
              <a:t> </a:t>
            </a:r>
            <a:r>
              <a:rPr lang="en-GB" sz="1400" i="1" spc="-35" dirty="0">
                <a:solidFill>
                  <a:srgbClr val="FF0000"/>
                </a:solidFill>
                <a:latin typeface="Comic Sans MS"/>
                <a:cs typeface="Comic Sans MS"/>
              </a:rPr>
              <a:t>[weather</a:t>
            </a:r>
            <a:r>
              <a:rPr lang="en-GB" sz="1400" i="1" spc="-155" dirty="0">
                <a:solidFill>
                  <a:srgbClr val="FF0000"/>
                </a:solidFill>
                <a:latin typeface="Comic Sans MS"/>
                <a:cs typeface="Comic Sans MS"/>
              </a:rPr>
              <a:t> </a:t>
            </a:r>
            <a:r>
              <a:rPr lang="en-GB" sz="1400" i="1" spc="-25" dirty="0">
                <a:solidFill>
                  <a:srgbClr val="FF0000"/>
                </a:solidFill>
                <a:latin typeface="Comic Sans MS"/>
                <a:cs typeface="Comic Sans MS"/>
              </a:rPr>
              <a:t>pattern]</a:t>
            </a:r>
            <a:r>
              <a:rPr lang="en-GB" sz="1200" b="1" spc="-25" dirty="0">
                <a:solidFill>
                  <a:srgbClr val="FF0000"/>
                </a:solidFill>
                <a:latin typeface="Comic Sans MS"/>
                <a:cs typeface="Comic Sans MS"/>
              </a:rPr>
              <a:t>.</a:t>
            </a:r>
            <a:endParaRPr lang="en-GB" sz="1200" dirty="0">
              <a:solidFill>
                <a:srgbClr val="FF0000"/>
              </a:solidFill>
              <a:latin typeface="Comic Sans MS"/>
              <a:cs typeface="Comic Sans MS"/>
            </a:endParaRPr>
          </a:p>
          <a:p>
            <a:pPr marL="3247390">
              <a:lnSpc>
                <a:spcPct val="100000"/>
              </a:lnSpc>
              <a:spcBef>
                <a:spcPts val="225"/>
              </a:spcBef>
            </a:pPr>
            <a:endParaRPr sz="1400" dirty="0">
              <a:latin typeface="Comic Sans MS"/>
              <a:cs typeface="Comic Sans MS"/>
            </a:endParaRPr>
          </a:p>
        </p:txBody>
      </p:sp>
      <p:sp>
        <p:nvSpPr>
          <p:cNvPr id="19" name="object 19"/>
          <p:cNvSpPr/>
          <p:nvPr/>
        </p:nvSpPr>
        <p:spPr>
          <a:xfrm>
            <a:off x="7126223" y="1456944"/>
            <a:ext cx="2023872" cy="1298447"/>
          </a:xfrm>
          <a:prstGeom prst="rect">
            <a:avLst/>
          </a:prstGeom>
          <a:blipFill>
            <a:blip r:embed="rId33" cstate="print"/>
            <a:stretch>
              <a:fillRect/>
            </a:stretch>
          </a:blipFill>
        </p:spPr>
        <p:txBody>
          <a:bodyPr wrap="square" lIns="0" tIns="0" rIns="0" bIns="0" rtlCol="0"/>
          <a:lstStyle/>
          <a:p>
            <a:endParaRPr/>
          </a:p>
        </p:txBody>
      </p:sp>
      <p:sp>
        <p:nvSpPr>
          <p:cNvPr id="20" name="object 20"/>
          <p:cNvSpPr/>
          <p:nvPr/>
        </p:nvSpPr>
        <p:spPr>
          <a:xfrm>
            <a:off x="7122794" y="1440180"/>
            <a:ext cx="0" cy="1323340"/>
          </a:xfrm>
          <a:custGeom>
            <a:avLst/>
            <a:gdLst/>
            <a:ahLst/>
            <a:cxnLst/>
            <a:rect l="l" t="t" r="r" b="b"/>
            <a:pathLst>
              <a:path h="1323339">
                <a:moveTo>
                  <a:pt x="0" y="0"/>
                </a:moveTo>
                <a:lnTo>
                  <a:pt x="0" y="1322831"/>
                </a:lnTo>
              </a:path>
            </a:pathLst>
          </a:custGeom>
          <a:ln w="24130">
            <a:solidFill>
              <a:srgbClr val="1D9245"/>
            </a:solidFill>
          </a:ln>
        </p:spPr>
        <p:txBody>
          <a:bodyPr wrap="square" lIns="0" tIns="0" rIns="0" bIns="0" rtlCol="0"/>
          <a:lstStyle/>
          <a:p>
            <a:endParaRPr/>
          </a:p>
        </p:txBody>
      </p:sp>
      <p:sp>
        <p:nvSpPr>
          <p:cNvPr id="21" name="object 21"/>
          <p:cNvSpPr/>
          <p:nvPr/>
        </p:nvSpPr>
        <p:spPr>
          <a:xfrm>
            <a:off x="7134859" y="1452752"/>
            <a:ext cx="1998980" cy="0"/>
          </a:xfrm>
          <a:custGeom>
            <a:avLst/>
            <a:gdLst/>
            <a:ahLst/>
            <a:cxnLst/>
            <a:rect l="l" t="t" r="r" b="b"/>
            <a:pathLst>
              <a:path w="1998979">
                <a:moveTo>
                  <a:pt x="0" y="0"/>
                </a:moveTo>
                <a:lnTo>
                  <a:pt x="1998979" y="0"/>
                </a:lnTo>
              </a:path>
            </a:pathLst>
          </a:custGeom>
          <a:ln w="25146">
            <a:solidFill>
              <a:srgbClr val="1D9245"/>
            </a:solidFill>
          </a:ln>
        </p:spPr>
        <p:txBody>
          <a:bodyPr wrap="square" lIns="0" tIns="0" rIns="0" bIns="0" rtlCol="0"/>
          <a:lstStyle/>
          <a:p>
            <a:endParaRPr/>
          </a:p>
        </p:txBody>
      </p:sp>
      <p:sp>
        <p:nvSpPr>
          <p:cNvPr id="22" name="object 22"/>
          <p:cNvSpPr/>
          <p:nvPr/>
        </p:nvSpPr>
        <p:spPr>
          <a:xfrm>
            <a:off x="9145905" y="1440180"/>
            <a:ext cx="0" cy="1323340"/>
          </a:xfrm>
          <a:custGeom>
            <a:avLst/>
            <a:gdLst/>
            <a:ahLst/>
            <a:cxnLst/>
            <a:rect l="l" t="t" r="r" b="b"/>
            <a:pathLst>
              <a:path h="1323339">
                <a:moveTo>
                  <a:pt x="0" y="0"/>
                </a:moveTo>
                <a:lnTo>
                  <a:pt x="0" y="1322831"/>
                </a:lnTo>
              </a:path>
            </a:pathLst>
          </a:custGeom>
          <a:ln w="24129">
            <a:solidFill>
              <a:srgbClr val="1D9245"/>
            </a:solidFill>
          </a:ln>
        </p:spPr>
        <p:txBody>
          <a:bodyPr wrap="square" lIns="0" tIns="0" rIns="0" bIns="0" rtlCol="0"/>
          <a:lstStyle/>
          <a:p>
            <a:endParaRPr/>
          </a:p>
        </p:txBody>
      </p:sp>
      <p:sp>
        <p:nvSpPr>
          <p:cNvPr id="23" name="object 23"/>
          <p:cNvSpPr/>
          <p:nvPr/>
        </p:nvSpPr>
        <p:spPr>
          <a:xfrm>
            <a:off x="7135368" y="2750439"/>
            <a:ext cx="1998345" cy="0"/>
          </a:xfrm>
          <a:custGeom>
            <a:avLst/>
            <a:gdLst/>
            <a:ahLst/>
            <a:cxnLst/>
            <a:rect l="l" t="t" r="r" b="b"/>
            <a:pathLst>
              <a:path w="1998345">
                <a:moveTo>
                  <a:pt x="0" y="0"/>
                </a:moveTo>
                <a:lnTo>
                  <a:pt x="1997964" y="0"/>
                </a:lnTo>
              </a:path>
            </a:pathLst>
          </a:custGeom>
          <a:ln w="25146">
            <a:solidFill>
              <a:srgbClr val="1D9245"/>
            </a:solidFill>
          </a:ln>
        </p:spPr>
        <p:txBody>
          <a:bodyPr wrap="square" lIns="0" tIns="0" rIns="0" bIns="0" rtlCol="0"/>
          <a:lstStyle/>
          <a:p>
            <a:endParaRPr/>
          </a:p>
        </p:txBody>
      </p:sp>
      <p:sp>
        <p:nvSpPr>
          <p:cNvPr id="24" name="object 24"/>
          <p:cNvSpPr txBox="1">
            <a:spLocks noGrp="1"/>
          </p:cNvSpPr>
          <p:nvPr>
            <p:ph type="title"/>
          </p:nvPr>
        </p:nvSpPr>
        <p:spPr>
          <a:xfrm>
            <a:off x="5334000" y="292099"/>
            <a:ext cx="4361941"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1</a:t>
            </a:r>
          </a:p>
        </p:txBody>
      </p:sp>
      <p:pic>
        <p:nvPicPr>
          <p:cNvPr id="2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4" cstate="print"/>
          <a:stretch>
            <a:fillRect/>
          </a:stretch>
        </p:blipFill>
        <p:spPr>
          <a:xfrm>
            <a:off x="3276600" y="365830"/>
            <a:ext cx="304800" cy="304800"/>
          </a:xfrm>
          <a:prstGeom prst="rect">
            <a:avLst/>
          </a:prstGeom>
        </p:spPr>
      </p:pic>
      <p:pic>
        <p:nvPicPr>
          <p:cNvPr id="26"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34" cstate="print"/>
          <a:stretch>
            <a:fillRect/>
          </a:stretch>
        </p:blipFill>
        <p:spPr>
          <a:xfrm>
            <a:off x="3733800" y="365830"/>
            <a:ext cx="304800" cy="304800"/>
          </a:xfrm>
          <a:prstGeom prst="rect">
            <a:avLst/>
          </a:prstGeom>
        </p:spPr>
      </p:pic>
      <p:pic>
        <p:nvPicPr>
          <p:cNvPr id="28"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34" cstate="print"/>
          <a:stretch>
            <a:fillRect/>
          </a:stretch>
        </p:blipFill>
        <p:spPr>
          <a:xfrm>
            <a:off x="2743200" y="1066327"/>
            <a:ext cx="304800" cy="304800"/>
          </a:xfrm>
          <a:prstGeom prst="rect">
            <a:avLst/>
          </a:prstGeom>
        </p:spPr>
      </p:pic>
      <p:pic>
        <p:nvPicPr>
          <p:cNvPr id="29"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34" cstate="print"/>
          <a:stretch>
            <a:fillRect/>
          </a:stretch>
        </p:blipFill>
        <p:spPr>
          <a:xfrm>
            <a:off x="2667000" y="1707371"/>
            <a:ext cx="304800" cy="304800"/>
          </a:xfrm>
          <a:prstGeom prst="rect">
            <a:avLst/>
          </a:prstGeom>
        </p:spPr>
      </p:pic>
      <p:pic>
        <p:nvPicPr>
          <p:cNvPr id="31"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35" cstate="print"/>
          <a:stretch>
            <a:fillRect/>
          </a:stretch>
        </p:blipFill>
        <p:spPr>
          <a:xfrm>
            <a:off x="3581400" y="3687579"/>
            <a:ext cx="298643" cy="298643"/>
          </a:xfrm>
          <a:prstGeom prst="rect">
            <a:avLst/>
          </a:prstGeom>
        </p:spPr>
      </p:pic>
      <p:pic>
        <p:nvPicPr>
          <p:cNvPr id="32"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6" cstate="print"/>
          <a:stretch>
            <a:fillRect/>
          </a:stretch>
        </p:blipFill>
        <p:spPr>
          <a:xfrm>
            <a:off x="4114800" y="3687580"/>
            <a:ext cx="304800" cy="304800"/>
          </a:xfrm>
          <a:prstGeom prst="rect">
            <a:avLst/>
          </a:prstGeom>
        </p:spPr>
      </p:pic>
      <p:pic>
        <p:nvPicPr>
          <p:cNvPr id="34"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7" cstate="print"/>
          <a:stretch>
            <a:fillRect/>
          </a:stretch>
        </p:blipFill>
        <p:spPr>
          <a:xfrm>
            <a:off x="2743200" y="3051048"/>
            <a:ext cx="304800" cy="304800"/>
          </a:xfrm>
          <a:prstGeom prst="rect">
            <a:avLst/>
          </a:prstGeom>
        </p:spPr>
      </p:pic>
      <p:pic>
        <p:nvPicPr>
          <p:cNvPr id="3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4" cstate="print"/>
          <a:stretch>
            <a:fillRect/>
          </a:stretch>
        </p:blipFill>
        <p:spPr>
          <a:xfrm>
            <a:off x="2667000" y="4374931"/>
            <a:ext cx="304800" cy="304800"/>
          </a:xfrm>
          <a:prstGeom prst="rect">
            <a:avLst/>
          </a:prstGeom>
        </p:spPr>
      </p:pic>
      <p:pic>
        <p:nvPicPr>
          <p:cNvPr id="3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4" cstate="print"/>
          <a:stretch>
            <a:fillRect/>
          </a:stretch>
        </p:blipFill>
        <p:spPr>
          <a:xfrm>
            <a:off x="1371600" y="4995672"/>
            <a:ext cx="304800" cy="304800"/>
          </a:xfrm>
          <a:prstGeom prst="rect">
            <a:avLst/>
          </a:prstGeom>
        </p:spPr>
      </p:pic>
      <p:pic>
        <p:nvPicPr>
          <p:cNvPr id="39"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4" cstate="print"/>
          <a:stretch>
            <a:fillRect/>
          </a:stretch>
        </p:blipFill>
        <p:spPr>
          <a:xfrm>
            <a:off x="2133600" y="5638800"/>
            <a:ext cx="304800" cy="304800"/>
          </a:xfrm>
          <a:prstGeom prst="rect">
            <a:avLst/>
          </a:prstGeom>
        </p:spPr>
      </p:pic>
      <p:pic>
        <p:nvPicPr>
          <p:cNvPr id="40"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4" cstate="print"/>
          <a:stretch>
            <a:fillRect/>
          </a:stretch>
        </p:blipFill>
        <p:spPr>
          <a:xfrm>
            <a:off x="2819400" y="6369058"/>
            <a:ext cx="304800" cy="304800"/>
          </a:xfrm>
          <a:prstGeom prst="rect">
            <a:avLst/>
          </a:prstGeom>
        </p:spPr>
      </p:pic>
      <p:pic>
        <p:nvPicPr>
          <p:cNvPr id="42"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34" cstate="print"/>
          <a:stretch>
            <a:fillRect/>
          </a:stretch>
        </p:blipFill>
        <p:spPr>
          <a:xfrm>
            <a:off x="5029200" y="7025917"/>
            <a:ext cx="304800" cy="304800"/>
          </a:xfrm>
          <a:prstGeom prst="rect">
            <a:avLst/>
          </a:prstGeom>
        </p:spPr>
      </p:pic>
      <p:pic>
        <p:nvPicPr>
          <p:cNvPr id="44" name="Recorded Sound">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38" cstate="print"/>
          <a:stretch>
            <a:fillRect/>
          </a:stretch>
        </p:blipFill>
        <p:spPr>
          <a:xfrm>
            <a:off x="2895600" y="2375758"/>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70" fill="hold"/>
                                        <p:tgtEl>
                                          <p:spTgt spid="25"/>
                                        </p:tgtEl>
                                      </p:cBhvr>
                                    </p:cmd>
                                  </p:childTnLst>
                                </p:cTn>
                              </p:par>
                            </p:childTnLst>
                          </p:cTn>
                        </p:par>
                      </p:childTnLst>
                    </p:cTn>
                  </p:par>
                </p:childTnLst>
              </p:cTn>
              <p:nextCondLst>
                <p:cond evt="onClick" delay="0">
                  <p:tgtEl>
                    <p:spTgt spid="2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8" restart="whenNotActive" fill="hold" evtFilter="cancelBubble" nodeType="interactiveSeq">
                <p:stCondLst>
                  <p:cond evt="onClick" delay="0">
                    <p:tgtEl>
                      <p:spTgt spid="2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460" fill="hold"/>
                                        <p:tgtEl>
                                          <p:spTgt spid="26"/>
                                        </p:tgtEl>
                                      </p:cBhvr>
                                    </p:cmd>
                                  </p:childTnLst>
                                </p:cTn>
                              </p:par>
                            </p:childTnLst>
                          </p:cTn>
                        </p:par>
                      </p:childTnLst>
                    </p:cTn>
                  </p:par>
                </p:childTnLst>
              </p:cTn>
              <p:nextCondLst>
                <p:cond evt="onClick" delay="0">
                  <p:tgtEl>
                    <p:spTgt spid="26"/>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14" restart="whenNotActive" fill="hold" evtFilter="cancelBubble" nodeType="interactiveSeq">
                <p:stCondLst>
                  <p:cond evt="onClick" delay="0">
                    <p:tgtEl>
                      <p:spTgt spid="28"/>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180" fill="hold"/>
                                        <p:tgtEl>
                                          <p:spTgt spid="28"/>
                                        </p:tgtEl>
                                      </p:cBhvr>
                                    </p:cmd>
                                  </p:childTnLst>
                                </p:cTn>
                              </p:par>
                            </p:childTnLst>
                          </p:cTn>
                        </p:par>
                      </p:childTnLst>
                    </p:cTn>
                  </p:par>
                </p:childTnLst>
              </p:cTn>
              <p:nextCondLst>
                <p:cond evt="onClick" delay="0">
                  <p:tgtEl>
                    <p:spTgt spid="28"/>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20" restart="whenNotActive" fill="hold" evtFilter="cancelBubble" nodeType="interactiveSeq">
                <p:stCondLst>
                  <p:cond evt="onClick" delay="0">
                    <p:tgtEl>
                      <p:spTgt spid="29"/>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649" fill="hold"/>
                                        <p:tgtEl>
                                          <p:spTgt spid="29"/>
                                        </p:tgtEl>
                                      </p:cBhvr>
                                    </p:cmd>
                                  </p:childTnLst>
                                </p:cTn>
                              </p:par>
                            </p:childTnLst>
                          </p:cTn>
                        </p:par>
                      </p:childTnLst>
                    </p:cTn>
                  </p:par>
                </p:childTnLst>
              </p:cTn>
              <p:nextCondLst>
                <p:cond evt="onClick" delay="0">
                  <p:tgtEl>
                    <p:spTgt spid="29"/>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26" restart="whenNotActive" fill="hold" evtFilter="cancelBubble" nodeType="interactiveSeq">
                <p:stCondLst>
                  <p:cond evt="onClick" delay="0">
                    <p:tgtEl>
                      <p:spTgt spid="31"/>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6150" fill="hold"/>
                                        <p:tgtEl>
                                          <p:spTgt spid="31"/>
                                        </p:tgtEl>
                                      </p:cBhvr>
                                    </p:cmd>
                                  </p:childTnLst>
                                </p:cTn>
                              </p:par>
                            </p:childTnLst>
                          </p:cTn>
                        </p:par>
                      </p:childTnLst>
                    </p:cTn>
                  </p:par>
                </p:childTnLst>
              </p:cTn>
              <p:nextCondLst>
                <p:cond evt="onClick" delay="0">
                  <p:tgtEl>
                    <p:spTgt spid="31"/>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32" restart="whenNotActive" fill="hold" evtFilter="cancelBubble" nodeType="interactiveSeq">
                <p:stCondLst>
                  <p:cond evt="onClick" delay="0">
                    <p:tgtEl>
                      <p:spTgt spid="3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5000" fill="hold"/>
                                        <p:tgtEl>
                                          <p:spTgt spid="32"/>
                                        </p:tgtEl>
                                      </p:cBhvr>
                                    </p:cmd>
                                  </p:childTnLst>
                                </p:cTn>
                              </p:par>
                            </p:childTnLst>
                          </p:cTn>
                        </p:par>
                      </p:childTnLst>
                    </p:cTn>
                  </p:par>
                </p:childTnLst>
              </p:cTn>
              <p:nextCondLst>
                <p:cond evt="onClick" delay="0">
                  <p:tgtEl>
                    <p:spTgt spid="3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38" restart="whenNotActive" fill="hold" evtFilter="cancelBubble" nodeType="interactiveSeq">
                <p:stCondLst>
                  <p:cond evt="onClick" delay="0">
                    <p:tgtEl>
                      <p:spTgt spid="3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169" fill="hold"/>
                                        <p:tgtEl>
                                          <p:spTgt spid="34"/>
                                        </p:tgtEl>
                                      </p:cBhvr>
                                    </p:cmd>
                                  </p:childTnLst>
                                </p:cTn>
                              </p:par>
                            </p:childTnLst>
                          </p:cTn>
                        </p:par>
                      </p:childTnLst>
                    </p:cTn>
                  </p:par>
                </p:childTnLst>
              </p:cTn>
              <p:nextCondLst>
                <p:cond evt="onClick" delay="0">
                  <p:tgtEl>
                    <p:spTgt spid="3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44" restart="whenNotActive" fill="hold" evtFilter="cancelBubble" nodeType="interactiveSeq">
                <p:stCondLst>
                  <p:cond evt="onClick" delay="0">
                    <p:tgtEl>
                      <p:spTgt spid="3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5880" fill="hold"/>
                                        <p:tgtEl>
                                          <p:spTgt spid="36"/>
                                        </p:tgtEl>
                                      </p:cBhvr>
                                    </p:cmd>
                                  </p:childTnLst>
                                </p:cTn>
                              </p:par>
                            </p:childTnLst>
                          </p:cTn>
                        </p:par>
                      </p:childTnLst>
                    </p:cTn>
                  </p:par>
                </p:childTnLst>
              </p:cTn>
              <p:nextCondLst>
                <p:cond evt="onClick" delay="0">
                  <p:tgtEl>
                    <p:spTgt spid="3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36"/>
                </p:tgtEl>
              </p:cMediaNode>
            </p:audio>
            <p:seq concurrent="1" nextAc="seek">
              <p:cTn id="50" restart="whenNotActive" fill="hold" evtFilter="cancelBubble" nodeType="interactiveSeq">
                <p:stCondLst>
                  <p:cond evt="onClick" delay="0">
                    <p:tgtEl>
                      <p:spTgt spid="3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40180" fill="hold"/>
                                        <p:tgtEl>
                                          <p:spTgt spid="37"/>
                                        </p:tgtEl>
                                      </p:cBhvr>
                                    </p:cmd>
                                  </p:childTnLst>
                                </p:cTn>
                              </p:par>
                            </p:childTnLst>
                          </p:cTn>
                        </p:par>
                      </p:childTnLst>
                    </p:cTn>
                  </p:par>
                </p:childTnLst>
              </p:cTn>
              <p:nextCondLst>
                <p:cond evt="onClick" delay="0">
                  <p:tgtEl>
                    <p:spTgt spid="3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seq concurrent="1" nextAc="seek">
              <p:cTn id="56" restart="whenNotActive" fill="hold" evtFilter="cancelBubble" nodeType="interactiveSeq">
                <p:stCondLst>
                  <p:cond evt="onClick" delay="0">
                    <p:tgtEl>
                      <p:spTgt spid="39"/>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320" fill="hold"/>
                                        <p:tgtEl>
                                          <p:spTgt spid="39"/>
                                        </p:tgtEl>
                                      </p:cBhvr>
                                    </p:cmd>
                                  </p:childTnLst>
                                </p:cTn>
                              </p:par>
                            </p:childTnLst>
                          </p:cTn>
                        </p:par>
                      </p:childTnLst>
                    </p:cTn>
                  </p:par>
                </p:childTnLst>
              </p:cTn>
              <p:nextCondLst>
                <p:cond evt="onClick" delay="0">
                  <p:tgtEl>
                    <p:spTgt spid="39"/>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62" restart="whenNotActive" fill="hold" evtFilter="cancelBubble" nodeType="interactiveSeq">
                <p:stCondLst>
                  <p:cond evt="onClick" delay="0">
                    <p:tgtEl>
                      <p:spTgt spid="40"/>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160" fill="hold"/>
                                        <p:tgtEl>
                                          <p:spTgt spid="40"/>
                                        </p:tgtEl>
                                      </p:cBhvr>
                                    </p:cmd>
                                  </p:childTnLst>
                                </p:cTn>
                              </p:par>
                            </p:childTnLst>
                          </p:cTn>
                        </p:par>
                      </p:childTnLst>
                    </p:cTn>
                  </p:par>
                </p:childTnLst>
              </p:cTn>
              <p:nextCondLst>
                <p:cond evt="onClick" delay="0">
                  <p:tgtEl>
                    <p:spTgt spid="40"/>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40"/>
                </p:tgtEl>
              </p:cMediaNode>
            </p:audio>
            <p:seq concurrent="1" nextAc="seek">
              <p:cTn id="68" restart="whenNotActive" fill="hold" evtFilter="cancelBubble" nodeType="interactiveSeq">
                <p:stCondLst>
                  <p:cond evt="onClick" delay="0">
                    <p:tgtEl>
                      <p:spTgt spid="42"/>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5180" fill="hold"/>
                                        <p:tgtEl>
                                          <p:spTgt spid="42"/>
                                        </p:tgtEl>
                                      </p:cBhvr>
                                    </p:cmd>
                                  </p:childTnLst>
                                </p:cTn>
                              </p:par>
                            </p:childTnLst>
                          </p:cTn>
                        </p:par>
                      </p:childTnLst>
                    </p:cTn>
                  </p:par>
                </p:childTnLst>
              </p:cTn>
              <p:nextCondLst>
                <p:cond evt="onClick" delay="0">
                  <p:tgtEl>
                    <p:spTgt spid="42"/>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42"/>
                </p:tgtEl>
              </p:cMediaNode>
            </p:audio>
            <p:seq concurrent="1" nextAc="seek">
              <p:cTn id="74" restart="whenNotActive" fill="hold" evtFilter="cancelBubble" nodeType="interactiveSeq">
                <p:stCondLst>
                  <p:cond evt="onClick" delay="0">
                    <p:tgtEl>
                      <p:spTgt spid="44"/>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4720" fill="hold"/>
                                        <p:tgtEl>
                                          <p:spTgt spid="44"/>
                                        </p:tgtEl>
                                      </p:cBhvr>
                                    </p:cmd>
                                  </p:childTnLst>
                                </p:cTn>
                              </p:par>
                            </p:childTnLst>
                          </p:cTn>
                        </p:par>
                      </p:childTnLst>
                    </p:cTn>
                  </p:par>
                </p:childTnLst>
              </p:cTn>
              <p:nextCondLst>
                <p:cond evt="onClick" delay="0">
                  <p:tgtEl>
                    <p:spTgt spid="44"/>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4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7009638" y="472440"/>
            <a:ext cx="518159" cy="622554"/>
          </a:xfrm>
          <a:prstGeom prst="rect">
            <a:avLst/>
          </a:prstGeom>
          <a:blipFill>
            <a:blip r:embed="rId28" cstate="print"/>
            <a:stretch>
              <a:fillRect/>
            </a:stretch>
          </a:blipFill>
        </p:spPr>
        <p:txBody>
          <a:bodyPr wrap="square" lIns="0" tIns="0" rIns="0" bIns="0" rtlCol="0"/>
          <a:lstStyle/>
          <a:p>
            <a:endParaRPr/>
          </a:p>
        </p:txBody>
      </p:sp>
      <p:sp>
        <p:nvSpPr>
          <p:cNvPr id="3" name="object 3"/>
          <p:cNvSpPr/>
          <p:nvPr/>
        </p:nvSpPr>
        <p:spPr>
          <a:xfrm>
            <a:off x="7561326" y="658368"/>
            <a:ext cx="416051" cy="427482"/>
          </a:xfrm>
          <a:prstGeom prst="rect">
            <a:avLst/>
          </a:prstGeom>
          <a:blipFill>
            <a:blip r:embed="rId29" cstate="print"/>
            <a:stretch>
              <a:fillRect/>
            </a:stretch>
          </a:blipFill>
        </p:spPr>
        <p:txBody>
          <a:bodyPr wrap="square" lIns="0" tIns="0" rIns="0" bIns="0" rtlCol="0"/>
          <a:lstStyle/>
          <a:p>
            <a:endParaRPr/>
          </a:p>
        </p:txBody>
      </p:sp>
      <p:sp>
        <p:nvSpPr>
          <p:cNvPr id="4" name="object 4"/>
          <p:cNvSpPr/>
          <p:nvPr/>
        </p:nvSpPr>
        <p:spPr>
          <a:xfrm>
            <a:off x="8030718" y="659130"/>
            <a:ext cx="423672" cy="430529"/>
          </a:xfrm>
          <a:prstGeom prst="rect">
            <a:avLst/>
          </a:prstGeom>
          <a:blipFill>
            <a:blip r:embed="rId30" cstate="print"/>
            <a:stretch>
              <a:fillRect/>
            </a:stretch>
          </a:blipFill>
        </p:spPr>
        <p:txBody>
          <a:bodyPr wrap="square" lIns="0" tIns="0" rIns="0" bIns="0" rtlCol="0"/>
          <a:lstStyle/>
          <a:p>
            <a:endParaRPr/>
          </a:p>
        </p:txBody>
      </p:sp>
      <p:sp>
        <p:nvSpPr>
          <p:cNvPr id="5" name="object 5"/>
          <p:cNvSpPr/>
          <p:nvPr/>
        </p:nvSpPr>
        <p:spPr>
          <a:xfrm>
            <a:off x="8503919" y="655319"/>
            <a:ext cx="348996" cy="438912"/>
          </a:xfrm>
          <a:prstGeom prst="rect">
            <a:avLst/>
          </a:prstGeom>
          <a:blipFill>
            <a:blip r:embed="rId31" cstate="print"/>
            <a:stretch>
              <a:fillRect/>
            </a:stretch>
          </a:blipFill>
        </p:spPr>
        <p:txBody>
          <a:bodyPr wrap="square" lIns="0" tIns="0" rIns="0" bIns="0" rtlCol="0"/>
          <a:lstStyle/>
          <a:p>
            <a:endParaRPr/>
          </a:p>
        </p:txBody>
      </p:sp>
      <p:sp>
        <p:nvSpPr>
          <p:cNvPr id="6" name="object 6"/>
          <p:cNvSpPr/>
          <p:nvPr/>
        </p:nvSpPr>
        <p:spPr>
          <a:xfrm>
            <a:off x="9326880" y="457200"/>
            <a:ext cx="294131" cy="611124"/>
          </a:xfrm>
          <a:prstGeom prst="rect">
            <a:avLst/>
          </a:prstGeom>
          <a:blipFill>
            <a:blip r:embed="rId32" cstate="print"/>
            <a:stretch>
              <a:fillRect/>
            </a:stretch>
          </a:blipFill>
        </p:spPr>
        <p:txBody>
          <a:bodyPr wrap="square" lIns="0" tIns="0" rIns="0" bIns="0" rtlCol="0"/>
          <a:lstStyle/>
          <a:p>
            <a:endParaRPr/>
          </a:p>
        </p:txBody>
      </p:sp>
      <p:sp>
        <p:nvSpPr>
          <p:cNvPr id="7" name="object 7"/>
          <p:cNvSpPr/>
          <p:nvPr/>
        </p:nvSpPr>
        <p:spPr>
          <a:xfrm>
            <a:off x="6983730" y="446531"/>
            <a:ext cx="519430" cy="623570"/>
          </a:xfrm>
          <a:custGeom>
            <a:avLst/>
            <a:gdLst/>
            <a:ahLst/>
            <a:cxnLst/>
            <a:rect l="l" t="t" r="r" b="b"/>
            <a:pathLst>
              <a:path w="519429" h="623569">
                <a:moveTo>
                  <a:pt x="518922" y="52577"/>
                </a:moveTo>
                <a:lnTo>
                  <a:pt x="499872" y="14477"/>
                </a:lnTo>
                <a:lnTo>
                  <a:pt x="461009" y="0"/>
                </a:lnTo>
                <a:lnTo>
                  <a:pt x="443460" y="2274"/>
                </a:lnTo>
                <a:lnTo>
                  <a:pt x="428625" y="9048"/>
                </a:lnTo>
                <a:lnTo>
                  <a:pt x="416647" y="20252"/>
                </a:lnTo>
                <a:lnTo>
                  <a:pt x="407670" y="35813"/>
                </a:lnTo>
                <a:lnTo>
                  <a:pt x="396382" y="61412"/>
                </a:lnTo>
                <a:lnTo>
                  <a:pt x="371094" y="117347"/>
                </a:lnTo>
                <a:lnTo>
                  <a:pt x="343983" y="174402"/>
                </a:lnTo>
                <a:lnTo>
                  <a:pt x="319944" y="223456"/>
                </a:lnTo>
                <a:lnTo>
                  <a:pt x="281940" y="298703"/>
                </a:lnTo>
                <a:lnTo>
                  <a:pt x="265557" y="276403"/>
                </a:lnTo>
                <a:lnTo>
                  <a:pt x="247459" y="250602"/>
                </a:lnTo>
                <a:lnTo>
                  <a:pt x="227933" y="221230"/>
                </a:lnTo>
                <a:lnTo>
                  <a:pt x="207264" y="188213"/>
                </a:lnTo>
                <a:lnTo>
                  <a:pt x="178319" y="139588"/>
                </a:lnTo>
                <a:lnTo>
                  <a:pt x="143291" y="82343"/>
                </a:lnTo>
                <a:lnTo>
                  <a:pt x="137922" y="73151"/>
                </a:lnTo>
                <a:lnTo>
                  <a:pt x="130051" y="61602"/>
                </a:lnTo>
                <a:lnTo>
                  <a:pt x="122396" y="49910"/>
                </a:lnTo>
                <a:lnTo>
                  <a:pt x="96178" y="14787"/>
                </a:lnTo>
                <a:lnTo>
                  <a:pt x="58673" y="0"/>
                </a:lnTo>
                <a:lnTo>
                  <a:pt x="47541" y="869"/>
                </a:lnTo>
                <a:lnTo>
                  <a:pt x="10286" y="22907"/>
                </a:lnTo>
                <a:lnTo>
                  <a:pt x="0" y="53339"/>
                </a:lnTo>
                <a:lnTo>
                  <a:pt x="559" y="60519"/>
                </a:lnTo>
                <a:lnTo>
                  <a:pt x="40355" y="130917"/>
                </a:lnTo>
                <a:lnTo>
                  <a:pt x="69402" y="175430"/>
                </a:lnTo>
                <a:lnTo>
                  <a:pt x="164711" y="318968"/>
                </a:lnTo>
                <a:lnTo>
                  <a:pt x="188976" y="354710"/>
                </a:lnTo>
                <a:lnTo>
                  <a:pt x="227076" y="409194"/>
                </a:lnTo>
                <a:lnTo>
                  <a:pt x="227076" y="615983"/>
                </a:lnTo>
                <a:lnTo>
                  <a:pt x="255270" y="589026"/>
                </a:lnTo>
                <a:lnTo>
                  <a:pt x="274891" y="556355"/>
                </a:lnTo>
                <a:lnTo>
                  <a:pt x="295560" y="519695"/>
                </a:lnTo>
                <a:lnTo>
                  <a:pt x="342483" y="433911"/>
                </a:lnTo>
                <a:lnTo>
                  <a:pt x="363950" y="392429"/>
                </a:lnTo>
                <a:lnTo>
                  <a:pt x="387274" y="344662"/>
                </a:lnTo>
                <a:lnTo>
                  <a:pt x="464058" y="177545"/>
                </a:lnTo>
                <a:lnTo>
                  <a:pt x="482322" y="139231"/>
                </a:lnTo>
                <a:lnTo>
                  <a:pt x="495300" y="112775"/>
                </a:lnTo>
                <a:lnTo>
                  <a:pt x="505420" y="91475"/>
                </a:lnTo>
                <a:lnTo>
                  <a:pt x="512826" y="74390"/>
                </a:lnTo>
                <a:lnTo>
                  <a:pt x="517374" y="61448"/>
                </a:lnTo>
                <a:lnTo>
                  <a:pt x="518922" y="52577"/>
                </a:lnTo>
                <a:close/>
              </a:path>
              <a:path w="519429" h="623569">
                <a:moveTo>
                  <a:pt x="227076" y="615983"/>
                </a:moveTo>
                <a:lnTo>
                  <a:pt x="227076" y="409194"/>
                </a:lnTo>
                <a:lnTo>
                  <a:pt x="190273" y="472797"/>
                </a:lnTo>
                <a:lnTo>
                  <a:pt x="163544" y="520826"/>
                </a:lnTo>
                <a:lnTo>
                  <a:pt x="147244" y="553426"/>
                </a:lnTo>
                <a:lnTo>
                  <a:pt x="141732" y="570738"/>
                </a:lnTo>
                <a:lnTo>
                  <a:pt x="142994" y="581620"/>
                </a:lnTo>
                <a:lnTo>
                  <a:pt x="169652" y="615279"/>
                </a:lnTo>
                <a:lnTo>
                  <a:pt x="200406" y="623316"/>
                </a:lnTo>
                <a:lnTo>
                  <a:pt x="215515" y="621172"/>
                </a:lnTo>
                <a:lnTo>
                  <a:pt x="227076" y="615983"/>
                </a:lnTo>
                <a:close/>
              </a:path>
            </a:pathLst>
          </a:custGeom>
          <a:solidFill>
            <a:srgbClr val="323333"/>
          </a:solidFill>
        </p:spPr>
        <p:txBody>
          <a:bodyPr wrap="square" lIns="0" tIns="0" rIns="0" bIns="0" rtlCol="0"/>
          <a:lstStyle/>
          <a:p>
            <a:endParaRPr/>
          </a:p>
        </p:txBody>
      </p:sp>
      <p:sp>
        <p:nvSpPr>
          <p:cNvPr id="8" name="object 8"/>
          <p:cNvSpPr/>
          <p:nvPr/>
        </p:nvSpPr>
        <p:spPr>
          <a:xfrm>
            <a:off x="7536180" y="633222"/>
            <a:ext cx="416559" cy="427990"/>
          </a:xfrm>
          <a:custGeom>
            <a:avLst/>
            <a:gdLst/>
            <a:ahLst/>
            <a:cxnLst/>
            <a:rect l="l" t="t" r="r" b="b"/>
            <a:pathLst>
              <a:path w="416559" h="427990">
                <a:moveTo>
                  <a:pt x="395477" y="112013"/>
                </a:moveTo>
                <a:lnTo>
                  <a:pt x="380047" y="58769"/>
                </a:lnTo>
                <a:lnTo>
                  <a:pt x="333755" y="22097"/>
                </a:lnTo>
                <a:lnTo>
                  <a:pt x="281082" y="5333"/>
                </a:lnTo>
                <a:lnTo>
                  <a:pt x="216407" y="0"/>
                </a:lnTo>
                <a:lnTo>
                  <a:pt x="168009" y="4726"/>
                </a:lnTo>
                <a:lnTo>
                  <a:pt x="124682" y="18954"/>
                </a:lnTo>
                <a:lnTo>
                  <a:pt x="86641" y="42755"/>
                </a:lnTo>
                <a:lnTo>
                  <a:pt x="54101" y="76199"/>
                </a:lnTo>
                <a:lnTo>
                  <a:pt x="30539" y="112359"/>
                </a:lnTo>
                <a:lnTo>
                  <a:pt x="13620" y="152304"/>
                </a:lnTo>
                <a:lnTo>
                  <a:pt x="3417" y="196107"/>
                </a:lnTo>
                <a:lnTo>
                  <a:pt x="0" y="243839"/>
                </a:lnTo>
                <a:lnTo>
                  <a:pt x="4286" y="285869"/>
                </a:lnTo>
                <a:lnTo>
                  <a:pt x="17144" y="322897"/>
                </a:lnTo>
                <a:lnTo>
                  <a:pt x="38576" y="355068"/>
                </a:lnTo>
                <a:lnTo>
                  <a:pt x="68579" y="382523"/>
                </a:lnTo>
                <a:lnTo>
                  <a:pt x="101381" y="402407"/>
                </a:lnTo>
                <a:lnTo>
                  <a:pt x="108965" y="405237"/>
                </a:lnTo>
                <a:lnTo>
                  <a:pt x="108965" y="192023"/>
                </a:lnTo>
                <a:lnTo>
                  <a:pt x="117669" y="169021"/>
                </a:lnTo>
                <a:lnTo>
                  <a:pt x="139076" y="132445"/>
                </a:lnTo>
                <a:lnTo>
                  <a:pt x="181165" y="100679"/>
                </a:lnTo>
                <a:lnTo>
                  <a:pt x="216407" y="94487"/>
                </a:lnTo>
                <a:lnTo>
                  <a:pt x="237124" y="95476"/>
                </a:lnTo>
                <a:lnTo>
                  <a:pt x="255841" y="98393"/>
                </a:lnTo>
                <a:lnTo>
                  <a:pt x="272557" y="103167"/>
                </a:lnTo>
                <a:lnTo>
                  <a:pt x="287273" y="109727"/>
                </a:lnTo>
                <a:lnTo>
                  <a:pt x="287273" y="218309"/>
                </a:lnTo>
                <a:lnTo>
                  <a:pt x="310895" y="207263"/>
                </a:lnTo>
                <a:lnTo>
                  <a:pt x="345185" y="188213"/>
                </a:lnTo>
                <a:lnTo>
                  <a:pt x="382619" y="152114"/>
                </a:lnTo>
                <a:lnTo>
                  <a:pt x="392227" y="132599"/>
                </a:lnTo>
                <a:lnTo>
                  <a:pt x="395477" y="112013"/>
                </a:lnTo>
                <a:close/>
              </a:path>
              <a:path w="416559" h="427990">
                <a:moveTo>
                  <a:pt x="287273" y="218309"/>
                </a:moveTo>
                <a:lnTo>
                  <a:pt x="287273" y="109727"/>
                </a:lnTo>
                <a:lnTo>
                  <a:pt x="269736" y="120062"/>
                </a:lnTo>
                <a:lnTo>
                  <a:pt x="249269" y="130682"/>
                </a:lnTo>
                <a:lnTo>
                  <a:pt x="226087" y="141874"/>
                </a:lnTo>
                <a:lnTo>
                  <a:pt x="200405" y="153923"/>
                </a:lnTo>
                <a:lnTo>
                  <a:pt x="177438" y="163413"/>
                </a:lnTo>
                <a:lnTo>
                  <a:pt x="154400" y="172688"/>
                </a:lnTo>
                <a:lnTo>
                  <a:pt x="131504" y="182106"/>
                </a:lnTo>
                <a:lnTo>
                  <a:pt x="108965" y="192023"/>
                </a:lnTo>
                <a:lnTo>
                  <a:pt x="108965" y="405237"/>
                </a:lnTo>
                <a:lnTo>
                  <a:pt x="116585" y="408080"/>
                </a:lnTo>
                <a:lnTo>
                  <a:pt x="116585" y="291083"/>
                </a:lnTo>
                <a:lnTo>
                  <a:pt x="150875" y="276463"/>
                </a:lnTo>
                <a:lnTo>
                  <a:pt x="219455" y="247792"/>
                </a:lnTo>
                <a:lnTo>
                  <a:pt x="253745" y="233171"/>
                </a:lnTo>
                <a:lnTo>
                  <a:pt x="285178" y="219289"/>
                </a:lnTo>
                <a:lnTo>
                  <a:pt x="287273" y="218309"/>
                </a:lnTo>
                <a:close/>
              </a:path>
              <a:path w="416559" h="427990">
                <a:moveTo>
                  <a:pt x="416052" y="330707"/>
                </a:moveTo>
                <a:lnTo>
                  <a:pt x="413349" y="313586"/>
                </a:lnTo>
                <a:lnTo>
                  <a:pt x="405288" y="301180"/>
                </a:lnTo>
                <a:lnTo>
                  <a:pt x="391941" y="293631"/>
                </a:lnTo>
                <a:lnTo>
                  <a:pt x="373379" y="291083"/>
                </a:lnTo>
                <a:lnTo>
                  <a:pt x="362676" y="292238"/>
                </a:lnTo>
                <a:lnTo>
                  <a:pt x="350043" y="295751"/>
                </a:lnTo>
                <a:lnTo>
                  <a:pt x="335553" y="301692"/>
                </a:lnTo>
                <a:lnTo>
                  <a:pt x="319230" y="310157"/>
                </a:lnTo>
                <a:lnTo>
                  <a:pt x="299406" y="320016"/>
                </a:lnTo>
                <a:lnTo>
                  <a:pt x="277463" y="326897"/>
                </a:lnTo>
                <a:lnTo>
                  <a:pt x="253376" y="330922"/>
                </a:lnTo>
                <a:lnTo>
                  <a:pt x="227075" y="332231"/>
                </a:lnTo>
                <a:lnTo>
                  <a:pt x="209800" y="331529"/>
                </a:lnTo>
                <a:lnTo>
                  <a:pt x="163829" y="321563"/>
                </a:lnTo>
                <a:lnTo>
                  <a:pt x="126861" y="300668"/>
                </a:lnTo>
                <a:lnTo>
                  <a:pt x="116585" y="291083"/>
                </a:lnTo>
                <a:lnTo>
                  <a:pt x="116585" y="408080"/>
                </a:lnTo>
                <a:lnTo>
                  <a:pt x="138969" y="416432"/>
                </a:lnTo>
                <a:lnTo>
                  <a:pt x="180986" y="424743"/>
                </a:lnTo>
                <a:lnTo>
                  <a:pt x="227075" y="427481"/>
                </a:lnTo>
                <a:lnTo>
                  <a:pt x="258651" y="426041"/>
                </a:lnTo>
                <a:lnTo>
                  <a:pt x="319277" y="414284"/>
                </a:lnTo>
                <a:lnTo>
                  <a:pt x="377797" y="388572"/>
                </a:lnTo>
                <a:lnTo>
                  <a:pt x="411777" y="351996"/>
                </a:lnTo>
                <a:lnTo>
                  <a:pt x="416052" y="330707"/>
                </a:lnTo>
                <a:close/>
              </a:path>
            </a:pathLst>
          </a:custGeom>
          <a:solidFill>
            <a:srgbClr val="323333"/>
          </a:solidFill>
        </p:spPr>
        <p:txBody>
          <a:bodyPr wrap="square" lIns="0" tIns="0" rIns="0" bIns="0" rtlCol="0"/>
          <a:lstStyle/>
          <a:p>
            <a:endParaRPr/>
          </a:p>
        </p:txBody>
      </p:sp>
      <p:sp>
        <p:nvSpPr>
          <p:cNvPr id="9" name="object 9"/>
          <p:cNvSpPr/>
          <p:nvPr/>
        </p:nvSpPr>
        <p:spPr>
          <a:xfrm>
            <a:off x="8005571" y="633222"/>
            <a:ext cx="424180" cy="430530"/>
          </a:xfrm>
          <a:custGeom>
            <a:avLst/>
            <a:gdLst/>
            <a:ahLst/>
            <a:cxnLst/>
            <a:rect l="l" t="t" r="r" b="b"/>
            <a:pathLst>
              <a:path w="424179" h="430530">
                <a:moveTo>
                  <a:pt x="396240" y="80009"/>
                </a:moveTo>
                <a:lnTo>
                  <a:pt x="361521" y="34682"/>
                </a:lnTo>
                <a:lnTo>
                  <a:pt x="309979" y="11894"/>
                </a:lnTo>
                <a:lnTo>
                  <a:pt x="265176" y="1297"/>
                </a:lnTo>
                <a:lnTo>
                  <a:pt x="245364" y="0"/>
                </a:lnTo>
                <a:lnTo>
                  <a:pt x="196691" y="4155"/>
                </a:lnTo>
                <a:lnTo>
                  <a:pt x="151447" y="16668"/>
                </a:lnTo>
                <a:lnTo>
                  <a:pt x="109918" y="37611"/>
                </a:lnTo>
                <a:lnTo>
                  <a:pt x="72390" y="67055"/>
                </a:lnTo>
                <a:lnTo>
                  <a:pt x="40826" y="102810"/>
                </a:lnTo>
                <a:lnTo>
                  <a:pt x="18192" y="141636"/>
                </a:lnTo>
                <a:lnTo>
                  <a:pt x="4560" y="183749"/>
                </a:lnTo>
                <a:lnTo>
                  <a:pt x="0" y="229361"/>
                </a:lnTo>
                <a:lnTo>
                  <a:pt x="3012" y="276082"/>
                </a:lnTo>
                <a:lnTo>
                  <a:pt x="12096" y="316801"/>
                </a:lnTo>
                <a:lnTo>
                  <a:pt x="48768" y="380237"/>
                </a:lnTo>
                <a:lnTo>
                  <a:pt x="109728" y="418242"/>
                </a:lnTo>
                <a:lnTo>
                  <a:pt x="112014" y="418771"/>
                </a:lnTo>
                <a:lnTo>
                  <a:pt x="112014" y="232409"/>
                </a:lnTo>
                <a:lnTo>
                  <a:pt x="114704" y="205823"/>
                </a:lnTo>
                <a:lnTo>
                  <a:pt x="135802" y="157507"/>
                </a:lnTo>
                <a:lnTo>
                  <a:pt x="175367" y="117193"/>
                </a:lnTo>
                <a:lnTo>
                  <a:pt x="223682" y="96309"/>
                </a:lnTo>
                <a:lnTo>
                  <a:pt x="250698" y="93725"/>
                </a:lnTo>
                <a:lnTo>
                  <a:pt x="252984" y="93725"/>
                </a:lnTo>
                <a:lnTo>
                  <a:pt x="256794" y="94487"/>
                </a:lnTo>
                <a:lnTo>
                  <a:pt x="261366" y="95249"/>
                </a:lnTo>
                <a:lnTo>
                  <a:pt x="265187" y="96777"/>
                </a:lnTo>
                <a:lnTo>
                  <a:pt x="270510" y="98297"/>
                </a:lnTo>
                <a:lnTo>
                  <a:pt x="275844" y="101345"/>
                </a:lnTo>
                <a:lnTo>
                  <a:pt x="275844" y="266774"/>
                </a:lnTo>
                <a:lnTo>
                  <a:pt x="280416" y="305561"/>
                </a:lnTo>
                <a:lnTo>
                  <a:pt x="280416" y="408709"/>
                </a:lnTo>
                <a:lnTo>
                  <a:pt x="291846" y="403931"/>
                </a:lnTo>
                <a:lnTo>
                  <a:pt x="310134" y="395477"/>
                </a:lnTo>
                <a:lnTo>
                  <a:pt x="328850" y="410920"/>
                </a:lnTo>
                <a:lnTo>
                  <a:pt x="344995" y="421862"/>
                </a:lnTo>
                <a:lnTo>
                  <a:pt x="358568" y="428374"/>
                </a:lnTo>
                <a:lnTo>
                  <a:pt x="369570" y="430529"/>
                </a:lnTo>
                <a:lnTo>
                  <a:pt x="377952" y="429919"/>
                </a:lnTo>
                <a:lnTo>
                  <a:pt x="377952" y="198119"/>
                </a:lnTo>
                <a:lnTo>
                  <a:pt x="378094" y="183118"/>
                </a:lnTo>
                <a:lnTo>
                  <a:pt x="380238" y="143255"/>
                </a:lnTo>
                <a:lnTo>
                  <a:pt x="386334" y="104393"/>
                </a:lnTo>
                <a:lnTo>
                  <a:pt x="390453" y="98976"/>
                </a:lnTo>
                <a:lnTo>
                  <a:pt x="393573" y="93059"/>
                </a:lnTo>
                <a:lnTo>
                  <a:pt x="395549" y="86713"/>
                </a:lnTo>
                <a:lnTo>
                  <a:pt x="396240" y="80009"/>
                </a:lnTo>
                <a:close/>
              </a:path>
              <a:path w="424179" h="430530">
                <a:moveTo>
                  <a:pt x="280416" y="408709"/>
                </a:moveTo>
                <a:lnTo>
                  <a:pt x="280416" y="305561"/>
                </a:lnTo>
                <a:lnTo>
                  <a:pt x="270438" y="313003"/>
                </a:lnTo>
                <a:lnTo>
                  <a:pt x="260032" y="319373"/>
                </a:lnTo>
                <a:lnTo>
                  <a:pt x="215074" y="335375"/>
                </a:lnTo>
                <a:lnTo>
                  <a:pt x="190500" y="337565"/>
                </a:lnTo>
                <a:lnTo>
                  <a:pt x="172223" y="335863"/>
                </a:lnTo>
                <a:lnTo>
                  <a:pt x="131826" y="310895"/>
                </a:lnTo>
                <a:lnTo>
                  <a:pt x="113287" y="256674"/>
                </a:lnTo>
                <a:lnTo>
                  <a:pt x="112014" y="232409"/>
                </a:lnTo>
                <a:lnTo>
                  <a:pt x="112014" y="418771"/>
                </a:lnTo>
                <a:lnTo>
                  <a:pt x="149709" y="427493"/>
                </a:lnTo>
                <a:lnTo>
                  <a:pt x="195834" y="430529"/>
                </a:lnTo>
                <a:lnTo>
                  <a:pt x="206121" y="430077"/>
                </a:lnTo>
                <a:lnTo>
                  <a:pt x="243840" y="422147"/>
                </a:lnTo>
                <a:lnTo>
                  <a:pt x="274701" y="411098"/>
                </a:lnTo>
                <a:lnTo>
                  <a:pt x="280416" y="408709"/>
                </a:lnTo>
                <a:close/>
              </a:path>
              <a:path w="424179" h="430530">
                <a:moveTo>
                  <a:pt x="275844" y="266774"/>
                </a:moveTo>
                <a:lnTo>
                  <a:pt x="275844" y="101345"/>
                </a:lnTo>
                <a:lnTo>
                  <a:pt x="272605" y="120395"/>
                </a:lnTo>
                <a:lnTo>
                  <a:pt x="271343" y="128992"/>
                </a:lnTo>
                <a:lnTo>
                  <a:pt x="270510" y="137159"/>
                </a:lnTo>
                <a:lnTo>
                  <a:pt x="269509" y="145434"/>
                </a:lnTo>
                <a:lnTo>
                  <a:pt x="268795" y="153066"/>
                </a:lnTo>
                <a:lnTo>
                  <a:pt x="268366" y="159984"/>
                </a:lnTo>
                <a:lnTo>
                  <a:pt x="268224" y="166115"/>
                </a:lnTo>
                <a:lnTo>
                  <a:pt x="269057" y="192404"/>
                </a:lnTo>
                <a:lnTo>
                  <a:pt x="271462" y="224408"/>
                </a:lnTo>
                <a:lnTo>
                  <a:pt x="275296" y="262127"/>
                </a:lnTo>
                <a:lnTo>
                  <a:pt x="275844" y="266774"/>
                </a:lnTo>
                <a:close/>
              </a:path>
              <a:path w="424179" h="430530">
                <a:moveTo>
                  <a:pt x="423672" y="383285"/>
                </a:moveTo>
                <a:lnTo>
                  <a:pt x="422671" y="379261"/>
                </a:lnTo>
                <a:lnTo>
                  <a:pt x="419671" y="371665"/>
                </a:lnTo>
                <a:lnTo>
                  <a:pt x="414670" y="360354"/>
                </a:lnTo>
                <a:lnTo>
                  <a:pt x="394525" y="316706"/>
                </a:lnTo>
                <a:lnTo>
                  <a:pt x="390953" y="308645"/>
                </a:lnTo>
                <a:lnTo>
                  <a:pt x="380809" y="262032"/>
                </a:lnTo>
                <a:lnTo>
                  <a:pt x="377952" y="198119"/>
                </a:lnTo>
                <a:lnTo>
                  <a:pt x="377952" y="429919"/>
                </a:lnTo>
                <a:lnTo>
                  <a:pt x="414670" y="409967"/>
                </a:lnTo>
                <a:lnTo>
                  <a:pt x="422671" y="393037"/>
                </a:lnTo>
                <a:lnTo>
                  <a:pt x="423672" y="383285"/>
                </a:lnTo>
                <a:close/>
              </a:path>
            </a:pathLst>
          </a:custGeom>
          <a:solidFill>
            <a:srgbClr val="323333"/>
          </a:solidFill>
        </p:spPr>
        <p:txBody>
          <a:bodyPr wrap="square" lIns="0" tIns="0" rIns="0" bIns="0" rtlCol="0"/>
          <a:lstStyle/>
          <a:p>
            <a:endParaRPr/>
          </a:p>
        </p:txBody>
      </p:sp>
      <p:sp>
        <p:nvSpPr>
          <p:cNvPr id="10" name="object 10"/>
          <p:cNvSpPr/>
          <p:nvPr/>
        </p:nvSpPr>
        <p:spPr>
          <a:xfrm>
            <a:off x="8478773" y="629412"/>
            <a:ext cx="349250" cy="439420"/>
          </a:xfrm>
          <a:custGeom>
            <a:avLst/>
            <a:gdLst/>
            <a:ahLst/>
            <a:cxnLst/>
            <a:rect l="l" t="t" r="r" b="b"/>
            <a:pathLst>
              <a:path w="349250" h="439419">
                <a:moveTo>
                  <a:pt x="348995" y="104393"/>
                </a:moveTo>
                <a:lnTo>
                  <a:pt x="343864" y="58828"/>
                </a:lnTo>
                <a:lnTo>
                  <a:pt x="328517" y="26193"/>
                </a:lnTo>
                <a:lnTo>
                  <a:pt x="303025" y="6560"/>
                </a:lnTo>
                <a:lnTo>
                  <a:pt x="267461" y="0"/>
                </a:lnTo>
                <a:lnTo>
                  <a:pt x="224456" y="3167"/>
                </a:lnTo>
                <a:lnTo>
                  <a:pt x="183451" y="12763"/>
                </a:lnTo>
                <a:lnTo>
                  <a:pt x="144446" y="28932"/>
                </a:lnTo>
                <a:lnTo>
                  <a:pt x="107441" y="51815"/>
                </a:lnTo>
                <a:lnTo>
                  <a:pt x="101036" y="32373"/>
                </a:lnTo>
                <a:lnTo>
                  <a:pt x="89915" y="18573"/>
                </a:lnTo>
                <a:lnTo>
                  <a:pt x="74223" y="10346"/>
                </a:lnTo>
                <a:lnTo>
                  <a:pt x="54101" y="7619"/>
                </a:lnTo>
                <a:lnTo>
                  <a:pt x="42243" y="8489"/>
                </a:lnTo>
                <a:lnTo>
                  <a:pt x="9239" y="29956"/>
                </a:lnTo>
                <a:lnTo>
                  <a:pt x="1428" y="73723"/>
                </a:lnTo>
                <a:lnTo>
                  <a:pt x="1202" y="83319"/>
                </a:lnTo>
                <a:lnTo>
                  <a:pt x="761" y="94487"/>
                </a:lnTo>
                <a:lnTo>
                  <a:pt x="642" y="105775"/>
                </a:lnTo>
                <a:lnTo>
                  <a:pt x="119" y="124063"/>
                </a:lnTo>
                <a:lnTo>
                  <a:pt x="0" y="131063"/>
                </a:lnTo>
                <a:lnTo>
                  <a:pt x="0" y="387857"/>
                </a:lnTo>
                <a:lnTo>
                  <a:pt x="20526" y="430553"/>
                </a:lnTo>
                <a:lnTo>
                  <a:pt x="51815" y="438911"/>
                </a:lnTo>
                <a:lnTo>
                  <a:pt x="63698" y="438042"/>
                </a:lnTo>
                <a:lnTo>
                  <a:pt x="99202" y="416575"/>
                </a:lnTo>
                <a:lnTo>
                  <a:pt x="107441" y="395804"/>
                </a:lnTo>
                <a:lnTo>
                  <a:pt x="107441" y="190499"/>
                </a:lnTo>
                <a:lnTo>
                  <a:pt x="130278" y="156186"/>
                </a:lnTo>
                <a:lnTo>
                  <a:pt x="159829" y="129730"/>
                </a:lnTo>
                <a:lnTo>
                  <a:pt x="195953" y="110990"/>
                </a:lnTo>
                <a:lnTo>
                  <a:pt x="238505" y="99821"/>
                </a:lnTo>
                <a:lnTo>
                  <a:pt x="240791" y="139445"/>
                </a:lnTo>
                <a:lnTo>
                  <a:pt x="243947" y="161889"/>
                </a:lnTo>
                <a:lnTo>
                  <a:pt x="253460" y="177831"/>
                </a:lnTo>
                <a:lnTo>
                  <a:pt x="269402" y="187344"/>
                </a:lnTo>
                <a:lnTo>
                  <a:pt x="291845" y="190499"/>
                </a:lnTo>
                <a:lnTo>
                  <a:pt x="315122" y="186773"/>
                </a:lnTo>
                <a:lnTo>
                  <a:pt x="343388" y="156745"/>
                </a:lnTo>
                <a:lnTo>
                  <a:pt x="348900" y="120776"/>
                </a:lnTo>
                <a:lnTo>
                  <a:pt x="348995" y="104393"/>
                </a:lnTo>
                <a:close/>
              </a:path>
              <a:path w="349250" h="439419">
                <a:moveTo>
                  <a:pt x="108203" y="387857"/>
                </a:moveTo>
                <a:lnTo>
                  <a:pt x="107441" y="190499"/>
                </a:lnTo>
                <a:lnTo>
                  <a:pt x="107441" y="395804"/>
                </a:lnTo>
                <a:lnTo>
                  <a:pt x="108203" y="387857"/>
                </a:lnTo>
                <a:close/>
              </a:path>
            </a:pathLst>
          </a:custGeom>
          <a:solidFill>
            <a:srgbClr val="323333"/>
          </a:solidFill>
        </p:spPr>
        <p:txBody>
          <a:bodyPr wrap="square" lIns="0" tIns="0" rIns="0" bIns="0" rtlCol="0"/>
          <a:lstStyle/>
          <a:p>
            <a:endParaRPr/>
          </a:p>
        </p:txBody>
      </p:sp>
      <p:sp>
        <p:nvSpPr>
          <p:cNvPr id="11" name="object 11"/>
          <p:cNvSpPr/>
          <p:nvPr/>
        </p:nvSpPr>
        <p:spPr>
          <a:xfrm>
            <a:off x="9301733" y="432054"/>
            <a:ext cx="294640" cy="610870"/>
          </a:xfrm>
          <a:custGeom>
            <a:avLst/>
            <a:gdLst/>
            <a:ahLst/>
            <a:cxnLst/>
            <a:rect l="l" t="t" r="r" b="b"/>
            <a:pathLst>
              <a:path w="294640" h="610869">
                <a:moveTo>
                  <a:pt x="103631" y="610361"/>
                </a:moveTo>
                <a:lnTo>
                  <a:pt x="103631" y="511301"/>
                </a:lnTo>
                <a:lnTo>
                  <a:pt x="86105" y="511301"/>
                </a:lnTo>
                <a:lnTo>
                  <a:pt x="48220" y="514588"/>
                </a:lnTo>
                <a:lnTo>
                  <a:pt x="21335" y="524446"/>
                </a:lnTo>
                <a:lnTo>
                  <a:pt x="5310" y="540877"/>
                </a:lnTo>
                <a:lnTo>
                  <a:pt x="0" y="563879"/>
                </a:lnTo>
                <a:lnTo>
                  <a:pt x="4845" y="584001"/>
                </a:lnTo>
                <a:lnTo>
                  <a:pt x="19335" y="598550"/>
                </a:lnTo>
                <a:lnTo>
                  <a:pt x="43398" y="607385"/>
                </a:lnTo>
                <a:lnTo>
                  <a:pt x="76961" y="610361"/>
                </a:lnTo>
                <a:lnTo>
                  <a:pt x="103631" y="610361"/>
                </a:lnTo>
                <a:close/>
              </a:path>
              <a:path w="294640" h="610869">
                <a:moveTo>
                  <a:pt x="219455" y="41909"/>
                </a:moveTo>
                <a:lnTo>
                  <a:pt x="217169" y="23467"/>
                </a:lnTo>
                <a:lnTo>
                  <a:pt x="210311" y="10382"/>
                </a:lnTo>
                <a:lnTo>
                  <a:pt x="198881" y="2583"/>
                </a:lnTo>
                <a:lnTo>
                  <a:pt x="182879" y="0"/>
                </a:lnTo>
                <a:lnTo>
                  <a:pt x="168461" y="1297"/>
                </a:lnTo>
                <a:lnTo>
                  <a:pt x="153828" y="5238"/>
                </a:lnTo>
                <a:lnTo>
                  <a:pt x="139053" y="11894"/>
                </a:lnTo>
                <a:lnTo>
                  <a:pt x="124205" y="21335"/>
                </a:lnTo>
                <a:lnTo>
                  <a:pt x="111644" y="30932"/>
                </a:lnTo>
                <a:lnTo>
                  <a:pt x="99155" y="40385"/>
                </a:lnTo>
                <a:lnTo>
                  <a:pt x="86808" y="49839"/>
                </a:lnTo>
                <a:lnTo>
                  <a:pt x="74675" y="59435"/>
                </a:lnTo>
                <a:lnTo>
                  <a:pt x="63126" y="67436"/>
                </a:lnTo>
                <a:lnTo>
                  <a:pt x="28193" y="91439"/>
                </a:lnTo>
                <a:lnTo>
                  <a:pt x="3226" y="124765"/>
                </a:lnTo>
                <a:lnTo>
                  <a:pt x="1523" y="135635"/>
                </a:lnTo>
                <a:lnTo>
                  <a:pt x="2536" y="145637"/>
                </a:lnTo>
                <a:lnTo>
                  <a:pt x="26836" y="179212"/>
                </a:lnTo>
                <a:lnTo>
                  <a:pt x="57911" y="188213"/>
                </a:lnTo>
                <a:lnTo>
                  <a:pt x="64627" y="186773"/>
                </a:lnTo>
                <a:lnTo>
                  <a:pt x="74485" y="182403"/>
                </a:lnTo>
                <a:lnTo>
                  <a:pt x="87487" y="175033"/>
                </a:lnTo>
                <a:lnTo>
                  <a:pt x="103631" y="164591"/>
                </a:lnTo>
                <a:lnTo>
                  <a:pt x="103631" y="610361"/>
                </a:lnTo>
                <a:lnTo>
                  <a:pt x="211073" y="610361"/>
                </a:lnTo>
                <a:lnTo>
                  <a:pt x="211073" y="415289"/>
                </a:lnTo>
                <a:lnTo>
                  <a:pt x="211805" y="301026"/>
                </a:lnTo>
                <a:lnTo>
                  <a:pt x="212719" y="252673"/>
                </a:lnTo>
                <a:lnTo>
                  <a:pt x="214000" y="210025"/>
                </a:lnTo>
                <a:lnTo>
                  <a:pt x="218408" y="98012"/>
                </a:lnTo>
                <a:lnTo>
                  <a:pt x="219182" y="67639"/>
                </a:lnTo>
                <a:lnTo>
                  <a:pt x="219455" y="41909"/>
                </a:lnTo>
                <a:close/>
              </a:path>
              <a:path w="294640" h="610869">
                <a:moveTo>
                  <a:pt x="294131" y="560069"/>
                </a:moveTo>
                <a:lnTo>
                  <a:pt x="278129" y="524255"/>
                </a:lnTo>
                <a:lnTo>
                  <a:pt x="238505" y="509777"/>
                </a:lnTo>
                <a:lnTo>
                  <a:pt x="211073" y="509777"/>
                </a:lnTo>
                <a:lnTo>
                  <a:pt x="211073" y="610361"/>
                </a:lnTo>
                <a:lnTo>
                  <a:pt x="238505" y="610361"/>
                </a:lnTo>
                <a:lnTo>
                  <a:pt x="278129" y="595883"/>
                </a:lnTo>
                <a:lnTo>
                  <a:pt x="294131" y="560069"/>
                </a:lnTo>
                <a:close/>
              </a:path>
            </a:pathLst>
          </a:custGeom>
          <a:solidFill>
            <a:srgbClr val="323333"/>
          </a:solidFill>
        </p:spPr>
        <p:txBody>
          <a:bodyPr wrap="square" lIns="0" tIns="0" rIns="0" bIns="0" rtlCol="0"/>
          <a:lstStyle/>
          <a:p>
            <a:endParaRPr/>
          </a:p>
        </p:txBody>
      </p:sp>
      <p:sp>
        <p:nvSpPr>
          <p:cNvPr id="12" name="object 1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8</a:t>
            </a:r>
            <a:endParaRPr sz="1000">
              <a:latin typeface="Times New Roman"/>
              <a:cs typeface="Times New Roman"/>
            </a:endParaRPr>
          </a:p>
        </p:txBody>
      </p:sp>
      <p:sp>
        <p:nvSpPr>
          <p:cNvPr id="13" name="object 13"/>
          <p:cNvSpPr/>
          <p:nvPr/>
        </p:nvSpPr>
        <p:spPr>
          <a:xfrm>
            <a:off x="215645" y="228600"/>
            <a:ext cx="9669780" cy="7344409"/>
          </a:xfrm>
          <a:custGeom>
            <a:avLst/>
            <a:gdLst/>
            <a:ahLst/>
            <a:cxnLst/>
            <a:rect l="l" t="t" r="r" b="b"/>
            <a:pathLst>
              <a:path w="9669780" h="7344409">
                <a:moveTo>
                  <a:pt x="0" y="0"/>
                </a:moveTo>
                <a:lnTo>
                  <a:pt x="0" y="7344156"/>
                </a:lnTo>
                <a:lnTo>
                  <a:pt x="9669780" y="7344156"/>
                </a:lnTo>
                <a:lnTo>
                  <a:pt x="9669780" y="0"/>
                </a:lnTo>
                <a:lnTo>
                  <a:pt x="0" y="0"/>
                </a:lnTo>
                <a:close/>
              </a:path>
            </a:pathLst>
          </a:custGeom>
          <a:solidFill>
            <a:srgbClr val="F6F29E"/>
          </a:solidFill>
        </p:spPr>
        <p:txBody>
          <a:bodyPr wrap="square" lIns="0" tIns="0" rIns="0" bIns="0" rtlCol="0"/>
          <a:lstStyle/>
          <a:p>
            <a:endParaRPr/>
          </a:p>
        </p:txBody>
      </p:sp>
      <p:sp>
        <p:nvSpPr>
          <p:cNvPr id="14" name="object 1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15" name="object 15"/>
          <p:cNvSpPr/>
          <p:nvPr/>
        </p:nvSpPr>
        <p:spPr>
          <a:xfrm>
            <a:off x="254000" y="234695"/>
            <a:ext cx="9593580" cy="0"/>
          </a:xfrm>
          <a:custGeom>
            <a:avLst/>
            <a:gdLst/>
            <a:ahLst/>
            <a:cxnLst/>
            <a:rect l="l" t="t" r="r" b="b"/>
            <a:pathLst>
              <a:path w="9593580">
                <a:moveTo>
                  <a:pt x="0" y="0"/>
                </a:moveTo>
                <a:lnTo>
                  <a:pt x="9593580" y="0"/>
                </a:lnTo>
              </a:path>
            </a:pathLst>
          </a:custGeom>
          <a:ln w="38100">
            <a:solidFill>
              <a:srgbClr val="010202"/>
            </a:solidFill>
          </a:ln>
        </p:spPr>
        <p:txBody>
          <a:bodyPr wrap="square" lIns="0" tIns="0" rIns="0" bIns="0" rtlCol="0"/>
          <a:lstStyle/>
          <a:p>
            <a:endParaRPr/>
          </a:p>
        </p:txBody>
      </p:sp>
      <p:sp>
        <p:nvSpPr>
          <p:cNvPr id="16" name="object 16"/>
          <p:cNvSpPr/>
          <p:nvPr/>
        </p:nvSpPr>
        <p:spPr>
          <a:xfrm>
            <a:off x="986663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17" name="object 17"/>
          <p:cNvSpPr/>
          <p:nvPr/>
        </p:nvSpPr>
        <p:spPr>
          <a:xfrm>
            <a:off x="253745" y="7540752"/>
            <a:ext cx="9593580" cy="0"/>
          </a:xfrm>
          <a:custGeom>
            <a:avLst/>
            <a:gdLst/>
            <a:ahLst/>
            <a:cxnLst/>
            <a:rect l="l" t="t" r="r" b="b"/>
            <a:pathLst>
              <a:path w="9593580">
                <a:moveTo>
                  <a:pt x="0" y="0"/>
                </a:moveTo>
                <a:lnTo>
                  <a:pt x="9593580" y="0"/>
                </a:lnTo>
              </a:path>
            </a:pathLst>
          </a:custGeom>
          <a:ln w="38100">
            <a:solidFill>
              <a:srgbClr val="010202"/>
            </a:solidFill>
          </a:ln>
        </p:spPr>
        <p:txBody>
          <a:bodyPr wrap="square" lIns="0" tIns="0" rIns="0" bIns="0" rtlCol="0"/>
          <a:lstStyle/>
          <a:p>
            <a:endParaRPr/>
          </a:p>
        </p:txBody>
      </p:sp>
      <p:sp>
        <p:nvSpPr>
          <p:cNvPr id="18" name="object 18"/>
          <p:cNvSpPr txBox="1"/>
          <p:nvPr/>
        </p:nvSpPr>
        <p:spPr>
          <a:xfrm>
            <a:off x="-3281426" y="215645"/>
            <a:ext cx="13105700" cy="7446269"/>
          </a:xfrm>
          <a:prstGeom prst="rect">
            <a:avLst/>
          </a:prstGeom>
        </p:spPr>
        <p:txBody>
          <a:bodyPr vert="horz" wrap="square" lIns="0" tIns="38735" rIns="0" bIns="0" rtlCol="0">
            <a:spAutoFit/>
          </a:bodyPr>
          <a:lstStyle/>
          <a:p>
            <a:pPr marL="3892550" indent="-285750">
              <a:lnSpc>
                <a:spcPct val="100000"/>
              </a:lnSpc>
              <a:spcBef>
                <a:spcPts val="210"/>
              </a:spcBef>
              <a:buFont typeface="Wingdings" panose="05000000000000000000" pitchFamily="2" charset="2"/>
              <a:buChar char="§"/>
            </a:pPr>
            <a:r>
              <a:rPr sz="1300" b="1" spc="-5" dirty="0">
                <a:latin typeface="Comic Sans MS"/>
                <a:cs typeface="Comic Sans MS"/>
              </a:rPr>
              <a:t>I am </a:t>
            </a:r>
            <a:r>
              <a:rPr sz="1300" b="1" spc="-10" dirty="0">
                <a:latin typeface="Comic Sans MS"/>
                <a:cs typeface="Comic Sans MS"/>
              </a:rPr>
              <a:t>wearing </a:t>
            </a:r>
            <a:r>
              <a:rPr sz="1300" b="1" spc="-5" dirty="0">
                <a:latin typeface="Comic Sans MS"/>
                <a:cs typeface="Comic Sans MS"/>
              </a:rPr>
              <a:t>a </a:t>
            </a:r>
            <a:r>
              <a:rPr sz="1300" i="1" spc="-30" dirty="0">
                <a:latin typeface="Comic Sans MS"/>
                <a:cs typeface="Comic Sans MS"/>
              </a:rPr>
              <a:t>[clothing </a:t>
            </a:r>
            <a:r>
              <a:rPr sz="1300" i="1" spc="-25" dirty="0">
                <a:latin typeface="Comic Sans MS"/>
                <a:cs typeface="Comic Sans MS"/>
              </a:rPr>
              <a:t>+</a:t>
            </a:r>
            <a:r>
              <a:rPr sz="1300" i="1" spc="-204" dirty="0">
                <a:latin typeface="Comic Sans MS"/>
                <a:cs typeface="Comic Sans MS"/>
              </a:rPr>
              <a:t> </a:t>
            </a:r>
            <a:r>
              <a:rPr sz="1300" i="1" spc="-20" dirty="0" err="1">
                <a:latin typeface="Comic Sans MS"/>
                <a:cs typeface="Comic Sans MS"/>
              </a:rPr>
              <a:t>colour</a:t>
            </a:r>
            <a:r>
              <a:rPr sz="1300" i="1" spc="-20" dirty="0">
                <a:latin typeface="Comic Sans MS"/>
                <a:cs typeface="Comic Sans MS"/>
              </a:rPr>
              <a:t>]</a:t>
            </a:r>
            <a:r>
              <a:rPr sz="1300" b="1" spc="-20" dirty="0">
                <a:latin typeface="Comic Sans MS"/>
                <a:cs typeface="Comic Sans MS"/>
              </a:rPr>
              <a:t>.</a:t>
            </a:r>
            <a:endParaRPr lang="en-GB" sz="1300" b="1" spc="-20" dirty="0">
              <a:latin typeface="Comic Sans MS"/>
              <a:cs typeface="Comic Sans MS"/>
            </a:endParaRPr>
          </a:p>
          <a:p>
            <a:pPr marL="3892550" indent="-285750">
              <a:spcBef>
                <a:spcPts val="210"/>
              </a:spcBef>
              <a:buFont typeface="Wingdings" panose="05000000000000000000" pitchFamily="2" charset="2"/>
              <a:buChar char="§"/>
            </a:pPr>
            <a:r>
              <a:rPr lang="en-GB" sz="1300" b="1" spc="-5" dirty="0" err="1">
                <a:solidFill>
                  <a:srgbClr val="FF0000"/>
                </a:solidFill>
                <a:latin typeface="Comic Sans MS"/>
                <a:cs typeface="Comic Sans MS"/>
              </a:rPr>
              <a:t>Dw</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i’n</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gwisgo</a:t>
            </a:r>
            <a:r>
              <a:rPr lang="en-GB" sz="1300" b="1" spc="-5" dirty="0">
                <a:solidFill>
                  <a:srgbClr val="FF0000"/>
                </a:solidFill>
                <a:latin typeface="Comic Sans MS"/>
                <a:cs typeface="Comic Sans MS"/>
              </a:rPr>
              <a:t> </a:t>
            </a:r>
            <a:r>
              <a:rPr lang="en-GB" sz="1300" i="1" spc="-25" dirty="0">
                <a:solidFill>
                  <a:srgbClr val="FF0000"/>
                </a:solidFill>
                <a:latin typeface="Comic Sans MS"/>
                <a:cs typeface="Comic Sans MS"/>
              </a:rPr>
              <a:t>[clothing +</a:t>
            </a:r>
            <a:r>
              <a:rPr lang="en-GB" sz="1300" i="1" spc="-10" dirty="0">
                <a:solidFill>
                  <a:srgbClr val="FF0000"/>
                </a:solidFill>
                <a:latin typeface="Comic Sans MS"/>
                <a:cs typeface="Comic Sans MS"/>
              </a:rPr>
              <a:t> </a:t>
            </a:r>
            <a:r>
              <a:rPr lang="en-GB" sz="1300" i="1" spc="-20" dirty="0">
                <a:solidFill>
                  <a:srgbClr val="FF0000"/>
                </a:solidFill>
                <a:latin typeface="Comic Sans MS"/>
                <a:cs typeface="Comic Sans MS"/>
              </a:rPr>
              <a:t>colour]</a:t>
            </a:r>
            <a:r>
              <a:rPr lang="en-GB" sz="1300" b="1" spc="-20" dirty="0">
                <a:solidFill>
                  <a:srgbClr val="FF0000"/>
                </a:solidFill>
                <a:latin typeface="Comic Sans MS"/>
                <a:cs typeface="Comic Sans MS"/>
              </a:rPr>
              <a:t>.</a:t>
            </a:r>
            <a:endParaRPr lang="en-GB"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GB"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What are you</a:t>
            </a:r>
            <a:r>
              <a:rPr sz="1300" b="1" spc="-210" dirty="0">
                <a:latin typeface="Comic Sans MS"/>
                <a:cs typeface="Comic Sans MS"/>
              </a:rPr>
              <a:t> </a:t>
            </a:r>
            <a:r>
              <a:rPr sz="1300" b="1" spc="-5" dirty="0">
                <a:latin typeface="Comic Sans MS"/>
                <a:cs typeface="Comic Sans MS"/>
              </a:rPr>
              <a:t>wearing?</a:t>
            </a:r>
            <a:endParaRPr lang="en-GB" sz="1300" b="1" spc="-5" dirty="0">
              <a:latin typeface="Comic Sans MS"/>
              <a:cs typeface="Comic Sans MS"/>
            </a:endParaRPr>
          </a:p>
          <a:p>
            <a:pPr marL="3892550" indent="-285750">
              <a:spcBef>
                <a:spcPts val="210"/>
              </a:spcBef>
              <a:buFont typeface="Wingdings" panose="05000000000000000000" pitchFamily="2" charset="2"/>
              <a:buChar char="§"/>
            </a:pPr>
            <a:r>
              <a:rPr lang="en-US" sz="1300" b="1" spc="-5" dirty="0">
                <a:solidFill>
                  <a:srgbClr val="FF0000"/>
                </a:solidFill>
                <a:latin typeface="Comic Sans MS"/>
                <a:cs typeface="Comic Sans MS"/>
              </a:rPr>
              <a:t>Beth </a:t>
            </a: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wisgo</a:t>
            </a:r>
            <a:r>
              <a:rPr lang="en-US" sz="1300" b="1" spc="-5" dirty="0">
                <a:solidFill>
                  <a:srgbClr val="FF0000"/>
                </a:solidFill>
                <a:latin typeface="Comic Sans MS"/>
                <a:cs typeface="Comic Sans MS"/>
              </a:rPr>
              <a:t>?</a:t>
            </a: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Are you wearing a</a:t>
            </a:r>
            <a:r>
              <a:rPr sz="1300" b="1" spc="-225" dirty="0">
                <a:latin typeface="Comic Sans MS"/>
                <a:cs typeface="Comic Sans MS"/>
              </a:rPr>
              <a:t> </a:t>
            </a:r>
            <a:r>
              <a:rPr sz="1300" i="1" spc="-25" dirty="0">
                <a:latin typeface="Comic Sans MS"/>
                <a:cs typeface="Comic Sans MS"/>
              </a:rPr>
              <a:t>[clothing]</a:t>
            </a:r>
            <a:r>
              <a:rPr sz="1300" b="1" spc="-25" dirty="0">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lang="en-US" sz="1300" spc="-5" dirty="0">
                <a:solidFill>
                  <a:srgbClr val="FF0000"/>
                </a:solidFill>
                <a:latin typeface="Comic Sans MS"/>
                <a:cs typeface="Comic Sans MS"/>
              </a:rPr>
              <a:t> </a:t>
            </a:r>
            <a:r>
              <a:rPr lang="en-US" sz="1300" b="1" spc="-5" dirty="0" err="1">
                <a:solidFill>
                  <a:srgbClr val="FF0000"/>
                </a:solidFill>
                <a:latin typeface="Comic Sans MS"/>
                <a:cs typeface="Comic Sans MS"/>
              </a:rPr>
              <a:t>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gwisgo</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[clothing]</a:t>
            </a:r>
            <a:r>
              <a:rPr lang="en-US" sz="1300" b="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Yes/No</a:t>
            </a:r>
            <a:endParaRPr lang="en-GB" sz="1300" b="1" spc="-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Ydw</a:t>
            </a:r>
            <a:r>
              <a:rPr lang="en-US" sz="1300" b="1" spc="-5" dirty="0">
                <a:solidFill>
                  <a:srgbClr val="FF0000"/>
                </a:solidFill>
                <a:latin typeface="Comic Sans MS"/>
                <a:cs typeface="Comic Sans MS"/>
              </a:rPr>
              <a:t>/Nag</a:t>
            </a:r>
            <a:r>
              <a:rPr lang="en-US" sz="1300" b="1" dirty="0">
                <a:solidFill>
                  <a:srgbClr val="FF0000"/>
                </a:solidFill>
                <a:latin typeface="Comic Sans MS"/>
                <a:cs typeface="Comic Sans MS"/>
              </a:rPr>
              <a:t> </a:t>
            </a:r>
            <a:r>
              <a:rPr lang="en-US" sz="1300" b="1" spc="-5" dirty="0" err="1">
                <a:solidFill>
                  <a:srgbClr val="FF0000"/>
                </a:solidFill>
                <a:latin typeface="Comic Sans MS"/>
                <a:cs typeface="Comic Sans MS"/>
              </a:rPr>
              <a:t>ydw</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What is on the</a:t>
            </a:r>
            <a:r>
              <a:rPr sz="1300" b="1" dirty="0">
                <a:latin typeface="Comic Sans MS"/>
                <a:cs typeface="Comic Sans MS"/>
              </a:rPr>
              <a:t> </a:t>
            </a:r>
            <a:r>
              <a:rPr sz="1300" i="1" spc="-25" dirty="0">
                <a:latin typeface="Comic Sans MS"/>
                <a:cs typeface="Comic Sans MS"/>
              </a:rPr>
              <a:t>[noun]</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s-ES" sz="1300" b="1" spc="-5" dirty="0">
                <a:solidFill>
                  <a:srgbClr val="FF0000"/>
                </a:solidFill>
                <a:latin typeface="Comic Sans MS"/>
                <a:cs typeface="Comic Sans MS"/>
              </a:rPr>
              <a:t>Beth </a:t>
            </a:r>
            <a:r>
              <a:rPr lang="es-ES" sz="1300" b="1" spc="-5" dirty="0" err="1">
                <a:solidFill>
                  <a:srgbClr val="FF0000"/>
                </a:solidFill>
                <a:latin typeface="Comic Sans MS"/>
                <a:cs typeface="Comic Sans MS"/>
              </a:rPr>
              <a:t>sydd</a:t>
            </a:r>
            <a:r>
              <a:rPr lang="es-ES" sz="1300" b="1" spc="-5" dirty="0">
                <a:solidFill>
                  <a:srgbClr val="FF0000"/>
                </a:solidFill>
                <a:latin typeface="Comic Sans MS"/>
                <a:cs typeface="Comic Sans MS"/>
              </a:rPr>
              <a:t> </a:t>
            </a:r>
            <a:r>
              <a:rPr lang="es-ES" sz="1300" b="1" spc="-5" dirty="0" err="1">
                <a:solidFill>
                  <a:srgbClr val="FF0000"/>
                </a:solidFill>
                <a:latin typeface="Comic Sans MS"/>
                <a:cs typeface="Comic Sans MS"/>
              </a:rPr>
              <a:t>ar</a:t>
            </a:r>
            <a:r>
              <a:rPr lang="es-ES" sz="1300" b="1" spc="-5" dirty="0">
                <a:solidFill>
                  <a:srgbClr val="FF0000"/>
                </a:solidFill>
                <a:latin typeface="Comic Sans MS"/>
                <a:cs typeface="Comic Sans MS"/>
              </a:rPr>
              <a:t> y</a:t>
            </a:r>
            <a:r>
              <a:rPr lang="es-ES" sz="1300" b="1" spc="5" dirty="0">
                <a:solidFill>
                  <a:srgbClr val="FF0000"/>
                </a:solidFill>
                <a:latin typeface="Comic Sans MS"/>
                <a:cs typeface="Comic Sans MS"/>
              </a:rPr>
              <a:t> </a:t>
            </a:r>
            <a:r>
              <a:rPr lang="es-ES" sz="1300" i="1" spc="-25" dirty="0">
                <a:solidFill>
                  <a:srgbClr val="FF0000"/>
                </a:solidFill>
                <a:latin typeface="Comic Sans MS"/>
                <a:cs typeface="Comic Sans MS"/>
              </a:rPr>
              <a:t>[</a:t>
            </a:r>
            <a:r>
              <a:rPr lang="es-ES" sz="1300" i="1" spc="-25" dirty="0" err="1">
                <a:solidFill>
                  <a:srgbClr val="FF0000"/>
                </a:solidFill>
                <a:latin typeface="Comic Sans MS"/>
                <a:cs typeface="Comic Sans MS"/>
              </a:rPr>
              <a:t>noun</a:t>
            </a:r>
            <a:r>
              <a:rPr lang="es-ES" sz="1300" i="1" spc="-25" dirty="0">
                <a:solidFill>
                  <a:srgbClr val="FF0000"/>
                </a:solidFill>
                <a:latin typeface="Comic Sans MS"/>
                <a:cs typeface="Comic Sans MS"/>
              </a:rPr>
              <a:t>]</a:t>
            </a:r>
            <a:r>
              <a:rPr lang="es-ES" sz="1300" b="1" spc="-25" dirty="0">
                <a:solidFill>
                  <a:srgbClr val="FF0000"/>
                </a:solidFill>
                <a:latin typeface="Comic Sans MS"/>
                <a:cs typeface="Comic Sans MS"/>
              </a:rPr>
              <a:t>?</a:t>
            </a:r>
            <a:endParaRPr lang="es-E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s-ES" sz="1300" b="1" spc="-10"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10" dirty="0">
                <a:latin typeface="Comic Sans MS"/>
                <a:cs typeface="Comic Sans MS"/>
              </a:rPr>
              <a:t>There </a:t>
            </a:r>
            <a:r>
              <a:rPr sz="1300" b="1" spc="-5" dirty="0">
                <a:latin typeface="Comic Sans MS"/>
                <a:cs typeface="Comic Sans MS"/>
              </a:rPr>
              <a:t>is a </a:t>
            </a:r>
            <a:r>
              <a:rPr sz="1300" i="1" spc="-25" dirty="0">
                <a:latin typeface="Comic Sans MS"/>
                <a:cs typeface="Comic Sans MS"/>
              </a:rPr>
              <a:t>[noun] </a:t>
            </a:r>
            <a:r>
              <a:rPr sz="1300" b="1" spc="-5" dirty="0">
                <a:latin typeface="Comic Sans MS"/>
                <a:cs typeface="Comic Sans MS"/>
              </a:rPr>
              <a:t>on the</a:t>
            </a:r>
            <a:r>
              <a:rPr sz="1300" b="1" spc="-195" dirty="0">
                <a:latin typeface="Comic Sans MS"/>
                <a:cs typeface="Comic Sans MS"/>
              </a:rPr>
              <a:t> </a:t>
            </a:r>
            <a:r>
              <a:rPr sz="1300" i="1" spc="-25" dirty="0">
                <a:latin typeface="Comic Sans MS"/>
                <a:cs typeface="Comic Sans MS"/>
              </a:rPr>
              <a:t>[noun]</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s-ES" sz="1300" b="1" spc="-5" dirty="0" err="1">
                <a:solidFill>
                  <a:srgbClr val="FF0000"/>
                </a:solidFill>
                <a:latin typeface="Comic Sans MS"/>
                <a:cs typeface="Comic Sans MS"/>
              </a:rPr>
              <a:t>Mae</a:t>
            </a:r>
            <a:r>
              <a:rPr lang="es-ES" sz="1300" b="1" spc="-5" dirty="0">
                <a:solidFill>
                  <a:srgbClr val="FF0000"/>
                </a:solidFill>
                <a:latin typeface="Comic Sans MS"/>
                <a:cs typeface="Comic Sans MS"/>
              </a:rPr>
              <a:t> </a:t>
            </a:r>
            <a:r>
              <a:rPr lang="es-ES" sz="1300" i="1" spc="-25" dirty="0">
                <a:solidFill>
                  <a:srgbClr val="FF0000"/>
                </a:solidFill>
                <a:latin typeface="Comic Sans MS"/>
                <a:cs typeface="Comic Sans MS"/>
              </a:rPr>
              <a:t>[</a:t>
            </a:r>
            <a:r>
              <a:rPr lang="es-ES" sz="1300" i="1" spc="-25" dirty="0" err="1">
                <a:solidFill>
                  <a:srgbClr val="FF0000"/>
                </a:solidFill>
                <a:latin typeface="Comic Sans MS"/>
                <a:cs typeface="Comic Sans MS"/>
              </a:rPr>
              <a:t>noun</a:t>
            </a:r>
            <a:r>
              <a:rPr lang="es-ES" sz="1300" i="1" spc="-25" dirty="0">
                <a:solidFill>
                  <a:srgbClr val="FF0000"/>
                </a:solidFill>
                <a:latin typeface="Comic Sans MS"/>
                <a:cs typeface="Comic Sans MS"/>
              </a:rPr>
              <a:t>] </a:t>
            </a:r>
            <a:r>
              <a:rPr lang="es-ES" sz="1300" b="1" spc="-5" dirty="0" err="1">
                <a:solidFill>
                  <a:srgbClr val="FF0000"/>
                </a:solidFill>
                <a:latin typeface="Comic Sans MS"/>
                <a:cs typeface="Comic Sans MS"/>
              </a:rPr>
              <a:t>ar</a:t>
            </a:r>
            <a:r>
              <a:rPr lang="es-ES" sz="1300" b="1" spc="-5" dirty="0">
                <a:solidFill>
                  <a:srgbClr val="FF0000"/>
                </a:solidFill>
                <a:latin typeface="Comic Sans MS"/>
                <a:cs typeface="Comic Sans MS"/>
              </a:rPr>
              <a:t> y</a:t>
            </a:r>
            <a:r>
              <a:rPr lang="es-ES" sz="1300" b="1" spc="-215" dirty="0">
                <a:solidFill>
                  <a:srgbClr val="FF0000"/>
                </a:solidFill>
                <a:latin typeface="Comic Sans MS"/>
                <a:cs typeface="Comic Sans MS"/>
              </a:rPr>
              <a:t> </a:t>
            </a:r>
            <a:r>
              <a:rPr lang="es-ES" sz="1300" i="1" spc="-25" dirty="0">
                <a:solidFill>
                  <a:srgbClr val="FF0000"/>
                </a:solidFill>
                <a:latin typeface="Comic Sans MS"/>
                <a:cs typeface="Comic Sans MS"/>
              </a:rPr>
              <a:t>[</a:t>
            </a:r>
            <a:r>
              <a:rPr lang="es-ES" sz="1300" i="1" spc="-25" dirty="0" err="1">
                <a:solidFill>
                  <a:srgbClr val="FF0000"/>
                </a:solidFill>
                <a:latin typeface="Comic Sans MS"/>
                <a:cs typeface="Comic Sans MS"/>
              </a:rPr>
              <a:t>noun</a:t>
            </a:r>
            <a:r>
              <a:rPr lang="es-ES" sz="1300" i="1" spc="-25" dirty="0">
                <a:solidFill>
                  <a:srgbClr val="FF0000"/>
                </a:solidFill>
                <a:latin typeface="Comic Sans MS"/>
                <a:cs typeface="Comic Sans MS"/>
              </a:rPr>
              <a:t>]</a:t>
            </a:r>
            <a:r>
              <a:rPr lang="es-ES" sz="1300" b="1" spc="-25" dirty="0">
                <a:solidFill>
                  <a:srgbClr val="FF0000"/>
                </a:solidFill>
                <a:latin typeface="Comic Sans MS"/>
                <a:cs typeface="Comic Sans MS"/>
              </a:rPr>
              <a:t>.</a:t>
            </a:r>
            <a:endParaRPr lang="es-E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s-E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Where do you live? I live in </a:t>
            </a:r>
            <a:r>
              <a:rPr sz="1300" i="1" spc="-30" dirty="0">
                <a:latin typeface="Comic Sans MS"/>
                <a:cs typeface="Comic Sans MS"/>
              </a:rPr>
              <a:t>[name of  </a:t>
            </a:r>
            <a:r>
              <a:rPr sz="1300" i="1" spc="-25" dirty="0">
                <a:latin typeface="Comic Sans MS"/>
                <a:cs typeface="Comic Sans MS"/>
              </a:rPr>
              <a:t>place]</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Ble</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rwyt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byw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Dw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i’n</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byw</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yn</a:t>
            </a:r>
            <a:r>
              <a:rPr lang="en-US" sz="1300" b="1" spc="-5" dirty="0">
                <a:solidFill>
                  <a:srgbClr val="FF0000"/>
                </a:solidFill>
                <a:latin typeface="Comic Sans MS"/>
                <a:cs typeface="Comic Sans MS"/>
              </a:rPr>
              <a:t> </a:t>
            </a:r>
            <a:r>
              <a:rPr lang="en-US" sz="1300" i="1" spc="-35" dirty="0">
                <a:solidFill>
                  <a:srgbClr val="FF0000"/>
                </a:solidFill>
                <a:latin typeface="Comic Sans MS"/>
                <a:cs typeface="Comic Sans MS"/>
              </a:rPr>
              <a:t>[name  </a:t>
            </a:r>
            <a:r>
              <a:rPr lang="en-US" sz="1300" i="1" spc="-30" dirty="0">
                <a:solidFill>
                  <a:srgbClr val="FF0000"/>
                </a:solidFill>
                <a:latin typeface="Comic Sans MS"/>
                <a:cs typeface="Comic Sans MS"/>
              </a:rPr>
              <a:t>of</a:t>
            </a:r>
            <a:r>
              <a:rPr lang="en-US" sz="1300" i="1" spc="-10" dirty="0">
                <a:solidFill>
                  <a:srgbClr val="FF0000"/>
                </a:solidFill>
                <a:latin typeface="Comic Sans MS"/>
                <a:cs typeface="Comic Sans MS"/>
              </a:rPr>
              <a:t> </a:t>
            </a:r>
            <a:r>
              <a:rPr lang="en-US" sz="1300" i="1" spc="-25" dirty="0">
                <a:solidFill>
                  <a:srgbClr val="FF0000"/>
                </a:solidFill>
                <a:latin typeface="Comic Sans MS"/>
                <a:cs typeface="Comic Sans MS"/>
              </a:rPr>
              <a:t>place]</a:t>
            </a:r>
            <a:r>
              <a:rPr lang="en-US" sz="1300" b="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Do you have a</a:t>
            </a:r>
            <a:r>
              <a:rPr sz="1300" b="1" spc="-220" dirty="0">
                <a:latin typeface="Comic Sans MS"/>
                <a:cs typeface="Comic Sans MS"/>
              </a:rPr>
              <a:t> </a:t>
            </a:r>
            <a:r>
              <a:rPr sz="1300" i="1" spc="-25" dirty="0">
                <a:latin typeface="Comic Sans MS"/>
                <a:cs typeface="Comic Sans MS"/>
              </a:rPr>
              <a:t>[noun]</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Oes</a:t>
            </a:r>
            <a:r>
              <a:rPr lang="en-US" sz="1300" b="1" spc="-5" dirty="0">
                <a:solidFill>
                  <a:srgbClr val="FF0000"/>
                </a:solidFill>
                <a:latin typeface="Comic Sans MS"/>
                <a:cs typeface="Comic Sans MS"/>
              </a:rPr>
              <a:t> </a:t>
            </a:r>
            <a:r>
              <a:rPr lang="en-US" sz="1300" i="1" spc="-25" dirty="0">
                <a:solidFill>
                  <a:srgbClr val="FF0000"/>
                </a:solidFill>
                <a:latin typeface="Comic Sans MS"/>
                <a:cs typeface="Comic Sans MS"/>
              </a:rPr>
              <a:t>[noun] </a:t>
            </a:r>
            <a:r>
              <a:rPr lang="en-US" sz="1300" b="1" spc="-5" dirty="0" err="1">
                <a:solidFill>
                  <a:srgbClr val="FF0000"/>
                </a:solidFill>
                <a:latin typeface="Comic Sans MS"/>
                <a:cs typeface="Comic Sans MS"/>
              </a:rPr>
              <a:t>gyda</a:t>
            </a:r>
            <a:r>
              <a:rPr lang="en-US" sz="1300" b="1" spc="-210" dirty="0">
                <a:solidFill>
                  <a:srgbClr val="FF0000"/>
                </a:solidFill>
                <a:latin typeface="Comic Sans MS"/>
                <a:cs typeface="Comic Sans MS"/>
              </a:rPr>
              <a:t> </a:t>
            </a:r>
            <a:r>
              <a:rPr lang="en-US" sz="1300" b="1" spc="-5" dirty="0" err="1">
                <a:solidFill>
                  <a:srgbClr val="FF0000"/>
                </a:solidFill>
                <a:latin typeface="Comic Sans MS"/>
                <a:cs typeface="Comic Sans MS"/>
              </a:rPr>
              <a:t>ti</a:t>
            </a:r>
            <a:r>
              <a:rPr lang="en-US" sz="1300" b="1" spc="-5" dirty="0">
                <a:solidFill>
                  <a:srgbClr val="FF0000"/>
                </a:solidFill>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Yes/No</a:t>
            </a:r>
            <a:endParaRPr lang="en-GB" sz="1300" b="1" spc="-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Oes</a:t>
            </a:r>
            <a:r>
              <a:rPr lang="en-US" sz="1300" b="1" spc="-5" dirty="0">
                <a:solidFill>
                  <a:srgbClr val="FF0000"/>
                </a:solidFill>
                <a:latin typeface="Comic Sans MS"/>
                <a:cs typeface="Comic Sans MS"/>
              </a:rPr>
              <a:t>/Nag </a:t>
            </a:r>
            <a:r>
              <a:rPr lang="en-US" sz="1300" b="1" spc="-5" dirty="0" err="1">
                <a:solidFill>
                  <a:srgbClr val="FF0000"/>
                </a:solidFill>
                <a:latin typeface="Comic Sans MS"/>
                <a:cs typeface="Comic Sans MS"/>
              </a:rPr>
              <a:t>oes</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b="1" spc="-5"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b="1" spc="-5" dirty="0">
                <a:latin typeface="Comic Sans MS"/>
                <a:cs typeface="Comic Sans MS"/>
              </a:rPr>
              <a:t>How is</a:t>
            </a:r>
            <a:r>
              <a:rPr sz="1300" b="1" spc="-229" dirty="0">
                <a:latin typeface="Comic Sans MS"/>
                <a:cs typeface="Comic Sans MS"/>
              </a:rPr>
              <a:t> </a:t>
            </a:r>
            <a:r>
              <a:rPr sz="1300" i="1" spc="-25" dirty="0">
                <a:latin typeface="Comic Sans MS"/>
                <a:cs typeface="Comic Sans MS"/>
              </a:rPr>
              <a:t>[Sam]</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n-US" sz="1300" b="1" spc="-5" dirty="0" err="1">
                <a:solidFill>
                  <a:srgbClr val="FF0000"/>
                </a:solidFill>
                <a:latin typeface="Comic Sans MS"/>
                <a:cs typeface="Comic Sans MS"/>
              </a:rPr>
              <a:t>Sut</a:t>
            </a:r>
            <a:r>
              <a:rPr lang="en-US" sz="1300" b="1" spc="-5" dirty="0">
                <a:solidFill>
                  <a:srgbClr val="FF0000"/>
                </a:solidFill>
                <a:latin typeface="Comic Sans MS"/>
                <a:cs typeface="Comic Sans MS"/>
              </a:rPr>
              <a:t> </a:t>
            </a:r>
            <a:r>
              <a:rPr lang="en-US" sz="1300" b="1" spc="-5" dirty="0" err="1">
                <a:solidFill>
                  <a:srgbClr val="FF0000"/>
                </a:solidFill>
                <a:latin typeface="Comic Sans MS"/>
                <a:cs typeface="Comic Sans MS"/>
              </a:rPr>
              <a:t>mae</a:t>
            </a:r>
            <a:r>
              <a:rPr lang="en-US" sz="1300" b="1" spc="-10" dirty="0">
                <a:solidFill>
                  <a:srgbClr val="FF0000"/>
                </a:solidFill>
                <a:latin typeface="Comic Sans MS"/>
                <a:cs typeface="Comic Sans MS"/>
              </a:rPr>
              <a:t> </a:t>
            </a:r>
            <a:r>
              <a:rPr lang="en-US" sz="1300" i="1" spc="-25" dirty="0">
                <a:solidFill>
                  <a:srgbClr val="FF0000"/>
                </a:solidFill>
                <a:latin typeface="Comic Sans MS"/>
                <a:cs typeface="Comic Sans MS"/>
              </a:rPr>
              <a:t>[Sam]</a:t>
            </a:r>
            <a:r>
              <a:rPr lang="en-US" sz="1300" b="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3892550" indent="-285750">
              <a:spcBef>
                <a:spcPts val="210"/>
              </a:spcBef>
              <a:buFont typeface="Wingdings" panose="05000000000000000000" pitchFamily="2" charset="2"/>
              <a:buChar char="§"/>
            </a:pPr>
            <a:endParaRPr lang="en-US" sz="1300" i="1" spc="-30" dirty="0">
              <a:solidFill>
                <a:srgbClr val="FF0000"/>
              </a:solidFill>
              <a:latin typeface="Comic Sans MS"/>
              <a:cs typeface="Comic Sans MS"/>
            </a:endParaRPr>
          </a:p>
          <a:p>
            <a:pPr marL="3892550" indent="-285750">
              <a:spcBef>
                <a:spcPts val="210"/>
              </a:spcBef>
              <a:buFont typeface="Wingdings" panose="05000000000000000000" pitchFamily="2" charset="2"/>
              <a:buChar char="§"/>
            </a:pPr>
            <a:r>
              <a:rPr sz="1300" i="1" spc="-30" dirty="0">
                <a:latin typeface="Comic Sans MS"/>
                <a:cs typeface="Comic Sans MS"/>
              </a:rPr>
              <a:t>[Sam] </a:t>
            </a:r>
            <a:r>
              <a:rPr sz="1300" b="1" spc="-5" dirty="0">
                <a:latin typeface="Comic Sans MS"/>
                <a:cs typeface="Comic Sans MS"/>
              </a:rPr>
              <a:t>is</a:t>
            </a:r>
            <a:r>
              <a:rPr sz="1300" b="1" spc="-215" dirty="0">
                <a:latin typeface="Comic Sans MS"/>
                <a:cs typeface="Comic Sans MS"/>
              </a:rPr>
              <a:t> </a:t>
            </a:r>
            <a:r>
              <a:rPr sz="1300" i="1" spc="-25" dirty="0">
                <a:latin typeface="Comic Sans MS"/>
                <a:cs typeface="Comic Sans MS"/>
              </a:rPr>
              <a:t>[feeling]</a:t>
            </a:r>
            <a:r>
              <a:rPr sz="1300" b="1" spc="-25" dirty="0">
                <a:latin typeface="Comic Sans MS"/>
                <a:cs typeface="Comic Sans MS"/>
              </a:rPr>
              <a:t>.</a:t>
            </a:r>
            <a:endParaRPr lang="en-GB" sz="1300" b="1" spc="-25" dirty="0">
              <a:latin typeface="Comic Sans MS"/>
              <a:cs typeface="Comic Sans MS"/>
            </a:endParaRPr>
          </a:p>
          <a:p>
            <a:pPr marL="3892550" indent="-285750">
              <a:spcBef>
                <a:spcPts val="210"/>
              </a:spcBef>
              <a:buFont typeface="Wingdings" panose="05000000000000000000" pitchFamily="2" charset="2"/>
              <a:buChar char="§"/>
            </a:pPr>
            <a:r>
              <a:rPr lang="en-US" sz="1300" b="1" spc="-5" dirty="0">
                <a:solidFill>
                  <a:srgbClr val="FF0000"/>
                </a:solidFill>
                <a:latin typeface="Comic Sans MS"/>
                <a:cs typeface="Comic Sans MS"/>
              </a:rPr>
              <a:t>Mae </a:t>
            </a:r>
            <a:r>
              <a:rPr lang="en-US" sz="1300" i="1" spc="-35" dirty="0">
                <a:solidFill>
                  <a:srgbClr val="FF0000"/>
                </a:solidFill>
                <a:latin typeface="Comic Sans MS"/>
                <a:cs typeface="Comic Sans MS"/>
              </a:rPr>
              <a:t>[Sam] </a:t>
            </a:r>
            <a:r>
              <a:rPr lang="en-US" sz="1300" b="1" spc="-5" dirty="0" err="1">
                <a:solidFill>
                  <a:srgbClr val="FF0000"/>
                </a:solidFill>
                <a:latin typeface="Comic Sans MS"/>
                <a:cs typeface="Comic Sans MS"/>
              </a:rPr>
              <a:t>yn</a:t>
            </a:r>
            <a:r>
              <a:rPr lang="en-US" sz="1300" b="1" spc="-220" dirty="0">
                <a:solidFill>
                  <a:srgbClr val="FF0000"/>
                </a:solidFill>
                <a:latin typeface="Comic Sans MS"/>
                <a:cs typeface="Comic Sans MS"/>
              </a:rPr>
              <a:t> </a:t>
            </a:r>
            <a:r>
              <a:rPr lang="en-US" sz="1300" i="1" spc="-25" dirty="0">
                <a:solidFill>
                  <a:srgbClr val="FF0000"/>
                </a:solidFill>
                <a:latin typeface="Comic Sans MS"/>
                <a:cs typeface="Comic Sans MS"/>
              </a:rPr>
              <a:t>[feeling]</a:t>
            </a:r>
            <a:r>
              <a:rPr lang="en-US" sz="1300" b="1" i="1" spc="-25" dirty="0">
                <a:solidFill>
                  <a:srgbClr val="FF0000"/>
                </a:solidFill>
                <a:latin typeface="Comic Sans MS"/>
                <a:cs typeface="Comic Sans MS"/>
              </a:rPr>
              <a:t>.</a:t>
            </a:r>
            <a:endParaRPr lang="en-US" sz="1300" dirty="0">
              <a:solidFill>
                <a:srgbClr val="FF0000"/>
              </a:solidFill>
              <a:latin typeface="Comic Sans MS"/>
              <a:cs typeface="Comic Sans MS"/>
            </a:endParaRPr>
          </a:p>
          <a:p>
            <a:pPr marL="7200265">
              <a:lnSpc>
                <a:spcPct val="100000"/>
              </a:lnSpc>
              <a:spcBef>
                <a:spcPts val="215"/>
              </a:spcBef>
            </a:pPr>
            <a:endParaRPr sz="1200" dirty="0">
              <a:latin typeface="Comic Sans MS"/>
              <a:cs typeface="Comic Sans MS"/>
            </a:endParaRPr>
          </a:p>
        </p:txBody>
      </p:sp>
      <p:sp>
        <p:nvSpPr>
          <p:cNvPr id="19" name="object 19"/>
          <p:cNvSpPr/>
          <p:nvPr/>
        </p:nvSpPr>
        <p:spPr>
          <a:xfrm>
            <a:off x="7126223" y="1456944"/>
            <a:ext cx="2023872" cy="1298447"/>
          </a:xfrm>
          <a:prstGeom prst="rect">
            <a:avLst/>
          </a:prstGeom>
          <a:blipFill>
            <a:blip r:embed="rId33" cstate="print"/>
            <a:stretch>
              <a:fillRect/>
            </a:stretch>
          </a:blipFill>
        </p:spPr>
        <p:txBody>
          <a:bodyPr wrap="square" lIns="0" tIns="0" rIns="0" bIns="0" rtlCol="0"/>
          <a:lstStyle/>
          <a:p>
            <a:endParaRPr/>
          </a:p>
        </p:txBody>
      </p:sp>
      <p:sp>
        <p:nvSpPr>
          <p:cNvPr id="20" name="object 20"/>
          <p:cNvSpPr/>
          <p:nvPr/>
        </p:nvSpPr>
        <p:spPr>
          <a:xfrm>
            <a:off x="7122794" y="1440180"/>
            <a:ext cx="0" cy="1323340"/>
          </a:xfrm>
          <a:custGeom>
            <a:avLst/>
            <a:gdLst/>
            <a:ahLst/>
            <a:cxnLst/>
            <a:rect l="l" t="t" r="r" b="b"/>
            <a:pathLst>
              <a:path h="1323339">
                <a:moveTo>
                  <a:pt x="0" y="0"/>
                </a:moveTo>
                <a:lnTo>
                  <a:pt x="0" y="1322831"/>
                </a:lnTo>
              </a:path>
            </a:pathLst>
          </a:custGeom>
          <a:ln w="24130">
            <a:solidFill>
              <a:srgbClr val="1D9245"/>
            </a:solidFill>
          </a:ln>
        </p:spPr>
        <p:txBody>
          <a:bodyPr wrap="square" lIns="0" tIns="0" rIns="0" bIns="0" rtlCol="0"/>
          <a:lstStyle/>
          <a:p>
            <a:endParaRPr/>
          </a:p>
        </p:txBody>
      </p:sp>
      <p:sp>
        <p:nvSpPr>
          <p:cNvPr id="21" name="object 21"/>
          <p:cNvSpPr/>
          <p:nvPr/>
        </p:nvSpPr>
        <p:spPr>
          <a:xfrm>
            <a:off x="7134859" y="1452752"/>
            <a:ext cx="1998980" cy="0"/>
          </a:xfrm>
          <a:custGeom>
            <a:avLst/>
            <a:gdLst/>
            <a:ahLst/>
            <a:cxnLst/>
            <a:rect l="l" t="t" r="r" b="b"/>
            <a:pathLst>
              <a:path w="1998979">
                <a:moveTo>
                  <a:pt x="0" y="0"/>
                </a:moveTo>
                <a:lnTo>
                  <a:pt x="1998979" y="0"/>
                </a:lnTo>
              </a:path>
            </a:pathLst>
          </a:custGeom>
          <a:ln w="25146">
            <a:solidFill>
              <a:srgbClr val="1D9245"/>
            </a:solidFill>
          </a:ln>
        </p:spPr>
        <p:txBody>
          <a:bodyPr wrap="square" lIns="0" tIns="0" rIns="0" bIns="0" rtlCol="0"/>
          <a:lstStyle/>
          <a:p>
            <a:endParaRPr/>
          </a:p>
        </p:txBody>
      </p:sp>
      <p:sp>
        <p:nvSpPr>
          <p:cNvPr id="22" name="object 22"/>
          <p:cNvSpPr/>
          <p:nvPr/>
        </p:nvSpPr>
        <p:spPr>
          <a:xfrm>
            <a:off x="9145905" y="1440180"/>
            <a:ext cx="0" cy="1323340"/>
          </a:xfrm>
          <a:custGeom>
            <a:avLst/>
            <a:gdLst/>
            <a:ahLst/>
            <a:cxnLst/>
            <a:rect l="l" t="t" r="r" b="b"/>
            <a:pathLst>
              <a:path h="1323339">
                <a:moveTo>
                  <a:pt x="0" y="0"/>
                </a:moveTo>
                <a:lnTo>
                  <a:pt x="0" y="1322831"/>
                </a:lnTo>
              </a:path>
            </a:pathLst>
          </a:custGeom>
          <a:ln w="24129">
            <a:solidFill>
              <a:srgbClr val="1D9245"/>
            </a:solidFill>
          </a:ln>
        </p:spPr>
        <p:txBody>
          <a:bodyPr wrap="square" lIns="0" tIns="0" rIns="0" bIns="0" rtlCol="0"/>
          <a:lstStyle/>
          <a:p>
            <a:endParaRPr/>
          </a:p>
        </p:txBody>
      </p:sp>
      <p:sp>
        <p:nvSpPr>
          <p:cNvPr id="23" name="object 23"/>
          <p:cNvSpPr/>
          <p:nvPr/>
        </p:nvSpPr>
        <p:spPr>
          <a:xfrm>
            <a:off x="7135368" y="2750439"/>
            <a:ext cx="1998345" cy="0"/>
          </a:xfrm>
          <a:custGeom>
            <a:avLst/>
            <a:gdLst/>
            <a:ahLst/>
            <a:cxnLst/>
            <a:rect l="l" t="t" r="r" b="b"/>
            <a:pathLst>
              <a:path w="1998345">
                <a:moveTo>
                  <a:pt x="0" y="0"/>
                </a:moveTo>
                <a:lnTo>
                  <a:pt x="1997964" y="0"/>
                </a:lnTo>
              </a:path>
            </a:pathLst>
          </a:custGeom>
          <a:ln w="25146">
            <a:solidFill>
              <a:srgbClr val="1D9245"/>
            </a:solidFill>
          </a:ln>
        </p:spPr>
        <p:txBody>
          <a:bodyPr wrap="square" lIns="0" tIns="0" rIns="0" bIns="0" rtlCol="0"/>
          <a:lstStyle/>
          <a:p>
            <a:endParaRPr/>
          </a:p>
        </p:txBody>
      </p:sp>
      <p:sp>
        <p:nvSpPr>
          <p:cNvPr id="24" name="object 24"/>
          <p:cNvSpPr txBox="1">
            <a:spLocks noGrp="1"/>
          </p:cNvSpPr>
          <p:nvPr>
            <p:ph type="title"/>
          </p:nvPr>
        </p:nvSpPr>
        <p:spPr>
          <a:xfrm>
            <a:off x="5355335" y="292099"/>
            <a:ext cx="4340606"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1</a:t>
            </a:r>
          </a:p>
        </p:txBody>
      </p:sp>
      <p:pic>
        <p:nvPicPr>
          <p:cNvPr id="30"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4" cstate="print"/>
          <a:stretch>
            <a:fillRect/>
          </a:stretch>
        </p:blipFill>
        <p:spPr>
          <a:xfrm>
            <a:off x="1905000" y="2365248"/>
            <a:ext cx="304800" cy="304800"/>
          </a:xfrm>
          <a:prstGeom prst="rect">
            <a:avLst/>
          </a:prstGeom>
        </p:spPr>
      </p:pic>
      <p:pic>
        <p:nvPicPr>
          <p:cNvPr id="32"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35" cstate="print"/>
          <a:stretch>
            <a:fillRect/>
          </a:stretch>
        </p:blipFill>
        <p:spPr>
          <a:xfrm>
            <a:off x="2667000" y="2968753"/>
            <a:ext cx="304800" cy="304800"/>
          </a:xfrm>
          <a:prstGeom prst="rect">
            <a:avLst/>
          </a:prstGeom>
        </p:spPr>
      </p:pic>
      <p:pic>
        <p:nvPicPr>
          <p:cNvPr id="34"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36" cstate="print"/>
          <a:stretch>
            <a:fillRect/>
          </a:stretch>
        </p:blipFill>
        <p:spPr>
          <a:xfrm>
            <a:off x="3200400" y="3629537"/>
            <a:ext cx="304800" cy="304800"/>
          </a:xfrm>
          <a:prstGeom prst="rect">
            <a:avLst/>
          </a:prstGeom>
        </p:spPr>
      </p:pic>
      <p:pic>
        <p:nvPicPr>
          <p:cNvPr id="35" name="Recorded Sound">
            <a:hlinkClick r:id="" action="ppaction://media"/>
          </p:cNvPr>
          <p:cNvPicPr>
            <a:picLocks noChangeAspect="1"/>
          </p:cNvPicPr>
          <p:nvPr>
            <a:audioFile r:link="rId7"/>
            <p:extLst>
              <p:ext uri="{DAA4B4D4-6D71-4841-9C94-3DE7FCFB9230}">
                <p14:media xmlns:p14="http://schemas.microsoft.com/office/powerpoint/2010/main" r:embed="rId8">
                  <p14:trim end="2968"/>
                </p14:media>
              </p:ext>
            </p:extLst>
          </p:nvPr>
        </p:nvPicPr>
        <p:blipFill>
          <a:blip r:embed="rId37" cstate="print"/>
          <a:stretch>
            <a:fillRect/>
          </a:stretch>
        </p:blipFill>
        <p:spPr>
          <a:xfrm>
            <a:off x="4724400" y="4266990"/>
            <a:ext cx="304800" cy="304800"/>
          </a:xfrm>
          <a:prstGeom prst="rect">
            <a:avLst/>
          </a:prstGeom>
        </p:spPr>
      </p:pic>
      <p:pic>
        <p:nvPicPr>
          <p:cNvPr id="38"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38" cstate="print"/>
          <a:stretch>
            <a:fillRect/>
          </a:stretch>
        </p:blipFill>
        <p:spPr>
          <a:xfrm>
            <a:off x="2514600" y="5011928"/>
            <a:ext cx="304800" cy="304800"/>
          </a:xfrm>
          <a:prstGeom prst="rect">
            <a:avLst/>
          </a:prstGeom>
        </p:spPr>
      </p:pic>
      <p:pic>
        <p:nvPicPr>
          <p:cNvPr id="39"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9" cstate="print"/>
          <a:stretch>
            <a:fillRect/>
          </a:stretch>
        </p:blipFill>
        <p:spPr>
          <a:xfrm>
            <a:off x="1905000" y="5639010"/>
            <a:ext cx="304800" cy="304800"/>
          </a:xfrm>
          <a:prstGeom prst="rect">
            <a:avLst/>
          </a:prstGeom>
        </p:spPr>
      </p:pic>
      <p:pic>
        <p:nvPicPr>
          <p:cNvPr id="41"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40" cstate="print"/>
          <a:stretch>
            <a:fillRect/>
          </a:stretch>
        </p:blipFill>
        <p:spPr>
          <a:xfrm>
            <a:off x="2133600" y="6305243"/>
            <a:ext cx="304800" cy="304800"/>
          </a:xfrm>
          <a:prstGeom prst="rect">
            <a:avLst/>
          </a:prstGeom>
        </p:spPr>
      </p:pic>
      <p:pic>
        <p:nvPicPr>
          <p:cNvPr id="43"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41" cstate="print"/>
          <a:stretch>
            <a:fillRect/>
          </a:stretch>
        </p:blipFill>
        <p:spPr>
          <a:xfrm>
            <a:off x="2667000" y="6990325"/>
            <a:ext cx="304800" cy="304800"/>
          </a:xfrm>
          <a:prstGeom prst="rect">
            <a:avLst/>
          </a:prstGeom>
        </p:spPr>
      </p:pic>
      <p:pic>
        <p:nvPicPr>
          <p:cNvPr id="45"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42" cstate="print"/>
          <a:stretch>
            <a:fillRect/>
          </a:stretch>
        </p:blipFill>
        <p:spPr>
          <a:xfrm>
            <a:off x="3429000" y="327923"/>
            <a:ext cx="304800" cy="304800"/>
          </a:xfrm>
          <a:prstGeom prst="rect">
            <a:avLst/>
          </a:prstGeom>
        </p:spPr>
      </p:pic>
      <p:pic>
        <p:nvPicPr>
          <p:cNvPr id="46"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43" cstate="print"/>
          <a:stretch>
            <a:fillRect/>
          </a:stretch>
        </p:blipFill>
        <p:spPr>
          <a:xfrm>
            <a:off x="2590800" y="977234"/>
            <a:ext cx="304800" cy="304800"/>
          </a:xfrm>
          <a:prstGeom prst="rect">
            <a:avLst/>
          </a:prstGeom>
        </p:spPr>
      </p:pic>
      <p:pic>
        <p:nvPicPr>
          <p:cNvPr id="48"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44" cstate="print"/>
          <a:stretch>
            <a:fillRect/>
          </a:stretch>
        </p:blipFill>
        <p:spPr>
          <a:xfrm>
            <a:off x="3048000" y="1602828"/>
            <a:ext cx="304800" cy="304800"/>
          </a:xfrm>
          <a:prstGeom prst="rect">
            <a:avLst/>
          </a:prstGeom>
        </p:spPr>
      </p:pic>
      <p:pic>
        <p:nvPicPr>
          <p:cNvPr id="49"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35" cstate="print"/>
          <a:stretch>
            <a:fillRect/>
          </a:stretch>
        </p:blipFill>
        <p:spPr>
          <a:xfrm>
            <a:off x="3200400" y="6985740"/>
            <a:ext cx="343438" cy="343438"/>
          </a:xfrm>
          <a:prstGeom prst="rect">
            <a:avLst/>
          </a:prstGeom>
        </p:spPr>
      </p:pic>
      <p:pic>
        <p:nvPicPr>
          <p:cNvPr id="50" name="Recorded Sound">
            <a:hlinkClick r:id="" action="ppaction://media"/>
          </p:cNvPr>
          <p:cNvPicPr>
            <a:picLocks noChangeAspect="1"/>
          </p:cNvPicPr>
          <p:nvPr>
            <a:audioFile r:link="rId26"/>
            <p:extLst>
              <p:ext uri="{DAA4B4D4-6D71-4841-9C94-3DE7FCFB9230}">
                <p14:media xmlns:p14="http://schemas.microsoft.com/office/powerpoint/2010/main" r:embed="rId25"/>
              </p:ext>
            </p:extLst>
          </p:nvPr>
        </p:nvPicPr>
        <p:blipFill>
          <a:blip r:embed="rId45" cstate="print"/>
          <a:stretch>
            <a:fillRect/>
          </a:stretch>
        </p:blipFill>
        <p:spPr>
          <a:xfrm>
            <a:off x="5181600" y="4258993"/>
            <a:ext cx="304800" cy="304800"/>
          </a:xfrm>
          <a:prstGeom prst="rect">
            <a:avLst/>
          </a:prstGeom>
        </p:spPr>
      </p:pic>
    </p:spTree>
    <p:extLst>
      <p:ext uri="{BB962C8B-B14F-4D97-AF65-F5344CB8AC3E}">
        <p14:creationId xmlns:p14="http://schemas.microsoft.com/office/powerpoint/2010/main" val="30852237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870" fill="hold"/>
                                        <p:tgtEl>
                                          <p:spTgt spid="30"/>
                                        </p:tgtEl>
                                      </p:cBhvr>
                                    </p:cmd>
                                  </p:childTnLst>
                                </p:cTn>
                              </p:par>
                            </p:childTnLst>
                          </p:cTn>
                        </p:par>
                      </p:childTnLst>
                    </p:cTn>
                  </p:par>
                </p:childTnLst>
              </p:cTn>
              <p:nextCondLst>
                <p:cond evt="onClick" delay="0">
                  <p:tgtEl>
                    <p:spTgt spid="30"/>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8" restart="whenNotActive" fill="hold" evtFilter="cancelBubble" nodeType="interactiveSeq">
                <p:stCondLst>
                  <p:cond evt="onClick" delay="0">
                    <p:tgtEl>
                      <p:spTgt spid="32"/>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560" fill="hold"/>
                                        <p:tgtEl>
                                          <p:spTgt spid="32"/>
                                        </p:tgtEl>
                                      </p:cBhvr>
                                    </p:cmd>
                                  </p:childTnLst>
                                </p:cTn>
                              </p:par>
                            </p:childTnLst>
                          </p:cTn>
                        </p:par>
                      </p:childTnLst>
                    </p:cTn>
                  </p:par>
                </p:childTnLst>
              </p:cTn>
              <p:nextCondLst>
                <p:cond evt="onClick" delay="0">
                  <p:tgtEl>
                    <p:spTgt spid="32"/>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14" restart="whenNotActive" fill="hold" evtFilter="cancelBubble" nodeType="interactiveSeq">
                <p:stCondLst>
                  <p:cond evt="onClick" delay="0">
                    <p:tgtEl>
                      <p:spTgt spid="34"/>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350" fill="hold"/>
                                        <p:tgtEl>
                                          <p:spTgt spid="34"/>
                                        </p:tgtEl>
                                      </p:cBhvr>
                                    </p:cmd>
                                  </p:childTnLst>
                                </p:cTn>
                              </p:par>
                            </p:childTnLst>
                          </p:cTn>
                        </p:par>
                      </p:childTnLst>
                    </p:cTn>
                  </p:par>
                </p:childTnLst>
              </p:cTn>
              <p:nextCondLst>
                <p:cond evt="onClick" delay="0">
                  <p:tgtEl>
                    <p:spTgt spid="34"/>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20" restart="whenNotActive" fill="hold" evtFilter="cancelBubble" nodeType="interactiveSeq">
                <p:stCondLst>
                  <p:cond evt="onClick" delay="0">
                    <p:tgtEl>
                      <p:spTgt spid="35"/>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992" fill="hold"/>
                                        <p:tgtEl>
                                          <p:spTgt spid="35"/>
                                        </p:tgtEl>
                                      </p:cBhvr>
                                    </p:cmd>
                                  </p:childTnLst>
                                </p:cTn>
                              </p:par>
                            </p:childTnLst>
                          </p:cTn>
                        </p:par>
                      </p:childTnLst>
                    </p:cTn>
                  </p:par>
                </p:childTnLst>
              </p:cTn>
              <p:nextCondLst>
                <p:cond evt="onClick" delay="0">
                  <p:tgtEl>
                    <p:spTgt spid="35"/>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seq concurrent="1" nextAc="seek">
              <p:cTn id="26" restart="whenNotActive" fill="hold" evtFilter="cancelBubble" nodeType="interactiveSeq">
                <p:stCondLst>
                  <p:cond evt="onClick" delay="0">
                    <p:tgtEl>
                      <p:spTgt spid="38"/>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270" fill="hold"/>
                                        <p:tgtEl>
                                          <p:spTgt spid="38"/>
                                        </p:tgtEl>
                                      </p:cBhvr>
                                    </p:cmd>
                                  </p:childTnLst>
                                </p:cTn>
                              </p:par>
                            </p:childTnLst>
                          </p:cTn>
                        </p:par>
                      </p:childTnLst>
                    </p:cTn>
                  </p:par>
                </p:childTnLst>
              </p:cTn>
              <p:nextCondLst>
                <p:cond evt="onClick" delay="0">
                  <p:tgtEl>
                    <p:spTgt spid="38"/>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38"/>
                </p:tgtEl>
              </p:cMediaNode>
            </p:audio>
            <p:seq concurrent="1" nextAc="seek">
              <p:cTn id="32" restart="whenNotActive" fill="hold" evtFilter="cancelBubble" nodeType="interactiveSeq">
                <p:stCondLst>
                  <p:cond evt="onClick" delay="0">
                    <p:tgtEl>
                      <p:spTgt spid="39"/>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360" fill="hold"/>
                                        <p:tgtEl>
                                          <p:spTgt spid="39"/>
                                        </p:tgtEl>
                                      </p:cBhvr>
                                    </p:cmd>
                                  </p:childTnLst>
                                </p:cTn>
                              </p:par>
                            </p:childTnLst>
                          </p:cTn>
                        </p:par>
                      </p:childTnLst>
                    </p:cTn>
                  </p:par>
                </p:childTnLst>
              </p:cTn>
              <p:nextCondLst>
                <p:cond evt="onClick" delay="0">
                  <p:tgtEl>
                    <p:spTgt spid="39"/>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38" restart="whenNotActive" fill="hold" evtFilter="cancelBubble" nodeType="interactiveSeq">
                <p:stCondLst>
                  <p:cond evt="onClick" delay="0">
                    <p:tgtEl>
                      <p:spTgt spid="41"/>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620" fill="hold"/>
                                        <p:tgtEl>
                                          <p:spTgt spid="41"/>
                                        </p:tgtEl>
                                      </p:cBhvr>
                                    </p:cmd>
                                  </p:childTnLst>
                                </p:cTn>
                              </p:par>
                            </p:childTnLst>
                          </p:cTn>
                        </p:par>
                      </p:childTnLst>
                    </p:cTn>
                  </p:par>
                </p:childTnLst>
              </p:cTn>
              <p:nextCondLst>
                <p:cond evt="onClick" delay="0">
                  <p:tgtEl>
                    <p:spTgt spid="41"/>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41"/>
                </p:tgtEl>
              </p:cMediaNode>
            </p:audio>
            <p:seq concurrent="1" nextAc="seek">
              <p:cTn id="44" restart="whenNotActive" fill="hold" evtFilter="cancelBubble" nodeType="interactiveSeq">
                <p:stCondLst>
                  <p:cond evt="onClick" delay="0">
                    <p:tgtEl>
                      <p:spTgt spid="43"/>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070" fill="hold"/>
                                        <p:tgtEl>
                                          <p:spTgt spid="43"/>
                                        </p:tgtEl>
                                      </p:cBhvr>
                                    </p:cmd>
                                  </p:childTnLst>
                                </p:cTn>
                              </p:par>
                            </p:childTnLst>
                          </p:cTn>
                        </p:par>
                      </p:childTnLst>
                    </p:cTn>
                  </p:par>
                </p:childTnLst>
              </p:cTn>
              <p:nextCondLst>
                <p:cond evt="onClick" delay="0">
                  <p:tgtEl>
                    <p:spTgt spid="43"/>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43"/>
                </p:tgtEl>
              </p:cMediaNode>
            </p:audio>
            <p:seq concurrent="1" nextAc="seek">
              <p:cTn id="50" restart="whenNotActive" fill="hold" evtFilter="cancelBubble" nodeType="interactiveSeq">
                <p:stCondLst>
                  <p:cond evt="onClick" delay="0">
                    <p:tgtEl>
                      <p:spTgt spid="45"/>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4710" fill="hold"/>
                                        <p:tgtEl>
                                          <p:spTgt spid="45"/>
                                        </p:tgtEl>
                                      </p:cBhvr>
                                    </p:cmd>
                                  </p:childTnLst>
                                </p:cTn>
                              </p:par>
                            </p:childTnLst>
                          </p:cTn>
                        </p:par>
                      </p:childTnLst>
                    </p:cTn>
                  </p:par>
                </p:childTnLst>
              </p:cTn>
              <p:nextCondLst>
                <p:cond evt="onClick" delay="0">
                  <p:tgtEl>
                    <p:spTgt spid="45"/>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seq concurrent="1" nextAc="seek">
              <p:cTn id="56" restart="whenNotActive" fill="hold" evtFilter="cancelBubble" nodeType="interactiveSeq">
                <p:stCondLst>
                  <p:cond evt="onClick" delay="0">
                    <p:tgtEl>
                      <p:spTgt spid="46"/>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769" fill="hold"/>
                                        <p:tgtEl>
                                          <p:spTgt spid="46"/>
                                        </p:tgtEl>
                                      </p:cBhvr>
                                    </p:cmd>
                                  </p:childTnLst>
                                </p:cTn>
                              </p:par>
                            </p:childTnLst>
                          </p:cTn>
                        </p:par>
                      </p:childTnLst>
                    </p:cTn>
                  </p:par>
                </p:childTnLst>
              </p:cTn>
              <p:nextCondLst>
                <p:cond evt="onClick" delay="0">
                  <p:tgtEl>
                    <p:spTgt spid="46"/>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46"/>
                </p:tgtEl>
              </p:cMediaNode>
            </p:audio>
            <p:seq concurrent="1" nextAc="seek">
              <p:cTn id="62" restart="whenNotActive" fill="hold" evtFilter="cancelBubble" nodeType="interactiveSeq">
                <p:stCondLst>
                  <p:cond evt="onClick" delay="0">
                    <p:tgtEl>
                      <p:spTgt spid="48"/>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870" fill="hold"/>
                                        <p:tgtEl>
                                          <p:spTgt spid="48"/>
                                        </p:tgtEl>
                                      </p:cBhvr>
                                    </p:cmd>
                                  </p:childTnLst>
                                </p:cTn>
                              </p:par>
                            </p:childTnLst>
                          </p:cTn>
                        </p:par>
                      </p:childTnLst>
                    </p:cTn>
                  </p:par>
                </p:childTnLst>
              </p:cTn>
              <p:nextCondLst>
                <p:cond evt="onClick" delay="0">
                  <p:tgtEl>
                    <p:spTgt spid="48"/>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48"/>
                </p:tgtEl>
              </p:cMediaNode>
            </p:audio>
            <p:seq concurrent="1" nextAc="seek">
              <p:cTn id="68" restart="whenNotActive" fill="hold" evtFilter="cancelBubble" nodeType="interactiveSeq">
                <p:stCondLst>
                  <p:cond evt="onClick" delay="0">
                    <p:tgtEl>
                      <p:spTgt spid="49"/>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4129" fill="hold"/>
                                        <p:tgtEl>
                                          <p:spTgt spid="49"/>
                                        </p:tgtEl>
                                      </p:cBhvr>
                                    </p:cmd>
                                  </p:childTnLst>
                                </p:cTn>
                              </p:par>
                            </p:childTnLst>
                          </p:cTn>
                        </p:par>
                      </p:childTnLst>
                    </p:cTn>
                  </p:par>
                </p:childTnLst>
              </p:cTn>
              <p:nextCondLst>
                <p:cond evt="onClick" delay="0">
                  <p:tgtEl>
                    <p:spTgt spid="49"/>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49"/>
                </p:tgtEl>
              </p:cMediaNode>
            </p:audio>
            <p:seq concurrent="1" nextAc="seek">
              <p:cTn id="74" restart="whenNotActive" fill="hold" evtFilter="cancelBubble" nodeType="interactiveSeq">
                <p:stCondLst>
                  <p:cond evt="onClick" delay="0">
                    <p:tgtEl>
                      <p:spTgt spid="50"/>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4249" fill="hold"/>
                                        <p:tgtEl>
                                          <p:spTgt spid="50"/>
                                        </p:tgtEl>
                                      </p:cBhvr>
                                    </p:cmd>
                                  </p:childTnLst>
                                </p:cTn>
                              </p:par>
                            </p:childTnLst>
                          </p:cTn>
                        </p:par>
                      </p:childTnLst>
                    </p:cTn>
                  </p:par>
                </p:childTnLst>
              </p:cTn>
              <p:nextCondLst>
                <p:cond evt="onClick" delay="0">
                  <p:tgtEl>
                    <p:spTgt spid="50"/>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5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10</a:t>
            </a:r>
            <a:endParaRPr sz="1000">
              <a:latin typeface="Times New Roman"/>
              <a:cs typeface="Times New Roman"/>
            </a:endParaRPr>
          </a:p>
        </p:txBody>
      </p:sp>
      <p:sp>
        <p:nvSpPr>
          <p:cNvPr id="3" name="object 3"/>
          <p:cNvSpPr/>
          <p:nvPr/>
        </p:nvSpPr>
        <p:spPr>
          <a:xfrm>
            <a:off x="254000" y="215644"/>
            <a:ext cx="9648825" cy="7344409"/>
          </a:xfrm>
          <a:custGeom>
            <a:avLst/>
            <a:gdLst/>
            <a:ahLst/>
            <a:cxnLst/>
            <a:rect l="l" t="t" r="r" b="b"/>
            <a:pathLst>
              <a:path w="9648825" h="7344409">
                <a:moveTo>
                  <a:pt x="0" y="0"/>
                </a:moveTo>
                <a:lnTo>
                  <a:pt x="0" y="7344156"/>
                </a:lnTo>
                <a:lnTo>
                  <a:pt x="9648444" y="734415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7" name="object 7"/>
          <p:cNvSpPr/>
          <p:nvPr/>
        </p:nvSpPr>
        <p:spPr>
          <a:xfrm>
            <a:off x="254000" y="7564889"/>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81000" y="234695"/>
            <a:ext cx="9464040" cy="7605287"/>
          </a:xfrm>
          <a:prstGeom prst="rect">
            <a:avLst/>
          </a:prstGeom>
        </p:spPr>
        <p:txBody>
          <a:bodyPr vert="horz" wrap="square" lIns="0" tIns="38735" rIns="0" bIns="0" rtlCol="0">
            <a:spAutoFit/>
          </a:bodyPr>
          <a:lstStyle/>
          <a:p>
            <a:pPr marL="297815" indent="-285750">
              <a:lnSpc>
                <a:spcPct val="100000"/>
              </a:lnSpc>
              <a:spcBef>
                <a:spcPts val="305"/>
              </a:spcBef>
              <a:buFont typeface="Wingdings" panose="05000000000000000000" pitchFamily="2" charset="2"/>
              <a:buChar char="§"/>
              <a:tabLst>
                <a:tab pos="193675" algn="l"/>
              </a:tabLst>
            </a:pPr>
            <a:r>
              <a:rPr sz="1400" b="1" spc="-5" dirty="0">
                <a:latin typeface="Comic Sans MS"/>
                <a:cs typeface="Comic Sans MS"/>
              </a:rPr>
              <a:t>Are you</a:t>
            </a:r>
            <a:r>
              <a:rPr sz="1400" b="1" spc="-10" dirty="0">
                <a:latin typeface="Comic Sans MS"/>
                <a:cs typeface="Comic Sans MS"/>
              </a:rPr>
              <a:t> </a:t>
            </a:r>
            <a:r>
              <a:rPr sz="1400" i="1" spc="-25" dirty="0">
                <a:latin typeface="Comic Sans MS"/>
                <a:cs typeface="Comic Sans MS"/>
              </a:rPr>
              <a:t>[verb/feeling]</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ti’n</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[verb/feeling]</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Yes, I am </a:t>
            </a:r>
            <a:r>
              <a:rPr sz="1400" i="1" spc="-30" dirty="0">
                <a:latin typeface="Comic Sans MS"/>
                <a:cs typeface="Comic Sans MS"/>
              </a:rPr>
              <a:t>[verb/feeling] </a:t>
            </a:r>
            <a:r>
              <a:rPr sz="1400" b="1" spc="-5" dirty="0">
                <a:latin typeface="Comic Sans MS"/>
                <a:cs typeface="Comic Sans MS"/>
              </a:rPr>
              <a:t>/</a:t>
            </a:r>
            <a:r>
              <a:rPr lang="en-GB" sz="1400" b="1" spc="-5" dirty="0">
                <a:latin typeface="Comic Sans MS"/>
                <a:cs typeface="Comic Sans MS"/>
              </a:rPr>
              <a:t>  </a:t>
            </a:r>
            <a:r>
              <a:rPr sz="1400" b="1" spc="-5" dirty="0">
                <a:latin typeface="Comic Sans MS"/>
                <a:cs typeface="Comic Sans MS"/>
              </a:rPr>
              <a:t>No, I am not</a:t>
            </a:r>
            <a:r>
              <a:rPr sz="1400" b="1" spc="40" dirty="0">
                <a:latin typeface="Comic Sans MS"/>
                <a:cs typeface="Comic Sans MS"/>
              </a:rPr>
              <a:t> </a:t>
            </a:r>
            <a:r>
              <a:rPr sz="1400" i="1" spc="-30" dirty="0">
                <a:latin typeface="Comic Sans MS"/>
                <a:cs typeface="Comic Sans MS"/>
              </a:rPr>
              <a:t>[verb/feeling].</a:t>
            </a:r>
            <a:endParaRPr lang="en-GB" sz="1400" i="1" spc="-30"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err="1">
                <a:solidFill>
                  <a:srgbClr val="FF0000"/>
                </a:solidFill>
                <a:latin typeface="Comic Sans MS"/>
                <a:cs typeface="Comic Sans MS"/>
              </a:rPr>
              <a:t>Ydw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dw</a:t>
            </a:r>
            <a:r>
              <a:rPr lang="en-US" sz="1400" b="1" spc="40" dirty="0">
                <a:solidFill>
                  <a:srgbClr val="FF0000"/>
                </a:solidFill>
                <a:latin typeface="Comic Sans MS"/>
                <a:cs typeface="Comic Sans MS"/>
              </a:rPr>
              <a:t> </a:t>
            </a:r>
            <a:r>
              <a:rPr lang="en-US" sz="1400" b="1" spc="-5" dirty="0" err="1">
                <a:solidFill>
                  <a:srgbClr val="FF0000"/>
                </a:solidFill>
                <a:latin typeface="Comic Sans MS"/>
                <a:cs typeface="Comic Sans MS"/>
              </a:rPr>
              <a:t>i’n</a:t>
            </a:r>
            <a:r>
              <a:rPr lang="en-US" sz="1400" b="1" spc="20" dirty="0">
                <a:solidFill>
                  <a:srgbClr val="FF0000"/>
                </a:solidFill>
                <a:latin typeface="Comic Sans MS"/>
                <a:cs typeface="Comic Sans MS"/>
              </a:rPr>
              <a:t> </a:t>
            </a:r>
            <a:r>
              <a:rPr lang="en-US" sz="1400" i="1" spc="-25" dirty="0">
                <a:solidFill>
                  <a:srgbClr val="FF0000"/>
                </a:solidFill>
                <a:latin typeface="Comic Sans MS"/>
                <a:cs typeface="Comic Sans MS"/>
              </a:rPr>
              <a:t>[verb/feeling]</a:t>
            </a:r>
            <a:r>
              <a:rPr lang="en-US" sz="1400" b="1" spc="-25" dirty="0">
                <a:solidFill>
                  <a:srgbClr val="FF0000"/>
                </a:solidFill>
                <a:latin typeface="Comic Sans MS"/>
                <a:cs typeface="Comic Sans MS"/>
              </a:rPr>
              <a:t>. </a:t>
            </a:r>
            <a:r>
              <a:rPr lang="en-US" sz="1400" b="1" spc="-5" dirty="0">
                <a:solidFill>
                  <a:srgbClr val="FF0000"/>
                </a:solidFill>
                <a:latin typeface="Comic Sans MS"/>
                <a:cs typeface="Comic Sans MS"/>
              </a:rPr>
              <a:t>Nag </a:t>
            </a:r>
            <a:r>
              <a:rPr lang="en-US" sz="1400" b="1" spc="-5" dirty="0" err="1">
                <a:solidFill>
                  <a:srgbClr val="FF0000"/>
                </a:solidFill>
                <a:latin typeface="Comic Sans MS"/>
                <a:cs typeface="Comic Sans MS"/>
              </a:rPr>
              <a:t>ydw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ddim</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15" dirty="0">
                <a:solidFill>
                  <a:srgbClr val="FF0000"/>
                </a:solidFill>
                <a:latin typeface="Comic Sans MS"/>
                <a:cs typeface="Comic Sans MS"/>
              </a:rPr>
              <a:t> </a:t>
            </a:r>
            <a:r>
              <a:rPr lang="en-US" sz="1400" i="1" spc="-30" dirty="0">
                <a:solidFill>
                  <a:srgbClr val="FF0000"/>
                </a:solidFill>
                <a:latin typeface="Comic Sans MS"/>
                <a:cs typeface="Comic Sans MS"/>
              </a:rPr>
              <a:t>[verb/feeling].</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Why?	... </a:t>
            </a:r>
            <a:r>
              <a:rPr lang="en-GB" sz="1400" b="1" spc="-5" dirty="0">
                <a:latin typeface="Comic Sans MS"/>
                <a:cs typeface="Comic Sans MS"/>
              </a:rPr>
              <a:t>b</a:t>
            </a:r>
            <a:r>
              <a:rPr sz="1400" b="1" spc="-5" dirty="0" err="1">
                <a:latin typeface="Comic Sans MS"/>
                <a:cs typeface="Comic Sans MS"/>
              </a:rPr>
              <a:t>ecause</a:t>
            </a:r>
            <a:r>
              <a:rPr lang="en-US" sz="1400" b="1" spc="-5" dirty="0">
                <a:latin typeface="Comic Sans MS"/>
                <a:cs typeface="Comic Sans MS"/>
              </a:rPr>
              <a:t> </a:t>
            </a:r>
            <a:r>
              <a:rPr lang="en-GB" sz="1400" b="1" spc="-5" dirty="0">
                <a:latin typeface="Comic Sans MS"/>
                <a:cs typeface="Comic Sans MS"/>
              </a:rPr>
              <a:t>…</a:t>
            </a:r>
          </a:p>
          <a:p>
            <a:pPr marL="297815" indent="-285750">
              <a:spcBef>
                <a:spcPts val="305"/>
              </a:spcBef>
              <a:buFont typeface="Wingdings" panose="05000000000000000000" pitchFamily="2" charset="2"/>
              <a:buChar char="§"/>
              <a:tabLst>
                <a:tab pos="193675" algn="l"/>
              </a:tabLst>
            </a:pPr>
            <a:r>
              <a:rPr lang="en-US" sz="1400" b="1" spc="-5" dirty="0">
                <a:solidFill>
                  <a:srgbClr val="FF0000"/>
                </a:solidFill>
                <a:latin typeface="Comic Sans MS"/>
                <a:cs typeface="Comic Sans MS"/>
              </a:rPr>
              <a:t>Pam?	... </a:t>
            </a:r>
            <a:r>
              <a:rPr lang="en-US" sz="1400" b="1" spc="-5" dirty="0" err="1">
                <a:solidFill>
                  <a:srgbClr val="FF0000"/>
                </a:solidFill>
                <a:latin typeface="Comic Sans MS"/>
                <a:cs typeface="Comic Sans MS"/>
              </a:rPr>
              <a:t>achos</a:t>
            </a:r>
            <a:r>
              <a:rPr lang="en-US" sz="1400" b="1" dirty="0">
                <a:solidFill>
                  <a:srgbClr val="FF0000"/>
                </a:solidFill>
                <a:latin typeface="Comic Sans MS"/>
                <a:cs typeface="Comic Sans MS"/>
              </a:rPr>
              <a:t> </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What is Sam</a:t>
            </a:r>
            <a:r>
              <a:rPr sz="1400" b="1" dirty="0">
                <a:latin typeface="Comic Sans MS"/>
                <a:cs typeface="Comic Sans MS"/>
              </a:rPr>
              <a:t>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de-DE" sz="1400" b="1" spc="-5" dirty="0">
                <a:solidFill>
                  <a:srgbClr val="FF0000"/>
                </a:solidFill>
                <a:latin typeface="Comic Sans MS"/>
                <a:cs typeface="Comic Sans MS"/>
              </a:rPr>
              <a:t>Beth mae Sam yn</a:t>
            </a:r>
            <a:r>
              <a:rPr lang="de-DE" sz="1400" b="1" spc="5" dirty="0">
                <a:solidFill>
                  <a:srgbClr val="FF0000"/>
                </a:solidFill>
                <a:latin typeface="Comic Sans MS"/>
                <a:cs typeface="Comic Sans MS"/>
              </a:rPr>
              <a:t> </a:t>
            </a:r>
            <a:r>
              <a:rPr lang="de-DE" sz="1400" i="1" spc="-25" dirty="0">
                <a:solidFill>
                  <a:srgbClr val="FF0000"/>
                </a:solidFill>
                <a:latin typeface="Comic Sans MS"/>
                <a:cs typeface="Comic Sans MS"/>
              </a:rPr>
              <a:t>[verb]</a:t>
            </a:r>
            <a:r>
              <a:rPr lang="de-DE" sz="1400" b="1" spc="-25" dirty="0">
                <a:solidFill>
                  <a:srgbClr val="FF0000"/>
                </a:solidFill>
                <a:latin typeface="Comic Sans MS"/>
                <a:cs typeface="Comic Sans MS"/>
              </a:rPr>
              <a:t>?</a:t>
            </a:r>
            <a:endParaRPr lang="de-DE"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de-DE"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Is</a:t>
            </a:r>
            <a:r>
              <a:rPr sz="1400" b="1" spc="15" dirty="0">
                <a:latin typeface="Comic Sans MS"/>
                <a:cs typeface="Comic Sans MS"/>
              </a:rPr>
              <a:t> </a:t>
            </a:r>
            <a:r>
              <a:rPr sz="1400" i="1" spc="-30" dirty="0">
                <a:latin typeface="Comic Sans MS"/>
                <a:cs typeface="Comic Sans MS"/>
              </a:rPr>
              <a:t>[Sam]</a:t>
            </a:r>
            <a:r>
              <a:rPr sz="1400" i="1" spc="200" dirty="0">
                <a:latin typeface="Comic Sans MS"/>
                <a:cs typeface="Comic Sans MS"/>
              </a:rPr>
              <a:t> </a:t>
            </a:r>
            <a:r>
              <a:rPr sz="1400" i="1" spc="-25" dirty="0">
                <a:latin typeface="Comic Sans MS"/>
                <a:cs typeface="Comic Sans MS"/>
              </a:rPr>
              <a:t>[verb/feeling]</a:t>
            </a:r>
            <a:r>
              <a:rPr lang="en-GB" sz="1400" b="1" spc="-25" dirty="0">
                <a:latin typeface="Comic Sans MS"/>
                <a:cs typeface="Comic Sans MS"/>
              </a:rPr>
              <a:t>? </a:t>
            </a:r>
            <a:r>
              <a:rPr sz="1400" b="1" spc="-5" dirty="0">
                <a:latin typeface="Comic Sans MS"/>
                <a:cs typeface="Comic Sans MS"/>
              </a:rPr>
              <a:t>Yes/No</a:t>
            </a:r>
            <a:endParaRPr lang="en-GB" sz="1400" b="1" spc="-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[Sam]</a:t>
            </a:r>
            <a:r>
              <a:rPr lang="en-US" sz="1400" i="1" spc="204"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15" dirty="0">
                <a:solidFill>
                  <a:srgbClr val="FF0000"/>
                </a:solidFill>
                <a:latin typeface="Comic Sans MS"/>
                <a:cs typeface="Comic Sans MS"/>
              </a:rPr>
              <a:t> </a:t>
            </a:r>
            <a:r>
              <a:rPr lang="en-US" sz="1400" i="1" spc="-25" dirty="0">
                <a:solidFill>
                  <a:srgbClr val="FF0000"/>
                </a:solidFill>
                <a:latin typeface="Comic Sans MS"/>
                <a:cs typeface="Comic Sans MS"/>
              </a:rPr>
              <a:t>[verb/feeling]</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/Nag </a:t>
            </a:r>
            <a:r>
              <a:rPr lang="en-US" sz="1400" b="1" spc="-5" dirty="0" err="1">
                <a:solidFill>
                  <a:srgbClr val="FF0000"/>
                </a:solidFill>
                <a:latin typeface="Comic Sans MS"/>
                <a:cs typeface="Comic Sans MS"/>
              </a:rPr>
              <a:t>ydy</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i="1" spc="-3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i="1" spc="-30" dirty="0">
                <a:latin typeface="Comic Sans MS"/>
                <a:cs typeface="Comic Sans MS"/>
              </a:rPr>
              <a:t>[Sam] </a:t>
            </a:r>
            <a:r>
              <a:rPr sz="1400" b="1" spc="-5" dirty="0">
                <a:latin typeface="Comic Sans MS"/>
                <a:cs typeface="Comic Sans MS"/>
              </a:rPr>
              <a:t>is</a:t>
            </a:r>
            <a:r>
              <a:rPr sz="1400" b="1" spc="-204" dirty="0">
                <a:latin typeface="Comic Sans MS"/>
                <a:cs typeface="Comic Sans MS"/>
              </a:rPr>
              <a:t> </a:t>
            </a:r>
            <a:r>
              <a:rPr sz="1400" i="1" spc="-25" dirty="0">
                <a:latin typeface="Comic Sans MS"/>
                <a:cs typeface="Comic Sans MS"/>
              </a:rPr>
              <a:t>[verb/feeling]</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a:solidFill>
                  <a:srgbClr val="FF0000"/>
                </a:solidFill>
                <a:latin typeface="Comic Sans MS"/>
                <a:cs typeface="Comic Sans MS"/>
              </a:rPr>
              <a:t>Mae </a:t>
            </a:r>
            <a:r>
              <a:rPr lang="en-US" sz="1400" i="1" spc="-35" dirty="0">
                <a:solidFill>
                  <a:srgbClr val="FF0000"/>
                </a:solidFill>
                <a:latin typeface="Comic Sans MS"/>
                <a:cs typeface="Comic Sans MS"/>
              </a:rPr>
              <a:t>[Sam] </a:t>
            </a:r>
            <a:r>
              <a:rPr lang="en-US" sz="1400" b="1" spc="-5" dirty="0" err="1">
                <a:solidFill>
                  <a:srgbClr val="FF0000"/>
                </a:solidFill>
                <a:latin typeface="Comic Sans MS"/>
                <a:cs typeface="Comic Sans MS"/>
              </a:rPr>
              <a:t>yn</a:t>
            </a:r>
            <a:r>
              <a:rPr lang="en-US" sz="1400" b="1" spc="-195" dirty="0">
                <a:solidFill>
                  <a:srgbClr val="FF0000"/>
                </a:solidFill>
                <a:latin typeface="Comic Sans MS"/>
                <a:cs typeface="Comic Sans MS"/>
              </a:rPr>
              <a:t> </a:t>
            </a:r>
            <a:r>
              <a:rPr lang="en-US" sz="1400" i="1" spc="-25" dirty="0">
                <a:solidFill>
                  <a:srgbClr val="FF0000"/>
                </a:solidFill>
                <a:latin typeface="Comic Sans MS"/>
                <a:cs typeface="Comic Sans MS"/>
              </a:rPr>
              <a:t>[verb/feeling]</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Do you have</a:t>
            </a:r>
            <a:r>
              <a:rPr sz="1400" b="1" spc="60" dirty="0">
                <a:latin typeface="Comic Sans MS"/>
                <a:cs typeface="Comic Sans MS"/>
              </a:rPr>
              <a:t> </a:t>
            </a:r>
            <a:r>
              <a:rPr sz="1400" b="1" spc="-5" dirty="0">
                <a:latin typeface="Comic Sans MS"/>
                <a:cs typeface="Comic Sans MS"/>
              </a:rPr>
              <a:t>a</a:t>
            </a:r>
            <a:r>
              <a:rPr sz="1400" b="1" spc="1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r>
              <a:rPr lang="en-GB" sz="1400" b="1" spc="-25" dirty="0">
                <a:latin typeface="Comic Sans MS"/>
                <a:cs typeface="Comic Sans MS"/>
              </a:rPr>
              <a:t> </a:t>
            </a:r>
            <a:r>
              <a:rPr sz="1400" b="1" spc="-5" dirty="0">
                <a:latin typeface="Comic Sans MS"/>
                <a:cs typeface="Comic Sans MS"/>
              </a:rPr>
              <a:t>Yes, I have a </a:t>
            </a:r>
            <a:r>
              <a:rPr sz="1400" i="1" spc="-25" dirty="0">
                <a:latin typeface="Comic Sans MS"/>
                <a:cs typeface="Comic Sans MS"/>
              </a:rPr>
              <a:t>[noun]</a:t>
            </a:r>
            <a:r>
              <a:rPr sz="1400" b="1" spc="-25" dirty="0">
                <a:latin typeface="Comic Sans MS"/>
                <a:cs typeface="Comic Sans MS"/>
              </a:rPr>
              <a:t>. </a:t>
            </a:r>
            <a:r>
              <a:rPr sz="1400" b="1" spc="-5" dirty="0">
                <a:latin typeface="Comic Sans MS"/>
                <a:cs typeface="Comic Sans MS"/>
              </a:rPr>
              <a:t>No, I don’t have a</a:t>
            </a:r>
            <a:r>
              <a:rPr sz="1400" b="1" spc="-30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err="1">
                <a:solidFill>
                  <a:srgbClr val="FF0000"/>
                </a:solidFill>
                <a:latin typeface="Comic Sans MS"/>
                <a:cs typeface="Comic Sans MS"/>
              </a:rPr>
              <a:t>Oes</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Oes</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395" dirty="0">
                <a:solidFill>
                  <a:srgbClr val="FF0000"/>
                </a:solidFill>
                <a:latin typeface="Comic Sans MS"/>
                <a:cs typeface="Comic Sans MS"/>
              </a:rPr>
              <a:t> </a:t>
            </a:r>
            <a:r>
              <a:rPr lang="en-US" sz="1400" b="1" spc="-5" dirty="0">
                <a:solidFill>
                  <a:srgbClr val="FF0000"/>
                </a:solidFill>
                <a:latin typeface="Comic Sans MS"/>
                <a:cs typeface="Comic Sans MS"/>
              </a:rPr>
              <a:t>fi.</a:t>
            </a:r>
            <a:r>
              <a:rPr lang="en-US" sz="1400" b="1" spc="-5" dirty="0">
                <a:latin typeface="Comic Sans MS"/>
                <a:cs typeface="Comic Sans MS"/>
              </a:rPr>
              <a:t> </a:t>
            </a:r>
            <a:r>
              <a:rPr lang="en-US" sz="1400" b="1" spc="-5" dirty="0">
                <a:solidFill>
                  <a:srgbClr val="FF0000"/>
                </a:solidFill>
                <a:latin typeface="Comic Sans MS"/>
                <a:cs typeface="Comic Sans MS"/>
              </a:rPr>
              <a:t>Nag </a:t>
            </a:r>
            <a:r>
              <a:rPr lang="en-US" sz="1400" b="1" spc="-5" dirty="0" err="1">
                <a:solidFill>
                  <a:srgbClr val="FF0000"/>
                </a:solidFill>
                <a:latin typeface="Comic Sans MS"/>
                <a:cs typeface="Comic Sans MS"/>
              </a:rPr>
              <a:t>oes</a:t>
            </a:r>
            <a:r>
              <a:rPr lang="en-US" sz="1400" b="1" spc="-5" dirty="0">
                <a:solidFill>
                  <a:srgbClr val="FF0000"/>
                </a:solidFill>
                <a:latin typeface="Comic Sans MS"/>
                <a:cs typeface="Comic Sans MS"/>
              </a:rPr>
              <a:t>, does dim </a:t>
            </a:r>
            <a:r>
              <a:rPr lang="en-US" sz="1400" i="1" spc="-25"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229" dirty="0">
                <a:solidFill>
                  <a:srgbClr val="FF0000"/>
                </a:solidFill>
                <a:latin typeface="Comic Sans MS"/>
                <a:cs typeface="Comic Sans MS"/>
              </a:rPr>
              <a:t> </a:t>
            </a:r>
            <a:r>
              <a:rPr lang="en-US" sz="1400" b="1" spc="-5" dirty="0">
                <a:solidFill>
                  <a:srgbClr val="FF0000"/>
                </a:solidFill>
                <a:latin typeface="Comic Sans MS"/>
                <a:cs typeface="Comic Sans MS"/>
              </a:rPr>
              <a:t>fi</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What do you</a:t>
            </a:r>
            <a:r>
              <a:rPr sz="1400" b="1" spc="5" dirty="0">
                <a:latin typeface="Comic Sans MS"/>
                <a:cs typeface="Comic Sans MS"/>
              </a:rPr>
              <a:t> </a:t>
            </a:r>
            <a:r>
              <a:rPr sz="1400" b="1" spc="-5" dirty="0">
                <a:latin typeface="Comic Sans MS"/>
                <a:cs typeface="Comic Sans MS"/>
              </a:rPr>
              <a:t>have?</a:t>
            </a:r>
            <a:endParaRPr lang="en-GB" sz="1400" b="1" spc="-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sydd</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gyda</a:t>
            </a:r>
            <a:r>
              <a:rPr lang="en-US" sz="1400" b="1"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I have a </a:t>
            </a:r>
            <a:r>
              <a:rPr sz="1400" i="1" spc="-20" dirty="0">
                <a:latin typeface="Comic Sans MS"/>
                <a:cs typeface="Comic Sans MS"/>
              </a:rPr>
              <a:t>[noun]</a:t>
            </a:r>
            <a:r>
              <a:rPr sz="1400" b="1" spc="-20" dirty="0">
                <a:latin typeface="Comic Sans MS"/>
                <a:cs typeface="Comic Sans MS"/>
              </a:rPr>
              <a:t>.</a:t>
            </a:r>
            <a:endParaRPr lang="en-GB" sz="1400" b="1" spc="-20"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US" sz="1400" b="1" spc="-5" dirty="0">
                <a:solidFill>
                  <a:srgbClr val="FF0000"/>
                </a:solidFill>
                <a:latin typeface="Comic Sans MS"/>
                <a:cs typeface="Comic Sans MS"/>
              </a:rPr>
              <a:t>Mae </a:t>
            </a:r>
            <a:r>
              <a:rPr lang="en-US" sz="1400" i="1" spc="-25"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220" dirty="0">
                <a:solidFill>
                  <a:srgbClr val="FF0000"/>
                </a:solidFill>
                <a:latin typeface="Comic Sans MS"/>
                <a:cs typeface="Comic Sans MS"/>
              </a:rPr>
              <a:t> </a:t>
            </a:r>
            <a:r>
              <a:rPr lang="en-US" sz="1400" b="1" spc="-5" dirty="0">
                <a:solidFill>
                  <a:srgbClr val="FF0000"/>
                </a:solidFill>
                <a:latin typeface="Comic Sans MS"/>
                <a:cs typeface="Comic Sans MS"/>
              </a:rPr>
              <a:t>fi.</a:t>
            </a:r>
            <a:endParaRPr lang="en-US" sz="1400"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endParaRPr lang="en-US" sz="1400" b="1" spc="-5" dirty="0">
              <a:solidFill>
                <a:srgbClr val="FF0000"/>
              </a:solidFill>
              <a:latin typeface="Comic Sans MS"/>
              <a:cs typeface="Comic Sans MS"/>
            </a:endParaRPr>
          </a:p>
          <a:p>
            <a:pPr marL="297815" indent="-285750">
              <a:spcBef>
                <a:spcPts val="305"/>
              </a:spcBef>
              <a:buFont typeface="Wingdings" panose="05000000000000000000" pitchFamily="2" charset="2"/>
              <a:buChar char="§"/>
              <a:tabLst>
                <a:tab pos="193675" algn="l"/>
              </a:tabLst>
            </a:pPr>
            <a:r>
              <a:rPr sz="1400" b="1" spc="-5" dirty="0">
                <a:latin typeface="Comic Sans MS"/>
                <a:cs typeface="Comic Sans MS"/>
              </a:rPr>
              <a:t>I don’t have a</a:t>
            </a:r>
            <a:r>
              <a:rPr sz="1400" b="1" spc="1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indent="-285750">
              <a:spcBef>
                <a:spcPts val="305"/>
              </a:spcBef>
              <a:buFont typeface="Wingdings" panose="05000000000000000000" pitchFamily="2" charset="2"/>
              <a:buChar char="§"/>
              <a:tabLst>
                <a:tab pos="193675" algn="l"/>
              </a:tabLst>
            </a:pPr>
            <a:r>
              <a:rPr lang="en-GB" sz="1400" b="1" spc="-5" dirty="0">
                <a:solidFill>
                  <a:srgbClr val="FF0000"/>
                </a:solidFill>
                <a:latin typeface="Comic Sans MS"/>
                <a:cs typeface="Comic Sans MS"/>
              </a:rPr>
              <a:t>Does dim </a:t>
            </a:r>
            <a:r>
              <a:rPr lang="en-GB" sz="1400" i="1" spc="-5" dirty="0">
                <a:solidFill>
                  <a:srgbClr val="FF0000"/>
                </a:solidFill>
                <a:latin typeface="Comic Sans MS"/>
                <a:cs typeface="Comic Sans MS"/>
              </a:rPr>
              <a:t>[noun] </a:t>
            </a:r>
            <a:r>
              <a:rPr lang="en-GB" sz="1400" b="1" spc="-5" dirty="0" err="1">
                <a:solidFill>
                  <a:srgbClr val="FF0000"/>
                </a:solidFill>
                <a:latin typeface="Comic Sans MS"/>
                <a:cs typeface="Comic Sans MS"/>
              </a:rPr>
              <a:t>gyda</a:t>
            </a:r>
            <a:r>
              <a:rPr lang="en-GB" sz="1400" b="1" spc="-5" dirty="0">
                <a:solidFill>
                  <a:srgbClr val="FF0000"/>
                </a:solidFill>
                <a:latin typeface="Comic Sans MS"/>
                <a:cs typeface="Comic Sans MS"/>
              </a:rPr>
              <a:t> fi. </a:t>
            </a:r>
            <a:endParaRPr lang="pl-PL" sz="1400" dirty="0">
              <a:solidFill>
                <a:srgbClr val="FF0000"/>
              </a:solidFill>
              <a:latin typeface="Comic Sans MS"/>
              <a:cs typeface="Comic Sans MS"/>
            </a:endParaRPr>
          </a:p>
          <a:p>
            <a:pPr marL="3247390">
              <a:lnSpc>
                <a:spcPct val="100000"/>
              </a:lnSpc>
              <a:spcBef>
                <a:spcPts val="210"/>
              </a:spcBef>
            </a:pPr>
            <a:endParaRPr sz="1400" dirty="0">
              <a:latin typeface="Comic Sans MS"/>
              <a:cs typeface="Comic Sans MS"/>
            </a:endParaRPr>
          </a:p>
        </p:txBody>
      </p:sp>
      <p:sp>
        <p:nvSpPr>
          <p:cNvPr id="12" name="object 12"/>
          <p:cNvSpPr/>
          <p:nvPr/>
        </p:nvSpPr>
        <p:spPr>
          <a:xfrm>
            <a:off x="7575042" y="1449324"/>
            <a:ext cx="1856994" cy="1134618"/>
          </a:xfrm>
          <a:prstGeom prst="rect">
            <a:avLst/>
          </a:prstGeom>
          <a:blipFill>
            <a:blip r:embed="rId21" cstate="print"/>
            <a:stretch>
              <a:fillRect/>
            </a:stretch>
          </a:blipFill>
        </p:spPr>
        <p:txBody>
          <a:bodyPr wrap="square" lIns="0" tIns="0" rIns="0" bIns="0" rtlCol="0"/>
          <a:lstStyle/>
          <a:p>
            <a:endParaRPr/>
          </a:p>
        </p:txBody>
      </p:sp>
      <p:sp>
        <p:nvSpPr>
          <p:cNvPr id="13" name="object 13"/>
          <p:cNvSpPr txBox="1">
            <a:spLocks noGrp="1"/>
          </p:cNvSpPr>
          <p:nvPr>
            <p:ph type="title"/>
          </p:nvPr>
        </p:nvSpPr>
        <p:spPr>
          <a:xfrm>
            <a:off x="5410074" y="210808"/>
            <a:ext cx="4361941"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2</a:t>
            </a:r>
          </a:p>
        </p:txBody>
      </p:sp>
      <p:pic>
        <p:nvPicPr>
          <p:cNvPr id="1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2" cstate="print"/>
          <a:stretch>
            <a:fillRect/>
          </a:stretch>
        </p:blipFill>
        <p:spPr>
          <a:xfrm>
            <a:off x="2971800" y="304800"/>
            <a:ext cx="304800" cy="304800"/>
          </a:xfrm>
          <a:prstGeom prst="rect">
            <a:avLst/>
          </a:prstGeom>
        </p:spPr>
      </p:pic>
      <p:pic>
        <p:nvPicPr>
          <p:cNvPr id="16" name="Recorded Sound">
            <a:hlinkClick r:id="" action="ppaction://media"/>
          </p:cNvPr>
          <p:cNvPicPr>
            <a:picLocks noChangeAspect="1"/>
          </p:cNvPicPr>
          <p:nvPr>
            <a:audioFile r:link="rId3"/>
            <p:extLst>
              <p:ext uri="{DAA4B4D4-6D71-4841-9C94-3DE7FCFB9230}">
                <p14:media xmlns:p14="http://schemas.microsoft.com/office/powerpoint/2010/main" r:embed="rId4">
                  <p14:trim st="3142"/>
                </p14:media>
              </p:ext>
            </p:extLst>
          </p:nvPr>
        </p:nvPicPr>
        <p:blipFill>
          <a:blip r:embed="rId23" cstate="print"/>
          <a:stretch>
            <a:fillRect/>
          </a:stretch>
        </p:blipFill>
        <p:spPr>
          <a:xfrm>
            <a:off x="6781800" y="1143000"/>
            <a:ext cx="304800" cy="304800"/>
          </a:xfrm>
          <a:prstGeom prst="rect">
            <a:avLst/>
          </a:prstGeom>
        </p:spPr>
      </p:pic>
      <p:pic>
        <p:nvPicPr>
          <p:cNvPr id="17"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4" cstate="print"/>
          <a:stretch>
            <a:fillRect/>
          </a:stretch>
        </p:blipFill>
        <p:spPr>
          <a:xfrm>
            <a:off x="2743200" y="1864233"/>
            <a:ext cx="304800" cy="304800"/>
          </a:xfrm>
          <a:prstGeom prst="rect">
            <a:avLst/>
          </a:prstGeom>
        </p:spPr>
      </p:pic>
      <p:pic>
        <p:nvPicPr>
          <p:cNvPr id="20" name="Recorded Sound">
            <a:hlinkClick r:id="" action="ppaction://media"/>
          </p:cNvPr>
          <p:cNvPicPr>
            <a:picLocks noChangeAspect="1"/>
          </p:cNvPicPr>
          <p:nvPr>
            <a:audioFile r:link="rId3"/>
            <p:extLst>
              <p:ext uri="{DAA4B4D4-6D71-4841-9C94-3DE7FCFB9230}">
                <p14:media xmlns:p14="http://schemas.microsoft.com/office/powerpoint/2010/main" r:embed="rId7">
                  <p14:trim st="3405"/>
                </p14:media>
              </p:ext>
            </p:extLst>
          </p:nvPr>
        </p:nvPicPr>
        <p:blipFill>
          <a:blip r:embed="rId25" cstate="print"/>
          <a:stretch>
            <a:fillRect/>
          </a:stretch>
        </p:blipFill>
        <p:spPr>
          <a:xfrm>
            <a:off x="5105400" y="3279228"/>
            <a:ext cx="304800" cy="304800"/>
          </a:xfrm>
          <a:prstGeom prst="rect">
            <a:avLst/>
          </a:prstGeom>
        </p:spPr>
      </p:pic>
      <p:pic>
        <p:nvPicPr>
          <p:cNvPr id="21" name="Recorded Sound">
            <a:hlinkClick r:id="" action="ppaction://media"/>
          </p:cNvPr>
          <p:cNvPicPr>
            <a:picLocks noChangeAspect="1"/>
          </p:cNvPicPr>
          <p:nvPr>
            <a:audioFile r:link="rId3"/>
            <p:extLst>
              <p:ext uri="{DAA4B4D4-6D71-4841-9C94-3DE7FCFB9230}">
                <p14:media xmlns:p14="http://schemas.microsoft.com/office/powerpoint/2010/main" r:embed="rId8">
                  <p14:trim end="554.0226"/>
                </p14:media>
              </p:ext>
            </p:extLst>
          </p:nvPr>
        </p:nvPicPr>
        <p:blipFill>
          <a:blip r:embed="rId26" cstate="print"/>
          <a:stretch>
            <a:fillRect/>
          </a:stretch>
        </p:blipFill>
        <p:spPr>
          <a:xfrm>
            <a:off x="4572000" y="3279228"/>
            <a:ext cx="304800" cy="304800"/>
          </a:xfrm>
          <a:prstGeom prst="rect">
            <a:avLst/>
          </a:prstGeom>
        </p:spPr>
      </p:pic>
      <p:pic>
        <p:nvPicPr>
          <p:cNvPr id="25" name="Recorded Sound">
            <a:hlinkClick r:id="" action="ppaction://media"/>
          </p:cNvPr>
          <p:cNvPicPr>
            <a:picLocks noChangeAspect="1"/>
          </p:cNvPicPr>
          <p:nvPr>
            <a:audioFile r:link="rId3"/>
            <p:extLst>
              <p:ext uri="{DAA4B4D4-6D71-4841-9C94-3DE7FCFB9230}">
                <p14:media xmlns:p14="http://schemas.microsoft.com/office/powerpoint/2010/main" r:embed="rId9">
                  <p14:trim st="3914" end="4376.0226"/>
                </p14:media>
              </p:ext>
            </p:extLst>
          </p:nvPr>
        </p:nvPicPr>
        <p:blipFill>
          <a:blip r:embed="rId27" cstate="print"/>
          <a:stretch>
            <a:fillRect/>
          </a:stretch>
        </p:blipFill>
        <p:spPr>
          <a:xfrm>
            <a:off x="7910322" y="4920353"/>
            <a:ext cx="304800" cy="304800"/>
          </a:xfrm>
          <a:prstGeom prst="rect">
            <a:avLst/>
          </a:prstGeom>
        </p:spPr>
      </p:pic>
      <p:pic>
        <p:nvPicPr>
          <p:cNvPr id="26" name="Recorded Sound">
            <a:hlinkClick r:id="" action="ppaction://media"/>
          </p:cNvPr>
          <p:cNvPicPr>
            <a:picLocks noChangeAspect="1"/>
          </p:cNvPicPr>
          <p:nvPr>
            <a:audioFile r:link="rId11"/>
            <p:extLst>
              <p:ext uri="{DAA4B4D4-6D71-4841-9C94-3DE7FCFB9230}">
                <p14:media xmlns:p14="http://schemas.microsoft.com/office/powerpoint/2010/main" r:embed="rId10"/>
              </p:ext>
            </p:extLst>
          </p:nvPr>
        </p:nvPicPr>
        <p:blipFill>
          <a:blip r:embed="rId28" cstate="print"/>
          <a:stretch>
            <a:fillRect/>
          </a:stretch>
        </p:blipFill>
        <p:spPr>
          <a:xfrm>
            <a:off x="2590800" y="5638800"/>
            <a:ext cx="304800" cy="304800"/>
          </a:xfrm>
          <a:prstGeom prst="rect">
            <a:avLst/>
          </a:prstGeom>
        </p:spPr>
      </p:pic>
      <p:pic>
        <p:nvPicPr>
          <p:cNvPr id="28" name="Recorded Sound">
            <a:hlinkClick r:id="" action="ppaction://media"/>
          </p:cNvPr>
          <p:cNvPicPr>
            <a:picLocks noChangeAspect="1"/>
          </p:cNvPicPr>
          <p:nvPr>
            <a:audioFile r:link="rId13"/>
            <p:extLst>
              <p:ext uri="{DAA4B4D4-6D71-4841-9C94-3DE7FCFB9230}">
                <p14:media xmlns:p14="http://schemas.microsoft.com/office/powerpoint/2010/main" r:embed="rId12"/>
              </p:ext>
            </p:extLst>
          </p:nvPr>
        </p:nvPicPr>
        <p:blipFill>
          <a:blip r:embed="rId29" cstate="print"/>
          <a:stretch>
            <a:fillRect/>
          </a:stretch>
        </p:blipFill>
        <p:spPr>
          <a:xfrm>
            <a:off x="2514600" y="6400800"/>
            <a:ext cx="304800" cy="304800"/>
          </a:xfrm>
          <a:prstGeom prst="rect">
            <a:avLst/>
          </a:prstGeom>
        </p:spPr>
      </p:pic>
      <p:pic>
        <p:nvPicPr>
          <p:cNvPr id="30" name="Recorded Sound">
            <a:hlinkClick r:id="" action="ppaction://media"/>
          </p:cNvPr>
          <p:cNvPicPr>
            <a:picLocks noChangeAspect="1"/>
          </p:cNvPicPr>
          <p:nvPr>
            <a:audioFile r:link="rId15"/>
            <p:extLst>
              <p:ext uri="{DAA4B4D4-6D71-4841-9C94-3DE7FCFB9230}">
                <p14:media xmlns:p14="http://schemas.microsoft.com/office/powerpoint/2010/main" r:embed="rId14"/>
              </p:ext>
            </p:extLst>
          </p:nvPr>
        </p:nvPicPr>
        <p:blipFill>
          <a:blip r:embed="rId30" cstate="print"/>
          <a:stretch>
            <a:fillRect/>
          </a:stretch>
        </p:blipFill>
        <p:spPr>
          <a:xfrm>
            <a:off x="2895600" y="7179840"/>
            <a:ext cx="304800" cy="304800"/>
          </a:xfrm>
          <a:prstGeom prst="rect">
            <a:avLst/>
          </a:prstGeom>
        </p:spPr>
      </p:pic>
      <p:pic>
        <p:nvPicPr>
          <p:cNvPr id="31"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31" cstate="print"/>
          <a:stretch>
            <a:fillRect/>
          </a:stretch>
        </p:blipFill>
        <p:spPr>
          <a:xfrm>
            <a:off x="3124200" y="2590800"/>
            <a:ext cx="304800" cy="304800"/>
          </a:xfrm>
          <a:prstGeom prst="rect">
            <a:avLst/>
          </a:prstGeom>
        </p:spPr>
      </p:pic>
      <p:pic>
        <p:nvPicPr>
          <p:cNvPr id="32"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32" cstate="print"/>
          <a:stretch>
            <a:fillRect/>
          </a:stretch>
        </p:blipFill>
        <p:spPr>
          <a:xfrm>
            <a:off x="3276600" y="4114800"/>
            <a:ext cx="304800" cy="304800"/>
          </a:xfrm>
          <a:prstGeom prst="rect">
            <a:avLst/>
          </a:prstGeom>
        </p:spPr>
      </p:pic>
      <p:pic>
        <p:nvPicPr>
          <p:cNvPr id="33" name="Recorded Sound">
            <a:hlinkClick r:id="" action="ppaction://media"/>
          </p:cNvPr>
          <p:cNvPicPr>
            <a:picLocks noChangeAspect="1"/>
          </p:cNvPicPr>
          <p:nvPr>
            <a:audioFile r:link="rId3"/>
            <p:extLst>
              <p:ext uri="{DAA4B4D4-6D71-4841-9C94-3DE7FCFB9230}">
                <p14:media xmlns:p14="http://schemas.microsoft.com/office/powerpoint/2010/main" r:embed="rId4">
                  <p14:trim end="4467.0453"/>
                </p14:media>
              </p:ext>
            </p:extLst>
          </p:nvPr>
        </p:nvPicPr>
        <p:blipFill>
          <a:blip r:embed="rId23" cstate="print"/>
          <a:stretch>
            <a:fillRect/>
          </a:stretch>
        </p:blipFill>
        <p:spPr>
          <a:xfrm>
            <a:off x="6400800" y="1107948"/>
            <a:ext cx="304800" cy="304800"/>
          </a:xfrm>
          <a:prstGeom prst="rect">
            <a:avLst/>
          </a:prstGeom>
        </p:spPr>
      </p:pic>
      <p:pic>
        <p:nvPicPr>
          <p:cNvPr id="34" name="Recorded Sound">
            <a:hlinkClick r:id="" action="ppaction://media"/>
          </p:cNvPr>
          <p:cNvPicPr>
            <a:picLocks noChangeAspect="1"/>
          </p:cNvPicPr>
          <p:nvPr>
            <a:audioFile r:link="rId3"/>
            <p:extLst>
              <p:ext uri="{DAA4B4D4-6D71-4841-9C94-3DE7FCFB9230}">
                <p14:media xmlns:p14="http://schemas.microsoft.com/office/powerpoint/2010/main" r:embed="rId9">
                  <p14:trim st="6747"/>
                </p14:media>
              </p:ext>
            </p:extLst>
          </p:nvPr>
        </p:nvPicPr>
        <p:blipFill>
          <a:blip r:embed="rId27" cstate="print"/>
          <a:stretch>
            <a:fillRect/>
          </a:stretch>
        </p:blipFill>
        <p:spPr>
          <a:xfrm>
            <a:off x="8503539" y="4900223"/>
            <a:ext cx="304800" cy="304800"/>
          </a:xfrm>
          <a:prstGeom prst="rect">
            <a:avLst/>
          </a:prstGeom>
        </p:spPr>
      </p:pic>
      <p:pic>
        <p:nvPicPr>
          <p:cNvPr id="35" name="Recorded Sound">
            <a:hlinkClick r:id="" action="ppaction://media"/>
          </p:cNvPr>
          <p:cNvPicPr>
            <a:picLocks noChangeAspect="1"/>
          </p:cNvPicPr>
          <p:nvPr>
            <a:audioFile r:link="rId3"/>
            <p:extLst>
              <p:ext uri="{DAA4B4D4-6D71-4841-9C94-3DE7FCFB9230}">
                <p14:media xmlns:p14="http://schemas.microsoft.com/office/powerpoint/2010/main" r:embed="rId9">
                  <p14:trim end="7287.0226"/>
                </p14:media>
              </p:ext>
            </p:extLst>
          </p:nvPr>
        </p:nvPicPr>
        <p:blipFill>
          <a:blip r:embed="rId27" cstate="print"/>
          <a:stretch>
            <a:fillRect/>
          </a:stretch>
        </p:blipFill>
        <p:spPr>
          <a:xfrm>
            <a:off x="7422642" y="4900223"/>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89" fill="hold"/>
                                        <p:tgtEl>
                                          <p:spTgt spid="14"/>
                                        </p:tgtEl>
                                      </p:cBhvr>
                                    </p:cmd>
                                  </p:childTnLst>
                                </p:cTn>
                              </p:par>
                            </p:childTnLst>
                          </p:cTn>
                        </p:par>
                      </p:childTnLst>
                    </p:cTn>
                  </p:par>
                </p:childTnLst>
              </p:cTn>
              <p:nextCondLst>
                <p:cond evt="onClick" delay="0">
                  <p:tgtEl>
                    <p:spTgt spid="1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seq concurrent="1" nextAc="seek">
              <p:cTn id="8" restart="whenNotActive" fill="hold" evtFilter="cancelBubble" nodeType="interactiveSeq">
                <p:stCondLst>
                  <p:cond evt="onClick" delay="0">
                    <p:tgtEl>
                      <p:spTgt spid="1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598" fill="hold"/>
                                        <p:tgtEl>
                                          <p:spTgt spid="16"/>
                                        </p:tgtEl>
                                      </p:cBhvr>
                                    </p:cmd>
                                  </p:childTnLst>
                                </p:cTn>
                              </p:par>
                            </p:childTnLst>
                          </p:cTn>
                        </p:par>
                      </p:childTnLst>
                    </p:cTn>
                  </p:par>
                </p:childTnLst>
              </p:cTn>
              <p:nextCondLst>
                <p:cond evt="onClick" delay="0">
                  <p:tgtEl>
                    <p:spTgt spid="16"/>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049" fill="hold"/>
                                        <p:tgtEl>
                                          <p:spTgt spid="17"/>
                                        </p:tgtEl>
                                      </p:cBhvr>
                                    </p:cmd>
                                  </p:childTnLst>
                                </p:cTn>
                              </p:par>
                            </p:childTnLst>
                          </p:cTn>
                        </p:par>
                      </p:childTnLst>
                    </p:cTn>
                  </p:par>
                </p:childTnLst>
              </p:cTn>
              <p:nextCondLst>
                <p:cond evt="onClick" delay="0">
                  <p:tgtEl>
                    <p:spTgt spid="17"/>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915" fill="hold"/>
                                        <p:tgtEl>
                                          <p:spTgt spid="20"/>
                                        </p:tgtEl>
                                      </p:cBhvr>
                                    </p:cmd>
                                  </p:childTnLst>
                                </p:cTn>
                              </p:par>
                            </p:childTnLst>
                          </p:cTn>
                        </p:par>
                      </p:childTnLst>
                    </p:cTn>
                  </p:par>
                </p:childTnLst>
              </p:cTn>
              <p:nextCondLst>
                <p:cond evt="onClick" delay="0">
                  <p:tgtEl>
                    <p:spTgt spid="20"/>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6" restart="whenNotActive" fill="hold" evtFilter="cancelBubble" nodeType="interactiveSeq">
                <p:stCondLst>
                  <p:cond evt="onClick" delay="0">
                    <p:tgtEl>
                      <p:spTgt spid="21"/>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556" fill="hold"/>
                                        <p:tgtEl>
                                          <p:spTgt spid="21"/>
                                        </p:tgtEl>
                                      </p:cBhvr>
                                    </p:cmd>
                                  </p:childTnLst>
                                </p:cTn>
                              </p:par>
                            </p:childTnLst>
                          </p:cTn>
                        </p:par>
                      </p:childTnLst>
                    </p:cTn>
                  </p:par>
                </p:childTnLst>
              </p:cTn>
              <p:nextCondLst>
                <p:cond evt="onClick" delay="0">
                  <p:tgtEl>
                    <p:spTgt spid="21"/>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32" restart="whenNotActive" fill="hold" evtFilter="cancelBubble" nodeType="interactiveSeq">
                <p:stCondLst>
                  <p:cond evt="onClick" delay="0">
                    <p:tgtEl>
                      <p:spTgt spid="25"/>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820" fill="hold"/>
                                        <p:tgtEl>
                                          <p:spTgt spid="25"/>
                                        </p:tgtEl>
                                      </p:cBhvr>
                                    </p:cmd>
                                  </p:childTnLst>
                                </p:cTn>
                              </p:par>
                            </p:childTnLst>
                          </p:cTn>
                        </p:par>
                      </p:childTnLst>
                    </p:cTn>
                  </p:par>
                </p:childTnLst>
              </p:cTn>
              <p:nextCondLst>
                <p:cond evt="onClick" delay="0">
                  <p:tgtEl>
                    <p:spTgt spid="25"/>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38" restart="whenNotActive" fill="hold" evtFilter="cancelBubble" nodeType="interactiveSeq">
                <p:stCondLst>
                  <p:cond evt="onClick" delay="0">
                    <p:tgtEl>
                      <p:spTgt spid="26"/>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350" fill="hold"/>
                                        <p:tgtEl>
                                          <p:spTgt spid="26"/>
                                        </p:tgtEl>
                                      </p:cBhvr>
                                    </p:cmd>
                                  </p:childTnLst>
                                </p:cTn>
                              </p:par>
                            </p:childTnLst>
                          </p:cTn>
                        </p:par>
                      </p:childTnLst>
                    </p:cTn>
                  </p:par>
                </p:childTnLst>
              </p:cTn>
              <p:nextCondLst>
                <p:cond evt="onClick" delay="0">
                  <p:tgtEl>
                    <p:spTgt spid="26"/>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44" restart="whenNotActive" fill="hold" evtFilter="cancelBubble" nodeType="interactiveSeq">
                <p:stCondLst>
                  <p:cond evt="onClick" delay="0">
                    <p:tgtEl>
                      <p:spTgt spid="28"/>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160" fill="hold"/>
                                        <p:tgtEl>
                                          <p:spTgt spid="28"/>
                                        </p:tgtEl>
                                      </p:cBhvr>
                                    </p:cmd>
                                  </p:childTnLst>
                                </p:cTn>
                              </p:par>
                            </p:childTnLst>
                          </p:cTn>
                        </p:par>
                      </p:childTnLst>
                    </p:cTn>
                  </p:par>
                </p:childTnLst>
              </p:cTn>
              <p:nextCondLst>
                <p:cond evt="onClick" delay="0">
                  <p:tgtEl>
                    <p:spTgt spid="28"/>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50" restart="whenNotActive" fill="hold" evtFilter="cancelBubble" nodeType="interactiveSeq">
                <p:stCondLst>
                  <p:cond evt="onClick" delay="0">
                    <p:tgtEl>
                      <p:spTgt spid="30"/>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449" fill="hold"/>
                                        <p:tgtEl>
                                          <p:spTgt spid="30"/>
                                        </p:tgtEl>
                                      </p:cBhvr>
                                    </p:cmd>
                                  </p:childTnLst>
                                </p:cTn>
                              </p:par>
                            </p:childTnLst>
                          </p:cTn>
                        </p:par>
                      </p:childTnLst>
                    </p:cTn>
                  </p:par>
                </p:childTnLst>
              </p:cTn>
              <p:nextCondLst>
                <p:cond evt="onClick" delay="0">
                  <p:tgtEl>
                    <p:spTgt spid="30"/>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56" restart="whenNotActive" fill="hold" evtFilter="cancelBubble" nodeType="interactiveSeq">
                <p:stCondLst>
                  <p:cond evt="onClick" delay="0">
                    <p:tgtEl>
                      <p:spTgt spid="31"/>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750" fill="hold"/>
                                        <p:tgtEl>
                                          <p:spTgt spid="31"/>
                                        </p:tgtEl>
                                      </p:cBhvr>
                                    </p:cmd>
                                  </p:childTnLst>
                                </p:cTn>
                              </p:par>
                            </p:childTnLst>
                          </p:cTn>
                        </p:par>
                      </p:childTnLst>
                    </p:cTn>
                  </p:par>
                </p:childTnLst>
              </p:cTn>
              <p:nextCondLst>
                <p:cond evt="onClick" delay="0">
                  <p:tgtEl>
                    <p:spTgt spid="31"/>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62" restart="whenNotActive" fill="hold" evtFilter="cancelBubble" nodeType="interactiveSeq">
                <p:stCondLst>
                  <p:cond evt="onClick" delay="0">
                    <p:tgtEl>
                      <p:spTgt spid="32"/>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3540" fill="hold"/>
                                        <p:tgtEl>
                                          <p:spTgt spid="32"/>
                                        </p:tgtEl>
                                      </p:cBhvr>
                                    </p:cmd>
                                  </p:childTnLst>
                                </p:cTn>
                              </p:par>
                            </p:childTnLst>
                          </p:cTn>
                        </p:par>
                      </p:childTnLst>
                    </p:cTn>
                  </p:par>
                </p:childTnLst>
              </p:cTn>
              <p:nextCondLst>
                <p:cond evt="onClick" delay="0">
                  <p:tgtEl>
                    <p:spTgt spid="32"/>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68" restart="whenNotActive" fill="hold" evtFilter="cancelBubble" nodeType="interactiveSeq">
                <p:stCondLst>
                  <p:cond evt="onClick" delay="0">
                    <p:tgtEl>
                      <p:spTgt spid="33"/>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3273" fill="hold"/>
                                        <p:tgtEl>
                                          <p:spTgt spid="33"/>
                                        </p:tgtEl>
                                      </p:cBhvr>
                                    </p:cmd>
                                  </p:childTnLst>
                                </p:cTn>
                              </p:par>
                            </p:childTnLst>
                          </p:cTn>
                        </p:par>
                      </p:childTnLst>
                    </p:cTn>
                  </p:par>
                </p:childTnLst>
              </p:cTn>
              <p:nextCondLst>
                <p:cond evt="onClick" delay="0">
                  <p:tgtEl>
                    <p:spTgt spid="33"/>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74" restart="whenNotActive" fill="hold" evtFilter="cancelBubble" nodeType="interactiveSeq">
                <p:stCondLst>
                  <p:cond evt="onClick" delay="0">
                    <p:tgtEl>
                      <p:spTgt spid="34"/>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4363" fill="hold"/>
                                        <p:tgtEl>
                                          <p:spTgt spid="34"/>
                                        </p:tgtEl>
                                      </p:cBhvr>
                                    </p:cmd>
                                  </p:childTnLst>
                                </p:cTn>
                              </p:par>
                            </p:childTnLst>
                          </p:cTn>
                        </p:par>
                      </p:childTnLst>
                    </p:cTn>
                  </p:par>
                </p:childTnLst>
              </p:cTn>
              <p:nextCondLst>
                <p:cond evt="onClick" delay="0">
                  <p:tgtEl>
                    <p:spTgt spid="34"/>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80" restart="whenNotActive" fill="hold" evtFilter="cancelBubble" nodeType="interactiveSeq">
                <p:stCondLst>
                  <p:cond evt="onClick" delay="0">
                    <p:tgtEl>
                      <p:spTgt spid="35"/>
                    </p:tgtEl>
                  </p:cond>
                </p:stCondLst>
                <p:endSync evt="end" delay="0">
                  <p:rtn val="all"/>
                </p:endSync>
                <p:childTnLst>
                  <p:par>
                    <p:cTn id="81" fill="hold">
                      <p:stCondLst>
                        <p:cond delay="0"/>
                      </p:stCondLst>
                      <p:childTnLst>
                        <p:par>
                          <p:cTn id="82" fill="hold">
                            <p:stCondLst>
                              <p:cond delay="0"/>
                            </p:stCondLst>
                            <p:childTnLst>
                              <p:par>
                                <p:cTn id="83" presetID="1" presetClass="mediacall" presetSubtype="0" fill="hold" nodeType="clickEffect">
                                  <p:stCondLst>
                                    <p:cond delay="0"/>
                                  </p:stCondLst>
                                  <p:childTnLst>
                                    <p:cmd type="call" cmd="playFrom(0.0)">
                                      <p:cBhvr>
                                        <p:cTn id="84" dur="3823" fill="hold"/>
                                        <p:tgtEl>
                                          <p:spTgt spid="35"/>
                                        </p:tgtEl>
                                      </p:cBhvr>
                                    </p:cmd>
                                  </p:childTnLst>
                                </p:cTn>
                              </p:par>
                            </p:childTnLst>
                          </p:cTn>
                        </p:par>
                      </p:childTnLst>
                    </p:cTn>
                  </p:par>
                </p:childTnLst>
              </p:cTn>
              <p:nextCondLst>
                <p:cond evt="onClick" delay="0">
                  <p:tgtEl>
                    <p:spTgt spid="35"/>
                  </p:tgtEl>
                </p:cond>
              </p:nextCondLst>
            </p:seq>
            <p:audio>
              <p:cMediaNode>
                <p:cTn id="85"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10</a:t>
            </a:r>
            <a:endParaRPr sz="1000">
              <a:latin typeface="Times New Roman"/>
              <a:cs typeface="Times New Roman"/>
            </a:endParaRPr>
          </a:p>
        </p:txBody>
      </p:sp>
      <p:sp>
        <p:nvSpPr>
          <p:cNvPr id="3" name="object 3"/>
          <p:cNvSpPr/>
          <p:nvPr/>
        </p:nvSpPr>
        <p:spPr>
          <a:xfrm>
            <a:off x="215645" y="186818"/>
            <a:ext cx="9648825" cy="7344409"/>
          </a:xfrm>
          <a:custGeom>
            <a:avLst/>
            <a:gdLst/>
            <a:ahLst/>
            <a:cxnLst/>
            <a:rect l="l" t="t" r="r" b="b"/>
            <a:pathLst>
              <a:path w="9648825" h="7344409">
                <a:moveTo>
                  <a:pt x="0" y="0"/>
                </a:moveTo>
                <a:lnTo>
                  <a:pt x="0" y="7344156"/>
                </a:lnTo>
                <a:lnTo>
                  <a:pt x="9648444" y="734415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54075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9" name="object 9"/>
          <p:cNvSpPr txBox="1"/>
          <p:nvPr/>
        </p:nvSpPr>
        <p:spPr>
          <a:xfrm>
            <a:off x="4992307" y="1263374"/>
            <a:ext cx="925194" cy="455894"/>
          </a:xfrm>
          <a:prstGeom prst="rect">
            <a:avLst/>
          </a:prstGeom>
        </p:spPr>
        <p:txBody>
          <a:bodyPr vert="horz" wrap="square" lIns="0" tIns="12065" rIns="0" bIns="0" rtlCol="0">
            <a:spAutoFit/>
          </a:bodyPr>
          <a:lstStyle/>
          <a:p>
            <a:pPr marL="12700">
              <a:lnSpc>
                <a:spcPct val="100000"/>
              </a:lnSpc>
              <a:spcBef>
                <a:spcPts val="95"/>
              </a:spcBef>
              <a:tabLst>
                <a:tab pos="509270" algn="l"/>
              </a:tabLst>
            </a:pPr>
            <a:r>
              <a:rPr sz="1400" b="1" spc="-5" dirty="0">
                <a:latin typeface="Comic Sans MS"/>
                <a:cs typeface="Comic Sans MS"/>
              </a:rPr>
              <a:t>0</a:t>
            </a:r>
            <a:r>
              <a:rPr sz="1400" b="1" dirty="0">
                <a:latin typeface="Comic Sans MS"/>
                <a:cs typeface="Comic Sans MS"/>
              </a:rPr>
              <a:t> </a:t>
            </a:r>
            <a:r>
              <a:rPr sz="1400" b="1" spc="-5" dirty="0">
                <a:latin typeface="Comic Sans MS"/>
                <a:cs typeface="Comic Sans MS"/>
              </a:rPr>
              <a:t>—	50</a:t>
            </a:r>
            <a:r>
              <a:rPr sz="1400" b="1" spc="-75" dirty="0">
                <a:latin typeface="Comic Sans MS"/>
                <a:cs typeface="Comic Sans MS"/>
              </a:rPr>
              <a:t> </a:t>
            </a:r>
            <a:r>
              <a:rPr sz="1400" b="1" spc="-5" dirty="0">
                <a:latin typeface="Comic Sans MS"/>
                <a:cs typeface="Comic Sans MS"/>
              </a:rPr>
              <a:t>+</a:t>
            </a:r>
            <a:endParaRPr lang="en-GB" sz="1400" b="1" spc="-5" dirty="0">
              <a:latin typeface="Comic Sans MS"/>
              <a:cs typeface="Comic Sans MS"/>
            </a:endParaRPr>
          </a:p>
          <a:p>
            <a:pPr marL="12700">
              <a:lnSpc>
                <a:spcPct val="100000"/>
              </a:lnSpc>
              <a:spcBef>
                <a:spcPts val="95"/>
              </a:spcBef>
              <a:tabLst>
                <a:tab pos="509270" algn="l"/>
              </a:tabLst>
            </a:pPr>
            <a:r>
              <a:rPr lang="en-GB" sz="1400" b="1" spc="-5" dirty="0">
                <a:solidFill>
                  <a:srgbClr val="FF0000"/>
                </a:solidFill>
                <a:latin typeface="Comic Sans MS"/>
                <a:cs typeface="Comic Sans MS"/>
              </a:rPr>
              <a:t>0 – 50+</a:t>
            </a:r>
            <a:endParaRPr sz="1400" dirty="0">
              <a:solidFill>
                <a:srgbClr val="FF0000"/>
              </a:solidFill>
              <a:latin typeface="Comic Sans MS"/>
              <a:cs typeface="Comic Sans MS"/>
            </a:endParaRPr>
          </a:p>
        </p:txBody>
      </p:sp>
      <p:sp>
        <p:nvSpPr>
          <p:cNvPr id="10" name="object 10"/>
          <p:cNvSpPr txBox="1"/>
          <p:nvPr/>
        </p:nvSpPr>
        <p:spPr>
          <a:xfrm>
            <a:off x="384050" y="381000"/>
            <a:ext cx="7845550" cy="3237425"/>
          </a:xfrm>
          <a:prstGeom prst="rect">
            <a:avLst/>
          </a:prstGeom>
        </p:spPr>
        <p:txBody>
          <a:bodyPr vert="horz" wrap="square" lIns="0" tIns="38735" rIns="0" bIns="0" rtlCol="0">
            <a:spAutoFit/>
          </a:bodyPr>
          <a:lstStyle/>
          <a:p>
            <a:pPr marL="297815" indent="-285750">
              <a:lnSpc>
                <a:spcPct val="100000"/>
              </a:lnSpc>
              <a:spcBef>
                <a:spcPts val="305"/>
              </a:spcBef>
              <a:buFont typeface="Wingdings" panose="05000000000000000000" pitchFamily="2" charset="2"/>
              <a:buChar char="§"/>
              <a:tabLst>
                <a:tab pos="204470" algn="l"/>
              </a:tabLst>
            </a:pPr>
            <a:r>
              <a:rPr sz="1400" b="1" spc="-5" dirty="0">
                <a:latin typeface="Comic Sans MS"/>
                <a:cs typeface="Comic Sans MS"/>
              </a:rPr>
              <a:t>How many </a:t>
            </a:r>
            <a:r>
              <a:rPr sz="1400" i="1" spc="-25" dirty="0">
                <a:latin typeface="Comic Sans MS"/>
                <a:cs typeface="Comic Sans MS"/>
              </a:rPr>
              <a:t>[nouns] </a:t>
            </a:r>
            <a:r>
              <a:rPr sz="1400" b="1" spc="-5" dirty="0">
                <a:latin typeface="Comic Sans MS"/>
                <a:cs typeface="Comic Sans MS"/>
              </a:rPr>
              <a:t>does </a:t>
            </a:r>
            <a:r>
              <a:rPr sz="1400" i="1" spc="-30" dirty="0">
                <a:latin typeface="Comic Sans MS"/>
                <a:cs typeface="Comic Sans MS"/>
              </a:rPr>
              <a:t>[Sam]</a:t>
            </a:r>
            <a:r>
              <a:rPr sz="1400" i="1" spc="-220" dirty="0">
                <a:latin typeface="Comic Sans MS"/>
                <a:cs typeface="Comic Sans MS"/>
              </a:rPr>
              <a:t> </a:t>
            </a:r>
            <a:r>
              <a:rPr sz="1400" b="1" spc="-5" dirty="0">
                <a:latin typeface="Comic Sans MS"/>
                <a:cs typeface="Comic Sans MS"/>
              </a:rPr>
              <a:t>have?</a:t>
            </a:r>
            <a:endParaRPr lang="en-GB" sz="1400" b="1" spc="-5" dirty="0">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lang="en-GB" sz="1400" b="1" dirty="0" err="1">
                <a:solidFill>
                  <a:srgbClr val="FF0000"/>
                </a:solidFill>
                <a:latin typeface="Comic Sans MS"/>
                <a:cs typeface="Comic Sans MS"/>
              </a:rPr>
              <a:t>Sawl</a:t>
            </a:r>
            <a:r>
              <a:rPr lang="en-GB" sz="1400" b="1" dirty="0">
                <a:solidFill>
                  <a:srgbClr val="FF0000"/>
                </a:solidFill>
                <a:latin typeface="Comic Sans MS"/>
                <a:cs typeface="Comic Sans MS"/>
              </a:rPr>
              <a:t> </a:t>
            </a:r>
            <a:r>
              <a:rPr lang="en-GB" sz="1400" dirty="0">
                <a:solidFill>
                  <a:srgbClr val="FF0000"/>
                </a:solidFill>
                <a:latin typeface="Comic Sans MS"/>
                <a:cs typeface="Comic Sans MS"/>
              </a:rPr>
              <a:t>[noun] </a:t>
            </a:r>
            <a:r>
              <a:rPr lang="en-GB" sz="1400" b="1" dirty="0" err="1">
                <a:solidFill>
                  <a:srgbClr val="FF0000"/>
                </a:solidFill>
                <a:latin typeface="Comic Sans MS"/>
                <a:cs typeface="Comic Sans MS"/>
              </a:rPr>
              <a:t>sy</a:t>
            </a:r>
            <a:r>
              <a:rPr lang="en-GB" sz="1400" b="1" dirty="0">
                <a:solidFill>
                  <a:srgbClr val="FF0000"/>
                </a:solidFill>
                <a:latin typeface="Comic Sans MS"/>
                <a:cs typeface="Comic Sans MS"/>
              </a:rPr>
              <a:t>’ </a:t>
            </a:r>
            <a:r>
              <a:rPr lang="en-GB" sz="1400" b="1" dirty="0" err="1">
                <a:solidFill>
                  <a:srgbClr val="FF0000"/>
                </a:solidFill>
                <a:latin typeface="Comic Sans MS"/>
                <a:cs typeface="Comic Sans MS"/>
              </a:rPr>
              <a:t>gyda</a:t>
            </a:r>
            <a:r>
              <a:rPr lang="en-GB" sz="1400" b="1" dirty="0">
                <a:solidFill>
                  <a:srgbClr val="FF0000"/>
                </a:solidFill>
                <a:latin typeface="Comic Sans MS"/>
                <a:cs typeface="Comic Sans MS"/>
              </a:rPr>
              <a:t> </a:t>
            </a:r>
            <a:r>
              <a:rPr lang="en-GB" sz="1400" dirty="0">
                <a:solidFill>
                  <a:srgbClr val="FF0000"/>
                </a:solidFill>
                <a:latin typeface="Comic Sans MS"/>
                <a:cs typeface="Comic Sans MS"/>
              </a:rPr>
              <a:t>[Sam]? </a:t>
            </a:r>
          </a:p>
          <a:p>
            <a:pPr marL="297815" indent="-285750">
              <a:lnSpc>
                <a:spcPct val="100000"/>
              </a:lnSpc>
              <a:spcBef>
                <a:spcPts val="305"/>
              </a:spcBef>
              <a:buFont typeface="Wingdings" panose="05000000000000000000" pitchFamily="2" charset="2"/>
              <a:buChar char="§"/>
              <a:tabLst>
                <a:tab pos="204470" algn="l"/>
              </a:tabLst>
            </a:pPr>
            <a:endParaRPr lang="en-GB" sz="1400" i="1" spc="-30" dirty="0">
              <a:solidFill>
                <a:srgbClr val="FF0000"/>
              </a:solidFill>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sz="1400" i="1" spc="-30" dirty="0">
                <a:latin typeface="Comic Sans MS"/>
                <a:cs typeface="Comic Sans MS"/>
              </a:rPr>
              <a:t>[Sam] </a:t>
            </a:r>
            <a:r>
              <a:rPr sz="1400" b="1" spc="-5" dirty="0">
                <a:latin typeface="Comic Sans MS"/>
                <a:cs typeface="Comic Sans MS"/>
              </a:rPr>
              <a:t>has a</a:t>
            </a:r>
            <a:r>
              <a:rPr sz="1400" b="1" spc="-210" dirty="0">
                <a:latin typeface="Comic Sans MS"/>
                <a:cs typeface="Comic Sans MS"/>
              </a:rPr>
              <a:t> </a:t>
            </a:r>
            <a:r>
              <a:rPr sz="1400" i="1" spc="-25" dirty="0">
                <a:latin typeface="Comic Sans MS"/>
                <a:cs typeface="Comic Sans MS"/>
              </a:rPr>
              <a:t>[noun]</a:t>
            </a:r>
            <a:r>
              <a:rPr sz="1400" spc="-25" dirty="0">
                <a:latin typeface="Comic Sans MS"/>
                <a:cs typeface="Comic Sans MS"/>
              </a:rPr>
              <a:t>.</a:t>
            </a:r>
            <a:endParaRPr lang="en-GB" sz="1400" spc="-25" dirty="0">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lang="en-US" sz="1400" b="1" spc="-5" dirty="0">
                <a:solidFill>
                  <a:srgbClr val="FF0000"/>
                </a:solidFill>
                <a:latin typeface="Comic Sans MS"/>
                <a:cs typeface="Comic Sans MS"/>
              </a:rPr>
              <a:t>Mae </a:t>
            </a:r>
            <a:r>
              <a:rPr lang="en-US" sz="1400" i="1" spc="-30" dirty="0">
                <a:solidFill>
                  <a:srgbClr val="FF0000"/>
                </a:solidFill>
                <a:latin typeface="Comic Sans MS"/>
                <a:cs typeface="Comic Sans MS"/>
              </a:rPr>
              <a:t>[noun] </a:t>
            </a:r>
            <a:r>
              <a:rPr lang="en-US" sz="1400" b="1" spc="-5" dirty="0" err="1">
                <a:solidFill>
                  <a:srgbClr val="FF0000"/>
                </a:solidFill>
                <a:latin typeface="Comic Sans MS"/>
                <a:cs typeface="Comic Sans MS"/>
              </a:rPr>
              <a:t>gyda</a:t>
            </a:r>
            <a:r>
              <a:rPr lang="en-US" sz="1400" b="1" spc="-210" dirty="0">
                <a:solidFill>
                  <a:srgbClr val="FF0000"/>
                </a:solidFill>
                <a:latin typeface="Comic Sans MS"/>
                <a:cs typeface="Comic Sans MS"/>
              </a:rPr>
              <a:t> </a:t>
            </a:r>
            <a:r>
              <a:rPr lang="en-US" sz="1400" i="1" spc="-25" dirty="0">
                <a:solidFill>
                  <a:srgbClr val="FF0000"/>
                </a:solidFill>
                <a:latin typeface="Comic Sans MS"/>
                <a:cs typeface="Comic Sans MS"/>
              </a:rPr>
              <a:t>[Sam]</a:t>
            </a:r>
            <a:r>
              <a:rPr lang="en-US" sz="1400"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endParaRPr lang="en-US" sz="1400" b="1" spc="-5" dirty="0">
              <a:solidFill>
                <a:srgbClr val="FF0000"/>
              </a:solidFill>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sz="1400" b="1" spc="-5" dirty="0">
                <a:latin typeface="Comic Sans MS"/>
                <a:cs typeface="Comic Sans MS"/>
              </a:rPr>
              <a:t>Does </a:t>
            </a:r>
            <a:r>
              <a:rPr sz="1400" i="1" spc="-35" dirty="0">
                <a:latin typeface="Comic Sans MS"/>
                <a:cs typeface="Comic Sans MS"/>
              </a:rPr>
              <a:t>[Sam] </a:t>
            </a:r>
            <a:r>
              <a:rPr sz="1400" b="1" spc="-5" dirty="0">
                <a:latin typeface="Comic Sans MS"/>
                <a:cs typeface="Comic Sans MS"/>
              </a:rPr>
              <a:t>have a</a:t>
            </a:r>
            <a:r>
              <a:rPr sz="1400" b="1" spc="-20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indent="-285750">
              <a:lnSpc>
                <a:spcPct val="100000"/>
              </a:lnSpc>
              <a:spcBef>
                <a:spcPts val="305"/>
              </a:spcBef>
              <a:buFont typeface="Wingdings" panose="05000000000000000000" pitchFamily="2" charset="2"/>
              <a:buChar char="§"/>
              <a:tabLst>
                <a:tab pos="204470" algn="l"/>
              </a:tabLst>
            </a:pPr>
            <a:r>
              <a:rPr lang="en-GB" sz="1400" b="1" spc="-25" dirty="0" err="1">
                <a:solidFill>
                  <a:srgbClr val="FF0000"/>
                </a:solidFill>
                <a:latin typeface="Comic Sans MS"/>
                <a:cs typeface="Comic Sans MS"/>
              </a:rPr>
              <a:t>Oes</a:t>
            </a:r>
            <a:r>
              <a:rPr lang="en-GB" sz="1400" b="1" spc="-25" dirty="0">
                <a:solidFill>
                  <a:srgbClr val="FF0000"/>
                </a:solidFill>
                <a:latin typeface="Comic Sans MS"/>
                <a:cs typeface="Comic Sans MS"/>
              </a:rPr>
              <a:t> </a:t>
            </a:r>
            <a:r>
              <a:rPr lang="en-GB" sz="1400" i="1" spc="-25" dirty="0">
                <a:solidFill>
                  <a:srgbClr val="FF0000"/>
                </a:solidFill>
                <a:latin typeface="Comic Sans MS"/>
                <a:cs typeface="Comic Sans MS"/>
              </a:rPr>
              <a:t>[noun] </a:t>
            </a:r>
            <a:r>
              <a:rPr lang="en-GB" sz="1400" b="1" spc="-25" dirty="0" err="1">
                <a:solidFill>
                  <a:srgbClr val="FF0000"/>
                </a:solidFill>
                <a:latin typeface="Comic Sans MS"/>
                <a:cs typeface="Comic Sans MS"/>
              </a:rPr>
              <a:t>gyda</a:t>
            </a:r>
            <a:r>
              <a:rPr lang="en-GB" sz="1400" b="1" spc="-25" dirty="0">
                <a:solidFill>
                  <a:srgbClr val="FF0000"/>
                </a:solidFill>
                <a:latin typeface="Comic Sans MS"/>
                <a:cs typeface="Comic Sans MS"/>
              </a:rPr>
              <a:t> </a:t>
            </a:r>
            <a:r>
              <a:rPr lang="en-GB" sz="1400" i="1" spc="-25" dirty="0">
                <a:solidFill>
                  <a:srgbClr val="FF0000"/>
                </a:solidFill>
                <a:latin typeface="Comic Sans MS"/>
                <a:cs typeface="Comic Sans MS"/>
              </a:rPr>
              <a:t>[Sam]</a:t>
            </a:r>
            <a:r>
              <a:rPr lang="en-GB" sz="1400" b="1" spc="-25" dirty="0">
                <a:solidFill>
                  <a:srgbClr val="FF0000"/>
                </a:solidFill>
                <a:latin typeface="Comic Sans MS"/>
                <a:cs typeface="Comic Sans MS"/>
              </a:rPr>
              <a:t>?</a:t>
            </a:r>
            <a:endParaRPr lang="en-GB" sz="1400" i="1" spc="-25" dirty="0">
              <a:solidFill>
                <a:srgbClr val="FF0000"/>
              </a:solidFill>
              <a:latin typeface="Comic Sans MS"/>
              <a:cs typeface="Comic Sans MS"/>
            </a:endParaRPr>
          </a:p>
          <a:p>
            <a:pPr marL="838200" lvl="2" indent="-107950">
              <a:lnSpc>
                <a:spcPct val="100000"/>
              </a:lnSpc>
              <a:spcBef>
                <a:spcPts val="215"/>
              </a:spcBef>
              <a:buFont typeface="Times New Roman"/>
              <a:buChar char="▪"/>
              <a:tabLst>
                <a:tab pos="838835" algn="l"/>
              </a:tabLst>
            </a:pPr>
            <a:endParaRPr lang="en-GB" sz="1400" b="1" spc="-25" dirty="0">
              <a:latin typeface="Comic Sans MS"/>
              <a:cs typeface="Comic Sans MS"/>
            </a:endParaRPr>
          </a:p>
          <a:p>
            <a:pPr marL="838200" lvl="2" indent="-107950">
              <a:lnSpc>
                <a:spcPct val="100000"/>
              </a:lnSpc>
              <a:spcBef>
                <a:spcPts val="215"/>
              </a:spcBef>
              <a:buFont typeface="Times New Roman"/>
              <a:buChar char="▪"/>
              <a:tabLst>
                <a:tab pos="838835" algn="l"/>
              </a:tabLst>
            </a:pPr>
            <a:endParaRPr lang="en-GB" sz="1400" b="1" spc="-25" dirty="0">
              <a:latin typeface="Comic Sans MS"/>
              <a:cs typeface="Comic Sans MS"/>
            </a:endParaRPr>
          </a:p>
          <a:p>
            <a:pPr marL="838200" lvl="2" indent="-107950">
              <a:lnSpc>
                <a:spcPct val="100000"/>
              </a:lnSpc>
              <a:spcBef>
                <a:spcPts val="215"/>
              </a:spcBef>
              <a:buFont typeface="Times New Roman"/>
              <a:buChar char="▪"/>
              <a:tabLst>
                <a:tab pos="838835" algn="l"/>
              </a:tabLst>
            </a:pPr>
            <a:endParaRPr lang="en-GB" sz="1400" b="1" spc="-25" dirty="0">
              <a:latin typeface="Comic Sans MS"/>
              <a:cs typeface="Comic Sans MS"/>
            </a:endParaRPr>
          </a:p>
          <a:p>
            <a:pPr marL="838200" lvl="2" indent="-107950">
              <a:lnSpc>
                <a:spcPct val="100000"/>
              </a:lnSpc>
              <a:spcBef>
                <a:spcPts val="215"/>
              </a:spcBef>
              <a:buFont typeface="Times New Roman"/>
              <a:buChar char="▪"/>
              <a:tabLst>
                <a:tab pos="838835" algn="l"/>
              </a:tabLst>
            </a:pPr>
            <a:endParaRPr lang="en-GB" sz="1400" b="1" spc="-25" dirty="0">
              <a:latin typeface="Comic Sans MS"/>
              <a:cs typeface="Comic Sans MS"/>
            </a:endParaRPr>
          </a:p>
          <a:p>
            <a:pPr marL="838200" lvl="2" indent="-107950">
              <a:lnSpc>
                <a:spcPct val="100000"/>
              </a:lnSpc>
              <a:spcBef>
                <a:spcPts val="215"/>
              </a:spcBef>
              <a:buFont typeface="Times New Roman"/>
              <a:buChar char="▪"/>
              <a:tabLst>
                <a:tab pos="838835" algn="l"/>
              </a:tabLst>
            </a:pPr>
            <a:endParaRPr sz="1400" dirty="0">
              <a:latin typeface="Comic Sans MS"/>
              <a:cs typeface="Comic Sans MS"/>
            </a:endParaRPr>
          </a:p>
        </p:txBody>
      </p:sp>
      <p:sp>
        <p:nvSpPr>
          <p:cNvPr id="11" name="object 11"/>
          <p:cNvSpPr txBox="1"/>
          <p:nvPr/>
        </p:nvSpPr>
        <p:spPr>
          <a:xfrm>
            <a:off x="384050" y="2656422"/>
            <a:ext cx="8683750" cy="3796552"/>
          </a:xfrm>
          <a:prstGeom prst="rect">
            <a:avLst/>
          </a:prstGeom>
        </p:spPr>
        <p:txBody>
          <a:bodyPr vert="horz" wrap="square" lIns="0" tIns="38735" rIns="0" bIns="0" rtlCol="0">
            <a:spAutoFit/>
          </a:bodyPr>
          <a:lstStyle/>
          <a:p>
            <a:pPr marL="297815" indent="-285750">
              <a:lnSpc>
                <a:spcPct val="100000"/>
              </a:lnSpc>
              <a:spcBef>
                <a:spcPts val="305"/>
              </a:spcBef>
              <a:buFont typeface="Wingdings" panose="05000000000000000000" pitchFamily="2" charset="2"/>
              <a:buChar char="§"/>
              <a:tabLst>
                <a:tab pos="180340" algn="l"/>
              </a:tabLst>
            </a:pPr>
            <a:r>
              <a:rPr sz="1400" b="1" spc="-5" dirty="0">
                <a:latin typeface="Comic Sans MS"/>
                <a:cs typeface="Comic Sans MS"/>
              </a:rPr>
              <a:t>Yes, </a:t>
            </a:r>
            <a:r>
              <a:rPr sz="1400" i="1" spc="-35" dirty="0">
                <a:latin typeface="Comic Sans MS"/>
                <a:cs typeface="Comic Sans MS"/>
              </a:rPr>
              <a:t>[Sam] </a:t>
            </a:r>
            <a:r>
              <a:rPr sz="1400" b="1" spc="-5" dirty="0">
                <a:latin typeface="Comic Sans MS"/>
                <a:cs typeface="Comic Sans MS"/>
              </a:rPr>
              <a:t>has a</a:t>
            </a:r>
            <a:r>
              <a:rPr sz="1400" b="1" spc="-19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es-ES" sz="1400" b="1" spc="-5" dirty="0">
                <a:solidFill>
                  <a:srgbClr val="FF0000"/>
                </a:solidFill>
                <a:latin typeface="Comic Sans MS"/>
                <a:cs typeface="Comic Sans MS"/>
              </a:rPr>
              <a:t>Oes, </a:t>
            </a:r>
            <a:r>
              <a:rPr lang="es-ES" sz="1400" b="1" spc="-5" dirty="0" err="1">
                <a:solidFill>
                  <a:srgbClr val="FF0000"/>
                </a:solidFill>
                <a:latin typeface="Comic Sans MS"/>
                <a:cs typeface="Comic Sans MS"/>
              </a:rPr>
              <a:t>mae</a:t>
            </a:r>
            <a:r>
              <a:rPr lang="es-ES" sz="1400" b="1" spc="-5" dirty="0">
                <a:solidFill>
                  <a:srgbClr val="FF0000"/>
                </a:solidFill>
                <a:latin typeface="Comic Sans MS"/>
                <a:cs typeface="Comic Sans MS"/>
              </a:rPr>
              <a:t> </a:t>
            </a:r>
            <a:r>
              <a:rPr lang="es-ES" sz="1400" i="1" spc="-25" dirty="0">
                <a:solidFill>
                  <a:srgbClr val="FF0000"/>
                </a:solidFill>
                <a:latin typeface="Comic Sans MS"/>
                <a:cs typeface="Comic Sans MS"/>
              </a:rPr>
              <a:t>[</a:t>
            </a:r>
            <a:r>
              <a:rPr lang="es-ES" sz="1400" i="1" spc="-25" dirty="0" err="1">
                <a:solidFill>
                  <a:srgbClr val="FF0000"/>
                </a:solidFill>
                <a:latin typeface="Comic Sans MS"/>
                <a:cs typeface="Comic Sans MS"/>
              </a:rPr>
              <a:t>noun</a:t>
            </a:r>
            <a:r>
              <a:rPr lang="es-ES" sz="1400" i="1" spc="-25" dirty="0">
                <a:solidFill>
                  <a:srgbClr val="FF0000"/>
                </a:solidFill>
                <a:latin typeface="Comic Sans MS"/>
                <a:cs typeface="Comic Sans MS"/>
              </a:rPr>
              <a:t>] </a:t>
            </a:r>
            <a:r>
              <a:rPr lang="es-ES" sz="1400" b="1" spc="-5" dirty="0" err="1">
                <a:solidFill>
                  <a:srgbClr val="FF0000"/>
                </a:solidFill>
                <a:latin typeface="Comic Sans MS"/>
                <a:cs typeface="Comic Sans MS"/>
              </a:rPr>
              <a:t>gyda</a:t>
            </a:r>
            <a:r>
              <a:rPr lang="es-ES" sz="1400" b="1" spc="-220" dirty="0">
                <a:solidFill>
                  <a:srgbClr val="FF0000"/>
                </a:solidFill>
                <a:latin typeface="Comic Sans MS"/>
                <a:cs typeface="Comic Sans MS"/>
              </a:rPr>
              <a:t> </a:t>
            </a:r>
            <a:r>
              <a:rPr lang="es-ES" sz="1400" i="1" spc="-30" dirty="0">
                <a:solidFill>
                  <a:srgbClr val="FF0000"/>
                </a:solidFill>
                <a:latin typeface="Comic Sans MS"/>
                <a:cs typeface="Comic Sans MS"/>
              </a:rPr>
              <a:t>[Sam].</a:t>
            </a:r>
          </a:p>
          <a:p>
            <a:pPr marL="297815" lvl="2" indent="-285750">
              <a:spcBef>
                <a:spcPts val="305"/>
              </a:spcBef>
              <a:buFont typeface="Wingdings" panose="05000000000000000000" pitchFamily="2" charset="2"/>
              <a:buChar char="§"/>
              <a:tabLst>
                <a:tab pos="180340" algn="l"/>
              </a:tabLst>
            </a:pPr>
            <a:endParaRPr lang="es-ES" sz="1400" b="1" i="1" spc="-30"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r>
              <a:rPr sz="1400" b="1" spc="-5" dirty="0">
                <a:latin typeface="Comic Sans MS"/>
                <a:cs typeface="Comic Sans MS"/>
              </a:rPr>
              <a:t>No, </a:t>
            </a:r>
            <a:r>
              <a:rPr sz="1400" i="1" spc="-30" dirty="0">
                <a:latin typeface="Comic Sans MS"/>
                <a:cs typeface="Comic Sans MS"/>
              </a:rPr>
              <a:t>[Sam] </a:t>
            </a:r>
            <a:r>
              <a:rPr sz="1400" b="1" spc="-5" dirty="0">
                <a:latin typeface="Comic Sans MS"/>
                <a:cs typeface="Comic Sans MS"/>
              </a:rPr>
              <a:t>does not have a</a:t>
            </a:r>
            <a:r>
              <a:rPr sz="1400" b="1" spc="-200"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pt-BR" sz="1400" b="1" spc="-5" dirty="0">
                <a:solidFill>
                  <a:srgbClr val="FF0000"/>
                </a:solidFill>
                <a:latin typeface="Comic Sans MS"/>
                <a:cs typeface="Comic Sans MS"/>
              </a:rPr>
              <a:t>Nag oes, does dim </a:t>
            </a:r>
            <a:r>
              <a:rPr lang="pt-BR" sz="1400" i="1" spc="-30" dirty="0">
                <a:solidFill>
                  <a:srgbClr val="FF0000"/>
                </a:solidFill>
                <a:latin typeface="Comic Sans MS"/>
                <a:cs typeface="Comic Sans MS"/>
              </a:rPr>
              <a:t>[noun] </a:t>
            </a:r>
            <a:r>
              <a:rPr lang="pt-BR" sz="1400" b="1" spc="-5" dirty="0">
                <a:solidFill>
                  <a:srgbClr val="FF0000"/>
                </a:solidFill>
                <a:latin typeface="Comic Sans MS"/>
                <a:cs typeface="Comic Sans MS"/>
              </a:rPr>
              <a:t>gyda</a:t>
            </a:r>
            <a:r>
              <a:rPr lang="pt-BR" sz="1400" b="1" spc="5" dirty="0">
                <a:solidFill>
                  <a:srgbClr val="FF0000"/>
                </a:solidFill>
                <a:latin typeface="Comic Sans MS"/>
                <a:cs typeface="Comic Sans MS"/>
              </a:rPr>
              <a:t> </a:t>
            </a:r>
            <a:r>
              <a:rPr lang="pt-BR" sz="1400" i="1" spc="-25" dirty="0">
                <a:solidFill>
                  <a:srgbClr val="FF0000"/>
                </a:solidFill>
                <a:latin typeface="Comic Sans MS"/>
                <a:cs typeface="Comic Sans MS"/>
              </a:rPr>
              <a:t>[Sam]</a:t>
            </a:r>
            <a:r>
              <a:rPr lang="pt-BR" sz="1400" b="1" spc="-25" dirty="0">
                <a:solidFill>
                  <a:srgbClr val="FF0000"/>
                </a:solidFill>
                <a:latin typeface="Comic Sans MS"/>
                <a:cs typeface="Comic Sans MS"/>
              </a:rPr>
              <a:t>.</a:t>
            </a:r>
            <a:endParaRPr lang="pt-BR" sz="1400"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endParaRPr lang="pt-BR" sz="1400" b="1" spc="-5"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r>
              <a:rPr sz="1400" b="1" spc="-5" dirty="0">
                <a:latin typeface="Comic Sans MS"/>
                <a:cs typeface="Comic Sans MS"/>
              </a:rPr>
              <a:t>Where do you</a:t>
            </a:r>
            <a:r>
              <a:rPr sz="1400" b="1" dirty="0">
                <a:latin typeface="Comic Sans MS"/>
                <a:cs typeface="Comic Sans MS"/>
              </a:rPr>
              <a:t> </a:t>
            </a:r>
            <a:r>
              <a:rPr sz="1400" b="1" spc="-5" dirty="0">
                <a:latin typeface="Comic Sans MS"/>
                <a:cs typeface="Comic Sans MS"/>
              </a:rPr>
              <a:t>live?</a:t>
            </a:r>
            <a:endParaRPr lang="en-GB" sz="1400" b="1" spc="-5"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en-US" sz="1400" b="1" spc="-5" dirty="0" err="1">
                <a:solidFill>
                  <a:srgbClr val="FF0000"/>
                </a:solidFill>
                <a:latin typeface="Comic Sans MS"/>
                <a:cs typeface="Comic Sans MS"/>
              </a:rPr>
              <a:t>Ble</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rwyt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ti’n</a:t>
            </a:r>
            <a:r>
              <a:rPr lang="en-US" sz="1400" b="1" spc="-10" dirty="0">
                <a:solidFill>
                  <a:srgbClr val="FF0000"/>
                </a:solidFill>
                <a:latin typeface="Comic Sans MS"/>
                <a:cs typeface="Comic Sans MS"/>
              </a:rPr>
              <a:t> </a:t>
            </a:r>
            <a:r>
              <a:rPr lang="en-US" sz="1400" b="1" spc="-5" dirty="0" err="1">
                <a:solidFill>
                  <a:srgbClr val="FF0000"/>
                </a:solidFill>
                <a:latin typeface="Comic Sans MS"/>
                <a:cs typeface="Comic Sans MS"/>
              </a:rPr>
              <a:t>byw</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endParaRPr lang="en-US" sz="1400" b="1" spc="-5"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r>
              <a:rPr sz="1400" b="1" spc="-5" dirty="0">
                <a:latin typeface="Comic Sans MS"/>
                <a:cs typeface="Comic Sans MS"/>
              </a:rPr>
              <a:t>I live in </a:t>
            </a:r>
            <a:r>
              <a:rPr sz="1400" i="1" spc="-20" dirty="0">
                <a:latin typeface="Comic Sans MS"/>
                <a:cs typeface="Comic Sans MS"/>
              </a:rPr>
              <a:t>[place]</a:t>
            </a:r>
            <a:r>
              <a:rPr sz="1400" b="1" spc="-20" dirty="0">
                <a:latin typeface="Comic Sans MS"/>
                <a:cs typeface="Comic Sans MS"/>
              </a:rPr>
              <a:t>.</a:t>
            </a:r>
            <a:endParaRPr lang="en-GB" sz="1400" b="1" spc="-20"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byw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dirty="0">
                <a:solidFill>
                  <a:srgbClr val="FF0000"/>
                </a:solidFill>
                <a:latin typeface="Comic Sans MS"/>
                <a:cs typeface="Comic Sans MS"/>
              </a:rPr>
              <a:t> </a:t>
            </a:r>
            <a:r>
              <a:rPr lang="en-GB" sz="1400" i="1" spc="-25" dirty="0">
                <a:solidFill>
                  <a:srgbClr val="FF0000"/>
                </a:solidFill>
                <a:latin typeface="Comic Sans MS"/>
                <a:cs typeface="Comic Sans MS"/>
              </a:rPr>
              <a:t>[place]</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endParaRPr lang="en-GB" sz="1400" b="1" spc="-5" dirty="0">
              <a:solidFill>
                <a:srgbClr val="FF0000"/>
              </a:solidFill>
              <a:latin typeface="Comic Sans MS"/>
              <a:cs typeface="Comic Sans MS"/>
            </a:endParaRPr>
          </a:p>
          <a:p>
            <a:pPr marL="297815" lvl="2" indent="-285750">
              <a:spcBef>
                <a:spcPts val="305"/>
              </a:spcBef>
              <a:buFont typeface="Wingdings" panose="05000000000000000000" pitchFamily="2" charset="2"/>
              <a:buChar char="§"/>
              <a:tabLst>
                <a:tab pos="180340" algn="l"/>
              </a:tabLst>
            </a:pPr>
            <a:r>
              <a:rPr sz="1400" b="1" spc="-5" dirty="0">
                <a:latin typeface="Comic Sans MS"/>
                <a:cs typeface="Comic Sans MS"/>
              </a:rPr>
              <a:t>I live in </a:t>
            </a:r>
            <a:r>
              <a:rPr sz="1400" i="1" spc="-25" dirty="0">
                <a:latin typeface="Comic Sans MS"/>
                <a:cs typeface="Comic Sans MS"/>
              </a:rPr>
              <a:t>[place] </a:t>
            </a:r>
            <a:r>
              <a:rPr sz="1400" b="1" spc="-5" dirty="0">
                <a:latin typeface="Comic Sans MS"/>
                <a:cs typeface="Comic Sans MS"/>
              </a:rPr>
              <a:t>with</a:t>
            </a:r>
            <a:r>
              <a:rPr sz="1400" b="1" spc="-229" dirty="0">
                <a:latin typeface="Comic Sans MS"/>
                <a:cs typeface="Comic Sans MS"/>
              </a:rPr>
              <a:t> </a:t>
            </a:r>
            <a:r>
              <a:rPr sz="1400" i="1" spc="-25" dirty="0">
                <a:latin typeface="Comic Sans MS"/>
                <a:cs typeface="Comic Sans MS"/>
              </a:rPr>
              <a:t>[family/pets]</a:t>
            </a:r>
            <a:r>
              <a:rPr sz="1400" b="1" spc="-25" dirty="0">
                <a:latin typeface="Comic Sans MS"/>
                <a:cs typeface="Comic Sans MS"/>
              </a:rPr>
              <a:t>.</a:t>
            </a:r>
            <a:endParaRPr lang="en-GB" sz="1400" b="1" spc="-25" dirty="0">
              <a:latin typeface="Comic Sans MS"/>
              <a:cs typeface="Comic Sans MS"/>
            </a:endParaRPr>
          </a:p>
          <a:p>
            <a:pPr marL="297815" lvl="2" indent="-285750">
              <a:spcBef>
                <a:spcPts val="305"/>
              </a:spcBef>
              <a:buFont typeface="Wingdings" panose="05000000000000000000" pitchFamily="2" charset="2"/>
              <a:buChar char="§"/>
              <a:tabLst>
                <a:tab pos="18034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byw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[place] </a:t>
            </a:r>
            <a:r>
              <a:rPr lang="en-GB" sz="1400" b="1" spc="-5" dirty="0" err="1">
                <a:solidFill>
                  <a:srgbClr val="FF0000"/>
                </a:solidFill>
                <a:latin typeface="Comic Sans MS"/>
                <a:cs typeface="Comic Sans MS"/>
              </a:rPr>
              <a:t>gyda</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[family/  pets].</a:t>
            </a:r>
            <a:endParaRPr lang="en-GB" sz="1400" dirty="0">
              <a:solidFill>
                <a:srgbClr val="FF0000"/>
              </a:solidFill>
              <a:latin typeface="Comic Sans MS"/>
              <a:cs typeface="Comic Sans MS"/>
            </a:endParaRPr>
          </a:p>
          <a:p>
            <a:pPr marL="1640839" lvl="4" indent="-191770">
              <a:lnSpc>
                <a:spcPct val="100000"/>
              </a:lnSpc>
              <a:spcBef>
                <a:spcPts val="209"/>
              </a:spcBef>
              <a:buFont typeface="Comic Sans MS"/>
              <a:buChar char="▪"/>
              <a:tabLst>
                <a:tab pos="1641475" algn="l"/>
              </a:tabLst>
            </a:pPr>
            <a:endParaRPr sz="1400" dirty="0">
              <a:latin typeface="Comic Sans MS"/>
              <a:cs typeface="Comic Sans MS"/>
            </a:endParaRPr>
          </a:p>
        </p:txBody>
      </p:sp>
      <p:sp>
        <p:nvSpPr>
          <p:cNvPr id="12" name="object 12"/>
          <p:cNvSpPr/>
          <p:nvPr/>
        </p:nvSpPr>
        <p:spPr>
          <a:xfrm>
            <a:off x="7770589" y="973107"/>
            <a:ext cx="1856994" cy="1134618"/>
          </a:xfrm>
          <a:prstGeom prst="rect">
            <a:avLst/>
          </a:prstGeom>
          <a:blipFill>
            <a:blip r:embed="rId24" cstate="print"/>
            <a:stretch>
              <a:fillRect/>
            </a:stretch>
          </a:blipFill>
        </p:spPr>
        <p:txBody>
          <a:bodyPr wrap="square" lIns="0" tIns="0" rIns="0" bIns="0" rtlCol="0"/>
          <a:lstStyle/>
          <a:p>
            <a:endParaRPr/>
          </a:p>
        </p:txBody>
      </p:sp>
      <p:pic>
        <p:nvPicPr>
          <p:cNvPr id="1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5" cstate="print"/>
          <a:stretch>
            <a:fillRect/>
          </a:stretch>
        </p:blipFill>
        <p:spPr>
          <a:xfrm>
            <a:off x="3810000" y="494225"/>
            <a:ext cx="304800" cy="304800"/>
          </a:xfrm>
          <a:prstGeom prst="rect">
            <a:avLst/>
          </a:prstGeom>
        </p:spPr>
      </p:pic>
      <p:pic>
        <p:nvPicPr>
          <p:cNvPr id="16"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6" cstate="print"/>
          <a:stretch>
            <a:fillRect/>
          </a:stretch>
        </p:blipFill>
        <p:spPr>
          <a:xfrm>
            <a:off x="6300401" y="1366311"/>
            <a:ext cx="304800" cy="304800"/>
          </a:xfrm>
          <a:prstGeom prst="rect">
            <a:avLst/>
          </a:prstGeom>
        </p:spPr>
      </p:pic>
      <p:pic>
        <p:nvPicPr>
          <p:cNvPr id="17"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7" cstate="print"/>
          <a:stretch>
            <a:fillRect/>
          </a:stretch>
        </p:blipFill>
        <p:spPr>
          <a:xfrm>
            <a:off x="6816541" y="1347170"/>
            <a:ext cx="304800" cy="304800"/>
          </a:xfrm>
          <a:prstGeom prst="rect">
            <a:avLst/>
          </a:prstGeom>
        </p:spPr>
      </p:pic>
      <p:pic>
        <p:nvPicPr>
          <p:cNvPr id="18"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8" cstate="print"/>
          <a:stretch>
            <a:fillRect/>
          </a:stretch>
        </p:blipFill>
        <p:spPr>
          <a:xfrm>
            <a:off x="7332681" y="1370784"/>
            <a:ext cx="304800" cy="304800"/>
          </a:xfrm>
          <a:prstGeom prst="rect">
            <a:avLst/>
          </a:prstGeom>
        </p:spPr>
      </p:pic>
      <p:pic>
        <p:nvPicPr>
          <p:cNvPr id="20"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9" cstate="print"/>
          <a:stretch>
            <a:fillRect/>
          </a:stretch>
        </p:blipFill>
        <p:spPr>
          <a:xfrm>
            <a:off x="2819400" y="1295400"/>
            <a:ext cx="304800" cy="304800"/>
          </a:xfrm>
          <a:prstGeom prst="rect">
            <a:avLst/>
          </a:prstGeom>
        </p:spPr>
      </p:pic>
      <p:pic>
        <p:nvPicPr>
          <p:cNvPr id="22"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0" cstate="print"/>
          <a:stretch>
            <a:fillRect/>
          </a:stretch>
        </p:blipFill>
        <p:spPr>
          <a:xfrm>
            <a:off x="3048000" y="2055188"/>
            <a:ext cx="304800" cy="304800"/>
          </a:xfrm>
          <a:prstGeom prst="rect">
            <a:avLst/>
          </a:prstGeom>
        </p:spPr>
      </p:pic>
      <p:pic>
        <p:nvPicPr>
          <p:cNvPr id="24"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1" cstate="print"/>
          <a:stretch>
            <a:fillRect/>
          </a:stretch>
        </p:blipFill>
        <p:spPr>
          <a:xfrm>
            <a:off x="3276600" y="2796047"/>
            <a:ext cx="304800" cy="304800"/>
          </a:xfrm>
          <a:prstGeom prst="rect">
            <a:avLst/>
          </a:prstGeom>
        </p:spPr>
      </p:pic>
      <p:pic>
        <p:nvPicPr>
          <p:cNvPr id="2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2" cstate="print"/>
          <a:stretch>
            <a:fillRect/>
          </a:stretch>
        </p:blipFill>
        <p:spPr>
          <a:xfrm>
            <a:off x="4038600" y="3542163"/>
            <a:ext cx="304800" cy="304800"/>
          </a:xfrm>
          <a:prstGeom prst="rect">
            <a:avLst/>
          </a:prstGeom>
        </p:spPr>
      </p:pic>
      <p:pic>
        <p:nvPicPr>
          <p:cNvPr id="2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3" cstate="print"/>
          <a:stretch>
            <a:fillRect/>
          </a:stretch>
        </p:blipFill>
        <p:spPr>
          <a:xfrm>
            <a:off x="2514600" y="4276174"/>
            <a:ext cx="304800" cy="304800"/>
          </a:xfrm>
          <a:prstGeom prst="rect">
            <a:avLst/>
          </a:prstGeom>
        </p:spPr>
      </p:pic>
      <p:pic>
        <p:nvPicPr>
          <p:cNvPr id="31"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4" cstate="print"/>
          <a:stretch>
            <a:fillRect/>
          </a:stretch>
        </p:blipFill>
        <p:spPr>
          <a:xfrm>
            <a:off x="4343400" y="5814957"/>
            <a:ext cx="304800" cy="304800"/>
          </a:xfrm>
          <a:prstGeom prst="rect">
            <a:avLst/>
          </a:prstGeom>
        </p:spPr>
      </p:pic>
      <p:pic>
        <p:nvPicPr>
          <p:cNvPr id="32"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5" cstate="print"/>
          <a:stretch>
            <a:fillRect/>
          </a:stretch>
        </p:blipFill>
        <p:spPr>
          <a:xfrm>
            <a:off x="2667000" y="4967700"/>
            <a:ext cx="304800" cy="304800"/>
          </a:xfrm>
          <a:prstGeom prst="rect">
            <a:avLst/>
          </a:prstGeom>
        </p:spPr>
      </p:pic>
      <p:sp>
        <p:nvSpPr>
          <p:cNvPr id="33" name="object 13"/>
          <p:cNvSpPr txBox="1">
            <a:spLocks noGrp="1"/>
          </p:cNvSpPr>
          <p:nvPr>
            <p:ph type="title"/>
          </p:nvPr>
        </p:nvSpPr>
        <p:spPr>
          <a:xfrm>
            <a:off x="5453609" y="217699"/>
            <a:ext cx="4361941"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2</a:t>
            </a:r>
          </a:p>
        </p:txBody>
      </p:sp>
    </p:spTree>
    <p:extLst>
      <p:ext uri="{BB962C8B-B14F-4D97-AF65-F5344CB8AC3E}">
        <p14:creationId xmlns:p14="http://schemas.microsoft.com/office/powerpoint/2010/main" val="37362133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70" fill="hold"/>
                                        <p:tgtEl>
                                          <p:spTgt spid="15"/>
                                        </p:tgtEl>
                                      </p:cBhvr>
                                    </p:cmd>
                                  </p:childTnLst>
                                </p:cTn>
                              </p:par>
                            </p:childTnLst>
                          </p:cTn>
                        </p:par>
                      </p:childTnLst>
                    </p:cTn>
                  </p:par>
                </p:childTnLst>
              </p:cTn>
              <p:nextCondLst>
                <p:cond evt="onClick" delay="0">
                  <p:tgtEl>
                    <p:spTgt spid="1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8" restart="whenNotActive" fill="hold" evtFilter="cancelBubble" nodeType="interactiveSeq">
                <p:stCondLst>
                  <p:cond evt="onClick" delay="0">
                    <p:tgtEl>
                      <p:spTgt spid="1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0180" fill="hold"/>
                                        <p:tgtEl>
                                          <p:spTgt spid="16"/>
                                        </p:tgtEl>
                                      </p:cBhvr>
                                    </p:cmd>
                                  </p:childTnLst>
                                </p:cTn>
                              </p:par>
                            </p:childTnLst>
                          </p:cTn>
                        </p:par>
                      </p:childTnLst>
                    </p:cTn>
                  </p:par>
                </p:childTnLst>
              </p:cTn>
              <p:nextCondLst>
                <p:cond evt="onClick" delay="0">
                  <p:tgtEl>
                    <p:spTgt spid="16"/>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18600" fill="hold"/>
                                        <p:tgtEl>
                                          <p:spTgt spid="17"/>
                                        </p:tgtEl>
                                      </p:cBhvr>
                                    </p:cmd>
                                  </p:childTnLst>
                                </p:cTn>
                              </p:par>
                            </p:childTnLst>
                          </p:cTn>
                        </p:par>
                      </p:childTnLst>
                    </p:cTn>
                  </p:par>
                </p:childTnLst>
              </p:cTn>
              <p:nextCondLst>
                <p:cond evt="onClick" delay="0">
                  <p:tgtEl>
                    <p:spTgt spid="17"/>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20" restart="whenNotActive" fill="hold" evtFilter="cancelBubble" nodeType="interactiveSeq">
                <p:stCondLst>
                  <p:cond evt="onClick" delay="0">
                    <p:tgtEl>
                      <p:spTgt spid="18"/>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9420" fill="hold"/>
                                        <p:tgtEl>
                                          <p:spTgt spid="18"/>
                                        </p:tgtEl>
                                      </p:cBhvr>
                                    </p:cmd>
                                  </p:childTnLst>
                                </p:cTn>
                              </p:par>
                            </p:childTnLst>
                          </p:cTn>
                        </p:par>
                      </p:childTnLst>
                    </p:cTn>
                  </p:par>
                </p:childTnLst>
              </p:cTn>
              <p:nextCondLst>
                <p:cond evt="onClick" delay="0">
                  <p:tgtEl>
                    <p:spTgt spid="18"/>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26" restart="whenNotActive" fill="hold" evtFilter="cancelBubble" nodeType="interactiveSeq">
                <p:stCondLst>
                  <p:cond evt="onClick" delay="0">
                    <p:tgtEl>
                      <p:spTgt spid="20"/>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860" fill="hold"/>
                                        <p:tgtEl>
                                          <p:spTgt spid="20"/>
                                        </p:tgtEl>
                                      </p:cBhvr>
                                    </p:cmd>
                                  </p:childTnLst>
                                </p:cTn>
                              </p:par>
                            </p:childTnLst>
                          </p:cTn>
                        </p:par>
                      </p:childTnLst>
                    </p:cTn>
                  </p:par>
                </p:childTnLst>
              </p:cTn>
              <p:nextCondLst>
                <p:cond evt="onClick" delay="0">
                  <p:tgtEl>
                    <p:spTgt spid="20"/>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32" restart="whenNotActive" fill="hold" evtFilter="cancelBubble" nodeType="interactiveSeq">
                <p:stCondLst>
                  <p:cond evt="onClick" delay="0">
                    <p:tgtEl>
                      <p:spTgt spid="2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380" fill="hold"/>
                                        <p:tgtEl>
                                          <p:spTgt spid="22"/>
                                        </p:tgtEl>
                                      </p:cBhvr>
                                    </p:cmd>
                                  </p:childTnLst>
                                </p:cTn>
                              </p:par>
                            </p:childTnLst>
                          </p:cTn>
                        </p:par>
                      </p:childTnLst>
                    </p:cTn>
                  </p:par>
                </p:childTnLst>
              </p:cTn>
              <p:nextCondLst>
                <p:cond evt="onClick" delay="0">
                  <p:tgtEl>
                    <p:spTgt spid="2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310"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5089" fill="hold"/>
                                        <p:tgtEl>
                                          <p:spTgt spid="26"/>
                                        </p:tgtEl>
                                      </p:cBhvr>
                                    </p:cmd>
                                  </p:childTnLst>
                                </p:cTn>
                              </p:par>
                            </p:childTnLst>
                          </p:cTn>
                        </p:par>
                      </p:childTnLst>
                    </p:cTn>
                  </p:par>
                </p:childTnLst>
              </p:cTn>
              <p:nextCondLst>
                <p:cond evt="onClick" delay="0">
                  <p:tgtEl>
                    <p:spTgt spid="2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260"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31"/>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9420" fill="hold"/>
                                        <p:tgtEl>
                                          <p:spTgt spid="31"/>
                                        </p:tgtEl>
                                      </p:cBhvr>
                                    </p:cmd>
                                  </p:childTnLst>
                                </p:cTn>
                              </p:par>
                            </p:childTnLst>
                          </p:cTn>
                        </p:par>
                      </p:childTnLst>
                    </p:cTn>
                  </p:par>
                </p:childTnLst>
              </p:cTn>
              <p:nextCondLst>
                <p:cond evt="onClick" delay="0">
                  <p:tgtEl>
                    <p:spTgt spid="31"/>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62" restart="whenNotActive" fill="hold" evtFilter="cancelBubble" nodeType="interactiveSeq">
                <p:stCondLst>
                  <p:cond evt="onClick" delay="0">
                    <p:tgtEl>
                      <p:spTgt spid="32"/>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249" fill="hold"/>
                                        <p:tgtEl>
                                          <p:spTgt spid="32"/>
                                        </p:tgtEl>
                                      </p:cBhvr>
                                    </p:cmd>
                                  </p:childTnLst>
                                </p:cTn>
                              </p:par>
                            </p:childTnLst>
                          </p:cTn>
                        </p:par>
                      </p:childTnLst>
                    </p:cTn>
                  </p:par>
                </p:childTnLst>
              </p:cTn>
              <p:nextCondLst>
                <p:cond evt="onClick" delay="0">
                  <p:tgtEl>
                    <p:spTgt spid="32"/>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12</a:t>
            </a:r>
            <a:endParaRPr sz="1000">
              <a:latin typeface="Times New Roman"/>
              <a:cs typeface="Times New Roman"/>
            </a:endParaRPr>
          </a:p>
        </p:txBody>
      </p:sp>
      <p:sp>
        <p:nvSpPr>
          <p:cNvPr id="3" name="object 3"/>
          <p:cNvSpPr/>
          <p:nvPr/>
        </p:nvSpPr>
        <p:spPr>
          <a:xfrm>
            <a:off x="177165" y="279400"/>
            <a:ext cx="9648825" cy="7416800"/>
          </a:xfrm>
          <a:custGeom>
            <a:avLst/>
            <a:gdLst/>
            <a:ahLst/>
            <a:cxnLst/>
            <a:rect l="l" t="t" r="r" b="b"/>
            <a:pathLst>
              <a:path w="9648825" h="7416800">
                <a:moveTo>
                  <a:pt x="0" y="0"/>
                </a:moveTo>
                <a:lnTo>
                  <a:pt x="0" y="7416546"/>
                </a:lnTo>
                <a:lnTo>
                  <a:pt x="9648444" y="741654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416800"/>
          </a:xfrm>
          <a:custGeom>
            <a:avLst/>
            <a:gdLst/>
            <a:ahLst/>
            <a:cxnLst/>
            <a:rect l="l" t="t" r="r" b="b"/>
            <a:pathLst>
              <a:path h="7416800">
                <a:moveTo>
                  <a:pt x="0" y="0"/>
                </a:moveTo>
                <a:lnTo>
                  <a:pt x="0" y="741654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416800"/>
          </a:xfrm>
          <a:custGeom>
            <a:avLst/>
            <a:gdLst/>
            <a:ahLst/>
            <a:cxnLst/>
            <a:rect l="l" t="t" r="r" b="b"/>
            <a:pathLst>
              <a:path h="7416800">
                <a:moveTo>
                  <a:pt x="0" y="0"/>
                </a:moveTo>
                <a:lnTo>
                  <a:pt x="0" y="741654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61314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412936" y="457200"/>
            <a:ext cx="8950325" cy="6830075"/>
          </a:xfrm>
          <a:prstGeom prst="rect">
            <a:avLst/>
          </a:prstGeom>
        </p:spPr>
        <p:txBody>
          <a:bodyPr vert="horz" wrap="square" lIns="0" tIns="38100" rIns="0" bIns="0" rtlCol="0">
            <a:spAutoFit/>
          </a:bodyPr>
          <a:lstStyle/>
          <a:p>
            <a:pPr marL="297814" indent="-285750">
              <a:lnSpc>
                <a:spcPct val="100000"/>
              </a:lnSpc>
              <a:spcBef>
                <a:spcPts val="300"/>
              </a:spcBef>
              <a:buFont typeface="Wingdings" panose="05000000000000000000" pitchFamily="2" charset="2"/>
              <a:buChar char="§"/>
              <a:tabLst>
                <a:tab pos="234315" algn="l"/>
              </a:tabLst>
            </a:pPr>
            <a:r>
              <a:rPr sz="1400" b="1" spc="-5" dirty="0">
                <a:latin typeface="Comic Sans MS"/>
                <a:cs typeface="Comic Sans MS"/>
              </a:rPr>
              <a:t>What do you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ti’n</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[verb]</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I am/I </a:t>
            </a:r>
            <a:r>
              <a:rPr sz="1400" i="1" spc="-30" dirty="0">
                <a:latin typeface="Comic Sans MS"/>
                <a:cs typeface="Comic Sans MS"/>
              </a:rPr>
              <a:t>[verb] </a:t>
            </a:r>
            <a:r>
              <a:rPr sz="1400" b="1" spc="-5" dirty="0">
                <a:latin typeface="Comic Sans MS"/>
                <a:cs typeface="Comic Sans MS"/>
              </a:rPr>
              <a:t>and</a:t>
            </a:r>
            <a:r>
              <a:rPr sz="1400" b="1" spc="-195" dirty="0">
                <a:latin typeface="Comic Sans MS"/>
                <a:cs typeface="Comic Sans MS"/>
              </a:rPr>
              <a:t>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[verb] </a:t>
            </a:r>
            <a:r>
              <a:rPr lang="en-US" sz="1400" b="1" spc="-5" dirty="0">
                <a:solidFill>
                  <a:srgbClr val="FF0000"/>
                </a:solidFill>
                <a:latin typeface="Comic Sans MS"/>
                <a:cs typeface="Comic Sans MS"/>
              </a:rPr>
              <a:t>a</a:t>
            </a:r>
            <a:r>
              <a:rPr lang="en-US" sz="1400" b="1" spc="-200" dirty="0">
                <a:solidFill>
                  <a:srgbClr val="FF0000"/>
                </a:solidFill>
                <a:latin typeface="Comic Sans MS"/>
                <a:cs typeface="Comic Sans MS"/>
              </a:rPr>
              <a:t> </a:t>
            </a:r>
            <a:r>
              <a:rPr lang="en-US" sz="1400" i="1" spc="-25" dirty="0">
                <a:solidFill>
                  <a:srgbClr val="FF0000"/>
                </a:solidFill>
                <a:latin typeface="Comic Sans MS"/>
                <a:cs typeface="Comic Sans MS"/>
              </a:rPr>
              <a:t>[verb]</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I do not/I am not</a:t>
            </a:r>
            <a:r>
              <a:rPr sz="1400" b="1" spc="10" dirty="0">
                <a:latin typeface="Comic Sans MS"/>
                <a:cs typeface="Comic Sans MS"/>
              </a:rPr>
              <a:t> </a:t>
            </a:r>
            <a:r>
              <a:rPr sz="1400" i="1" spc="-25" dirty="0">
                <a:latin typeface="Comic Sans MS"/>
                <a:cs typeface="Comic Sans MS"/>
              </a:rPr>
              <a:t>[verb]</a:t>
            </a:r>
            <a:r>
              <a:rPr lang="en-GB" sz="1400" b="1" spc="-25" dirty="0">
                <a:latin typeface="Comic Sans MS"/>
                <a:cs typeface="Comic Sans MS"/>
              </a:rPr>
              <a:t>.</a:t>
            </a:r>
          </a:p>
          <a:p>
            <a:pPr marL="297814" indent="-285750">
              <a:spcBef>
                <a:spcPts val="300"/>
              </a:spcBef>
              <a:buFont typeface="Wingdings" panose="05000000000000000000" pitchFamily="2" charset="2"/>
              <a:buChar char="§"/>
              <a:tabLst>
                <a:tab pos="234315" algn="l"/>
              </a:tabLst>
            </a:pPr>
            <a:r>
              <a:rPr lang="nn-NO" sz="1400" b="1" spc="-5" dirty="0">
                <a:solidFill>
                  <a:srgbClr val="FF0000"/>
                </a:solidFill>
                <a:latin typeface="Comic Sans MS"/>
                <a:cs typeface="Comic Sans MS"/>
              </a:rPr>
              <a:t>Dw i ddim yn </a:t>
            </a:r>
            <a:r>
              <a:rPr lang="nn-NO" sz="1400" i="1" spc="-25" dirty="0">
                <a:solidFill>
                  <a:srgbClr val="FF0000"/>
                </a:solidFill>
                <a:latin typeface="Comic Sans MS"/>
                <a:cs typeface="Comic Sans MS"/>
              </a:rPr>
              <a:t>[verb]</a:t>
            </a:r>
            <a:r>
              <a:rPr lang="nn-NO" sz="1400" b="1" spc="-25" dirty="0">
                <a:solidFill>
                  <a:srgbClr val="FF0000"/>
                </a:solidFill>
                <a:latin typeface="Comic Sans MS"/>
                <a:cs typeface="Comic Sans MS"/>
              </a:rPr>
              <a:t>.</a:t>
            </a:r>
            <a:endParaRPr lang="nn-NO"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nn-NO"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I am/I </a:t>
            </a:r>
            <a:r>
              <a:rPr sz="1400" i="1" spc="-30" dirty="0">
                <a:latin typeface="Comic Sans MS"/>
                <a:cs typeface="Comic Sans MS"/>
              </a:rPr>
              <a:t>[verb] </a:t>
            </a:r>
            <a:r>
              <a:rPr sz="1400" b="1" spc="-5" dirty="0">
                <a:latin typeface="Comic Sans MS"/>
                <a:cs typeface="Comic Sans MS"/>
              </a:rPr>
              <a:t>but I do not/I am not</a:t>
            </a:r>
            <a:r>
              <a:rPr sz="1400" b="1" spc="-165" dirty="0">
                <a:latin typeface="Comic Sans MS"/>
                <a:cs typeface="Comic Sans MS"/>
              </a:rPr>
              <a:t>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[verb] </a:t>
            </a:r>
            <a:r>
              <a:rPr lang="en-US" sz="1400" b="1" spc="-5" dirty="0" err="1">
                <a:solidFill>
                  <a:srgbClr val="FF0000"/>
                </a:solidFill>
                <a:latin typeface="Comic Sans MS"/>
                <a:cs typeface="Comic Sans MS"/>
              </a:rPr>
              <a:t>ond</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ddim</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185" dirty="0">
                <a:solidFill>
                  <a:srgbClr val="FF0000"/>
                </a:solidFill>
                <a:latin typeface="Comic Sans MS"/>
                <a:cs typeface="Comic Sans MS"/>
              </a:rPr>
              <a:t> </a:t>
            </a:r>
            <a:r>
              <a:rPr lang="en-US" sz="1400" i="1" spc="-25" dirty="0">
                <a:solidFill>
                  <a:srgbClr val="FF0000"/>
                </a:solidFill>
                <a:latin typeface="Comic Sans MS"/>
                <a:cs typeface="Comic Sans MS"/>
              </a:rPr>
              <a:t>[verb]</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What do you want to</a:t>
            </a:r>
            <a:r>
              <a:rPr sz="1400" b="1" spc="5" dirty="0">
                <a:latin typeface="Comic Sans MS"/>
                <a:cs typeface="Comic Sans MS"/>
              </a:rPr>
              <a:t> </a:t>
            </a:r>
            <a:r>
              <a:rPr sz="1400" i="1" spc="-35" dirty="0">
                <a:latin typeface="Comic Sans MS"/>
                <a:cs typeface="Comic Sans MS"/>
              </a:rPr>
              <a:t>[verb]?</a:t>
            </a:r>
            <a:endParaRPr lang="en-GB" sz="1400" i="1" spc="-3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spc="-5" dirty="0">
                <a:solidFill>
                  <a:srgbClr val="FF0000"/>
                </a:solidFill>
                <a:latin typeface="Comic Sans MS"/>
                <a:cs typeface="Comic Sans MS"/>
              </a:rPr>
              <a:t> </a:t>
            </a:r>
            <a:r>
              <a:rPr lang="en-US" sz="1400" i="1" spc="-20" dirty="0">
                <a:solidFill>
                  <a:srgbClr val="FF0000"/>
                </a:solidFill>
                <a:latin typeface="Comic Sans MS"/>
                <a:cs typeface="Comic Sans MS"/>
              </a:rPr>
              <a:t>[verb]</a:t>
            </a:r>
            <a:r>
              <a:rPr lang="en-US" sz="1400" b="1" spc="-20"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I want to</a:t>
            </a:r>
            <a:r>
              <a:rPr sz="1400" b="1" spc="5" dirty="0">
                <a:latin typeface="Comic Sans MS"/>
                <a:cs typeface="Comic Sans MS"/>
              </a:rPr>
              <a:t> </a:t>
            </a:r>
            <a:r>
              <a:rPr sz="1400" i="1" spc="-30" dirty="0">
                <a:latin typeface="Comic Sans MS"/>
                <a:cs typeface="Comic Sans MS"/>
              </a:rPr>
              <a:t>[verb].</a:t>
            </a:r>
            <a:endParaRPr lang="en-GB" sz="1400" i="1" spc="-30"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10" dirty="0" err="1">
                <a:solidFill>
                  <a:srgbClr val="FF0000"/>
                </a:solidFill>
                <a:latin typeface="Comic Sans MS"/>
                <a:cs typeface="Comic Sans MS"/>
              </a:rPr>
              <a:t>eisiau</a:t>
            </a:r>
            <a:r>
              <a:rPr lang="en-US" sz="1400" b="1" dirty="0">
                <a:solidFill>
                  <a:srgbClr val="FF0000"/>
                </a:solidFill>
                <a:latin typeface="Comic Sans MS"/>
                <a:cs typeface="Comic Sans MS"/>
              </a:rPr>
              <a:t> </a:t>
            </a:r>
            <a:r>
              <a:rPr lang="en-US" sz="1400" i="1" spc="-30" dirty="0">
                <a:solidFill>
                  <a:srgbClr val="FF0000"/>
                </a:solidFill>
                <a:latin typeface="Comic Sans MS"/>
                <a:cs typeface="Comic Sans MS"/>
              </a:rPr>
              <a:t>[verb].</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Do you want a </a:t>
            </a:r>
            <a:r>
              <a:rPr sz="1400" i="1" spc="-25" dirty="0">
                <a:latin typeface="Comic Sans MS"/>
                <a:cs typeface="Comic Sans MS"/>
              </a:rPr>
              <a:t>[noun]</a:t>
            </a:r>
            <a:r>
              <a:rPr sz="1400" b="1" spc="-25" dirty="0">
                <a:latin typeface="Comic Sans MS"/>
                <a:cs typeface="Comic Sans MS"/>
              </a:rPr>
              <a:t>? </a:t>
            </a:r>
            <a:r>
              <a:rPr sz="1400" b="1" spc="-5" dirty="0">
                <a:latin typeface="Comic Sans MS"/>
                <a:cs typeface="Comic Sans MS"/>
              </a:rPr>
              <a:t>Yes, I do want a</a:t>
            </a:r>
            <a:r>
              <a:rPr sz="1400" b="1" spc="65" dirty="0">
                <a:latin typeface="Comic Sans MS"/>
                <a:cs typeface="Comic Sans MS"/>
              </a:rPr>
              <a:t>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en-US" sz="1400" b="1" spc="-5" dirty="0" err="1">
                <a:solidFill>
                  <a:srgbClr val="FF0000"/>
                </a:solidFill>
                <a:latin typeface="Comic Sans MS"/>
                <a:cs typeface="Comic Sans MS"/>
              </a:rPr>
              <a:t>Wyt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[noun]</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Ydw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spc="40" dirty="0">
                <a:solidFill>
                  <a:srgbClr val="FF0000"/>
                </a:solidFill>
                <a:latin typeface="Comic Sans MS"/>
                <a:cs typeface="Comic Sans MS"/>
              </a:rPr>
              <a:t> </a:t>
            </a:r>
            <a:r>
              <a:rPr lang="en-US" sz="1400" i="1" spc="-25" dirty="0">
                <a:solidFill>
                  <a:srgbClr val="FF0000"/>
                </a:solidFill>
                <a:latin typeface="Comic Sans MS"/>
                <a:cs typeface="Comic Sans MS"/>
              </a:rPr>
              <a:t>[noun]</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No, I do not want a</a:t>
            </a:r>
            <a:r>
              <a:rPr sz="1400" b="1" spc="15" dirty="0">
                <a:latin typeface="Comic Sans MS"/>
                <a:cs typeface="Comic Sans MS"/>
              </a:rPr>
              <a:t> </a:t>
            </a:r>
            <a:r>
              <a:rPr sz="1400" i="1" spc="-25" dirty="0">
                <a:latin typeface="Comic Sans MS"/>
                <a:cs typeface="Comic Sans MS"/>
              </a:rPr>
              <a:t>[noun]</a:t>
            </a:r>
            <a:r>
              <a:rPr lang="en-GB" sz="1400" b="1" i="1" spc="-25" dirty="0">
                <a:latin typeface="Comic Sans MS"/>
                <a:cs typeface="Comic Sans MS"/>
              </a:rPr>
              <a:t>.</a:t>
            </a:r>
          </a:p>
          <a:p>
            <a:pPr marL="297814" indent="-285750">
              <a:spcBef>
                <a:spcPts val="300"/>
              </a:spcBef>
              <a:buFont typeface="Wingdings" panose="05000000000000000000" pitchFamily="2" charset="2"/>
              <a:buChar char="§"/>
              <a:tabLst>
                <a:tab pos="234315" algn="l"/>
              </a:tabLst>
            </a:pPr>
            <a:r>
              <a:rPr lang="en-US" sz="1400" b="1" spc="-5" dirty="0">
                <a:solidFill>
                  <a:srgbClr val="FF0000"/>
                </a:solidFill>
                <a:latin typeface="Comic Sans MS"/>
                <a:cs typeface="Comic Sans MS"/>
              </a:rPr>
              <a:t>Nag </a:t>
            </a:r>
            <a:r>
              <a:rPr lang="en-US" sz="1400" b="1" spc="-5" dirty="0" err="1">
                <a:solidFill>
                  <a:srgbClr val="FF0000"/>
                </a:solidFill>
                <a:latin typeface="Comic Sans MS"/>
                <a:cs typeface="Comic Sans MS"/>
              </a:rPr>
              <a:t>ydw</a:t>
            </a:r>
            <a:r>
              <a:rPr lang="en-US" sz="1400" b="1" spc="-5" dirty="0">
                <a:solidFill>
                  <a:srgbClr val="FF0000"/>
                </a:solidFill>
                <a:latin typeface="Comic Sans MS"/>
                <a:cs typeface="Comic Sans MS"/>
              </a:rPr>
              <a:t>, </a:t>
            </a:r>
            <a:r>
              <a:rPr lang="en-US" sz="1400" b="1" dirty="0" err="1">
                <a:solidFill>
                  <a:srgbClr val="FF0000"/>
                </a:solidFill>
                <a:latin typeface="Comic Sans MS"/>
                <a:cs typeface="Comic Sans MS"/>
              </a:rPr>
              <a:t>dw</a:t>
            </a:r>
            <a:r>
              <a:rPr lang="en-US" sz="1400" b="1"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ddim</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eisiau</a:t>
            </a:r>
            <a:r>
              <a:rPr lang="en-US" sz="1400" b="1" dirty="0">
                <a:solidFill>
                  <a:srgbClr val="FF0000"/>
                </a:solidFill>
                <a:latin typeface="Comic Sans MS"/>
                <a:cs typeface="Comic Sans MS"/>
              </a:rPr>
              <a:t> </a:t>
            </a:r>
            <a:r>
              <a:rPr lang="en-US" sz="1400" i="1" spc="-25" dirty="0">
                <a:solidFill>
                  <a:srgbClr val="FF0000"/>
                </a:solidFill>
                <a:latin typeface="Comic Sans MS"/>
                <a:cs typeface="Comic Sans MS"/>
              </a:rPr>
              <a:t>[noun].</a:t>
            </a:r>
            <a:endParaRPr lang="en-US" sz="1400"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endParaRPr lang="en-US" sz="1400" b="1" spc="-5" dirty="0">
              <a:solidFill>
                <a:srgbClr val="FF0000"/>
              </a:solidFill>
              <a:latin typeface="Comic Sans MS"/>
              <a:cs typeface="Comic Sans MS"/>
            </a:endParaRPr>
          </a:p>
          <a:p>
            <a:pPr marL="297814" indent="-285750">
              <a:spcBef>
                <a:spcPts val="300"/>
              </a:spcBef>
              <a:buFont typeface="Wingdings" panose="05000000000000000000" pitchFamily="2" charset="2"/>
              <a:buChar char="§"/>
              <a:tabLst>
                <a:tab pos="234315" algn="l"/>
              </a:tabLst>
            </a:pPr>
            <a:r>
              <a:rPr sz="1400" b="1" spc="-5" dirty="0">
                <a:latin typeface="Comic Sans MS"/>
                <a:cs typeface="Comic Sans MS"/>
              </a:rPr>
              <a:t>Which one do</a:t>
            </a:r>
            <a:r>
              <a:rPr sz="1400" b="1" spc="45" dirty="0">
                <a:latin typeface="Comic Sans MS"/>
                <a:cs typeface="Comic Sans MS"/>
              </a:rPr>
              <a:t> </a:t>
            </a:r>
            <a:r>
              <a:rPr sz="1400" b="1" spc="-5" dirty="0">
                <a:latin typeface="Comic Sans MS"/>
                <a:cs typeface="Comic Sans MS"/>
              </a:rPr>
              <a:t>you</a:t>
            </a:r>
            <a:r>
              <a:rPr sz="1400" b="1" dirty="0">
                <a:latin typeface="Comic Sans MS"/>
                <a:cs typeface="Comic Sans MS"/>
              </a:rPr>
              <a:t> </a:t>
            </a:r>
            <a:r>
              <a:rPr sz="1400" b="1" spc="-5" dirty="0">
                <a:latin typeface="Comic Sans MS"/>
                <a:cs typeface="Comic Sans MS"/>
              </a:rPr>
              <a:t>want?	</a:t>
            </a:r>
            <a:r>
              <a:rPr lang="en-GB" sz="1400" b="1" spc="-5" dirty="0">
                <a:latin typeface="Comic Sans MS"/>
                <a:cs typeface="Comic Sans MS"/>
              </a:rPr>
              <a:t>    </a:t>
            </a:r>
            <a:r>
              <a:rPr sz="1400" b="1" spc="-5" dirty="0">
                <a:latin typeface="Comic Sans MS"/>
                <a:cs typeface="Comic Sans MS"/>
              </a:rPr>
              <a:t>I want the </a:t>
            </a:r>
            <a:r>
              <a:rPr sz="140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97814" indent="-285750">
              <a:spcBef>
                <a:spcPts val="300"/>
              </a:spcBef>
              <a:buFont typeface="Wingdings" panose="05000000000000000000" pitchFamily="2" charset="2"/>
              <a:buChar char="§"/>
              <a:tabLst>
                <a:tab pos="234315" algn="l"/>
              </a:tabLst>
            </a:pPr>
            <a:r>
              <a:rPr lang="nn-NO" sz="1400" b="1" spc="-5" dirty="0">
                <a:solidFill>
                  <a:srgbClr val="FF0000"/>
                </a:solidFill>
                <a:latin typeface="Comic Sans MS"/>
                <a:cs typeface="Comic Sans MS"/>
              </a:rPr>
              <a:t>Pa un wyt ti eisiau?             Dw i eisiau’r</a:t>
            </a:r>
            <a:r>
              <a:rPr lang="nn-NO" sz="1400" b="1" spc="25" dirty="0">
                <a:solidFill>
                  <a:srgbClr val="FF0000"/>
                </a:solidFill>
                <a:latin typeface="Comic Sans MS"/>
                <a:cs typeface="Comic Sans MS"/>
              </a:rPr>
              <a:t> </a:t>
            </a:r>
            <a:r>
              <a:rPr lang="nn-NO" sz="1400" i="1" spc="-25" dirty="0">
                <a:solidFill>
                  <a:srgbClr val="FF0000"/>
                </a:solidFill>
                <a:latin typeface="Comic Sans MS"/>
                <a:cs typeface="Comic Sans MS"/>
              </a:rPr>
              <a:t>[noun]</a:t>
            </a:r>
            <a:r>
              <a:rPr lang="nn-NO" sz="1400" b="1" spc="-25" dirty="0">
                <a:solidFill>
                  <a:srgbClr val="FF0000"/>
                </a:solidFill>
                <a:latin typeface="Comic Sans MS"/>
                <a:cs typeface="Comic Sans MS"/>
              </a:rPr>
              <a:t>.</a:t>
            </a:r>
            <a:endParaRPr lang="nn-NO" sz="1400" dirty="0">
              <a:solidFill>
                <a:srgbClr val="FF0000"/>
              </a:solidFill>
              <a:latin typeface="Comic Sans MS"/>
              <a:cs typeface="Comic Sans MS"/>
            </a:endParaRPr>
          </a:p>
          <a:p>
            <a:pPr marL="2972435" lvl="8" indent="-192405">
              <a:lnSpc>
                <a:spcPct val="100000"/>
              </a:lnSpc>
              <a:spcBef>
                <a:spcPts val="209"/>
              </a:spcBef>
              <a:buFont typeface="Comic Sans MS"/>
              <a:buChar char="▪"/>
              <a:tabLst>
                <a:tab pos="2973070" algn="l"/>
                <a:tab pos="5231765" algn="l"/>
              </a:tabLst>
            </a:pPr>
            <a:endParaRPr sz="1400" dirty="0">
              <a:latin typeface="Comic Sans MS"/>
              <a:cs typeface="Comic Sans MS"/>
            </a:endParaRPr>
          </a:p>
        </p:txBody>
      </p:sp>
      <p:pic>
        <p:nvPicPr>
          <p:cNvPr id="1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cstate="print"/>
          <a:stretch>
            <a:fillRect/>
          </a:stretch>
        </p:blipFill>
        <p:spPr>
          <a:xfrm>
            <a:off x="2667000" y="533400"/>
            <a:ext cx="304800" cy="304800"/>
          </a:xfrm>
          <a:prstGeom prst="rect">
            <a:avLst/>
          </a:prstGeom>
        </p:spPr>
      </p:pic>
      <p:pic>
        <p:nvPicPr>
          <p:cNvPr id="14"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1" cstate="print"/>
          <a:stretch>
            <a:fillRect/>
          </a:stretch>
        </p:blipFill>
        <p:spPr>
          <a:xfrm>
            <a:off x="2971800" y="1295400"/>
            <a:ext cx="304800" cy="304800"/>
          </a:xfrm>
          <a:prstGeom prst="rect">
            <a:avLst/>
          </a:prstGeom>
        </p:spPr>
      </p:pic>
      <p:pic>
        <p:nvPicPr>
          <p:cNvPr id="16"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2" cstate="print"/>
          <a:stretch>
            <a:fillRect/>
          </a:stretch>
        </p:blipFill>
        <p:spPr>
          <a:xfrm>
            <a:off x="3048000" y="2102069"/>
            <a:ext cx="304800" cy="304800"/>
          </a:xfrm>
          <a:prstGeom prst="rect">
            <a:avLst/>
          </a:prstGeom>
        </p:spPr>
      </p:pic>
      <p:pic>
        <p:nvPicPr>
          <p:cNvPr id="18"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3" cstate="print"/>
          <a:stretch>
            <a:fillRect/>
          </a:stretch>
        </p:blipFill>
        <p:spPr>
          <a:xfrm>
            <a:off x="4572000" y="2808867"/>
            <a:ext cx="304800" cy="304800"/>
          </a:xfrm>
          <a:prstGeom prst="rect">
            <a:avLst/>
          </a:prstGeom>
        </p:spPr>
      </p:pic>
      <p:pic>
        <p:nvPicPr>
          <p:cNvPr id="20"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4" cstate="print"/>
          <a:stretch>
            <a:fillRect/>
          </a:stretch>
        </p:blipFill>
        <p:spPr>
          <a:xfrm>
            <a:off x="3352800" y="3612106"/>
            <a:ext cx="304800" cy="304800"/>
          </a:xfrm>
          <a:prstGeom prst="rect">
            <a:avLst/>
          </a:prstGeom>
        </p:spPr>
      </p:pic>
      <p:pic>
        <p:nvPicPr>
          <p:cNvPr id="22"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5" cstate="print"/>
          <a:stretch>
            <a:fillRect/>
          </a:stretch>
        </p:blipFill>
        <p:spPr>
          <a:xfrm>
            <a:off x="2362200" y="4353086"/>
            <a:ext cx="304800" cy="304800"/>
          </a:xfrm>
          <a:prstGeom prst="rect">
            <a:avLst/>
          </a:prstGeom>
        </p:spPr>
      </p:pic>
      <p:pic>
        <p:nvPicPr>
          <p:cNvPr id="24" name="Recorded Sound">
            <a:hlinkClick r:id="" action="ppaction://media"/>
          </p:cNvPr>
          <p:cNvPicPr>
            <a:picLocks noChangeAspect="1"/>
          </p:cNvPicPr>
          <p:nvPr>
            <a:audioFile r:link="rId13"/>
            <p:extLst>
              <p:ext uri="{DAA4B4D4-6D71-4841-9C94-3DE7FCFB9230}">
                <p14:media xmlns:p14="http://schemas.microsoft.com/office/powerpoint/2010/main" r:embed="rId14">
                  <p14:trim end="4354.0226"/>
                </p14:media>
              </p:ext>
            </p:extLst>
          </p:nvPr>
        </p:nvPicPr>
        <p:blipFill>
          <a:blip r:embed="rId26" cstate="print"/>
          <a:stretch>
            <a:fillRect/>
          </a:stretch>
        </p:blipFill>
        <p:spPr>
          <a:xfrm>
            <a:off x="4953000" y="5105400"/>
            <a:ext cx="304800" cy="304800"/>
          </a:xfrm>
          <a:prstGeom prst="rect">
            <a:avLst/>
          </a:prstGeom>
        </p:spPr>
      </p:pic>
      <p:pic>
        <p:nvPicPr>
          <p:cNvPr id="2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27" cstate="print"/>
          <a:stretch>
            <a:fillRect/>
          </a:stretch>
        </p:blipFill>
        <p:spPr>
          <a:xfrm>
            <a:off x="3733800" y="5870028"/>
            <a:ext cx="304800" cy="304800"/>
          </a:xfrm>
          <a:prstGeom prst="rect">
            <a:avLst/>
          </a:prstGeom>
        </p:spPr>
      </p:pic>
      <p:pic>
        <p:nvPicPr>
          <p:cNvPr id="27" name="Recorded Sound">
            <a:hlinkClick r:id="" action="ppaction://media"/>
          </p:cNvPr>
          <p:cNvPicPr>
            <a:picLocks noChangeAspect="1"/>
          </p:cNvPicPr>
          <p:nvPr>
            <a:audioFile r:link="rId13"/>
            <p:extLst>
              <p:ext uri="{DAA4B4D4-6D71-4841-9C94-3DE7FCFB9230}">
                <p14:media xmlns:p14="http://schemas.microsoft.com/office/powerpoint/2010/main" r:embed="rId17">
                  <p14:trim end="2841"/>
                </p14:media>
              </p:ext>
            </p:extLst>
          </p:nvPr>
        </p:nvPicPr>
        <p:blipFill>
          <a:blip r:embed="rId28" cstate="print"/>
          <a:stretch>
            <a:fillRect/>
          </a:stretch>
        </p:blipFill>
        <p:spPr>
          <a:xfrm>
            <a:off x="2895600" y="6629400"/>
            <a:ext cx="304800" cy="304800"/>
          </a:xfrm>
          <a:prstGeom prst="rect">
            <a:avLst/>
          </a:prstGeom>
        </p:spPr>
      </p:pic>
      <p:pic>
        <p:nvPicPr>
          <p:cNvPr id="28" name="Recorded Sound">
            <a:hlinkClick r:id="" action="ppaction://media"/>
          </p:cNvPr>
          <p:cNvPicPr>
            <a:picLocks noChangeAspect="1"/>
          </p:cNvPicPr>
          <p:nvPr>
            <a:audioFile r:link="rId13"/>
            <p:extLst>
              <p:ext uri="{DAA4B4D4-6D71-4841-9C94-3DE7FCFB9230}">
                <p14:media xmlns:p14="http://schemas.microsoft.com/office/powerpoint/2010/main" r:embed="rId18">
                  <p14:trim st="3313"/>
                </p14:media>
              </p:ext>
            </p:extLst>
          </p:nvPr>
        </p:nvPicPr>
        <p:blipFill>
          <a:blip r:embed="rId29" cstate="print"/>
          <a:stretch>
            <a:fillRect/>
          </a:stretch>
        </p:blipFill>
        <p:spPr>
          <a:xfrm>
            <a:off x="5638800" y="6615939"/>
            <a:ext cx="304800" cy="304800"/>
          </a:xfrm>
          <a:prstGeom prst="rect">
            <a:avLst/>
          </a:prstGeom>
        </p:spPr>
      </p:pic>
      <p:sp>
        <p:nvSpPr>
          <p:cNvPr id="29" name="object 13"/>
          <p:cNvSpPr txBox="1">
            <a:spLocks noGrp="1"/>
          </p:cNvSpPr>
          <p:nvPr>
            <p:ph type="title"/>
          </p:nvPr>
        </p:nvSpPr>
        <p:spPr>
          <a:xfrm>
            <a:off x="5176860" y="341153"/>
            <a:ext cx="4971300" cy="689291"/>
          </a:xfrm>
          <a:prstGeom prst="rect">
            <a:avLst/>
          </a:prstGeom>
        </p:spPr>
        <p:txBody>
          <a:bodyPr vert="horz" wrap="square" lIns="0" tIns="12065" rIns="0" bIns="0" rtlCol="0">
            <a:spAutoFit/>
          </a:bodyPr>
          <a:lstStyle/>
          <a:p>
            <a:pPr marL="12700">
              <a:lnSpc>
                <a:spcPct val="100000"/>
              </a:lnSpc>
              <a:spcBef>
                <a:spcPts val="95"/>
              </a:spcBef>
            </a:pPr>
            <a:r>
              <a:rPr lang="en-GB" sz="4400" spc="-150" dirty="0" err="1">
                <a:solidFill>
                  <a:srgbClr val="000000"/>
                </a:solidFill>
                <a:latin typeface="Comic Sans MS" panose="030F0702030302020204" pitchFamily="66" charset="0"/>
              </a:rPr>
              <a:t>Blwyddyn</a:t>
            </a:r>
            <a:r>
              <a:rPr lang="en-GB" sz="4400" spc="-150" dirty="0">
                <a:solidFill>
                  <a:srgbClr val="000000"/>
                </a:solidFill>
                <a:latin typeface="Comic Sans MS" panose="030F0702030302020204" pitchFamily="66" charset="0"/>
              </a:rPr>
              <a:t>/</a:t>
            </a:r>
            <a:r>
              <a:rPr sz="4400" spc="-150" dirty="0">
                <a:solidFill>
                  <a:srgbClr val="000000"/>
                </a:solidFill>
                <a:latin typeface="Comic Sans MS" panose="030F0702030302020204" pitchFamily="66" charset="0"/>
              </a:rPr>
              <a:t>Year 2</a:t>
            </a:r>
          </a:p>
        </p:txBody>
      </p:sp>
      <p:pic>
        <p:nvPicPr>
          <p:cNvPr id="30" name="Recorded Sound">
            <a:hlinkClick r:id="" action="ppaction://media"/>
          </p:cNvPr>
          <p:cNvPicPr>
            <a:picLocks noChangeAspect="1"/>
          </p:cNvPicPr>
          <p:nvPr>
            <a:audioFile r:link="rId13"/>
            <p:extLst>
              <p:ext uri="{DAA4B4D4-6D71-4841-9C94-3DE7FCFB9230}">
                <p14:media xmlns:p14="http://schemas.microsoft.com/office/powerpoint/2010/main" r:embed="rId14">
                  <p14:trim st="2873"/>
                </p14:media>
              </p:ext>
            </p:extLst>
          </p:nvPr>
        </p:nvPicPr>
        <p:blipFill>
          <a:blip r:embed="rId26" cstate="print"/>
          <a:stretch>
            <a:fillRect/>
          </a:stretch>
        </p:blipFill>
        <p:spPr>
          <a:xfrm>
            <a:off x="5410200" y="51054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49" fill="hold"/>
                                        <p:tgtEl>
                                          <p:spTgt spid="12"/>
                                        </p:tgtEl>
                                      </p:cBhvr>
                                    </p:cmd>
                                  </p:childTnLst>
                                </p:cTn>
                              </p:par>
                            </p:childTnLst>
                          </p:cTn>
                        </p:par>
                      </p:childTnLst>
                    </p:cTn>
                  </p:par>
                </p:childTnLst>
              </p:cTn>
              <p:nextCondLst>
                <p:cond evt="onClick" delay="0">
                  <p:tgtEl>
                    <p:spTgt spid="12"/>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110" fill="hold"/>
                                        <p:tgtEl>
                                          <p:spTgt spid="14"/>
                                        </p:tgtEl>
                                      </p:cBhvr>
                                    </p:cmd>
                                  </p:childTnLst>
                                </p:cTn>
                              </p:par>
                            </p:childTnLst>
                          </p:cTn>
                        </p:par>
                      </p:childTnLst>
                    </p:cTn>
                  </p:par>
                </p:childTnLst>
              </p:cTn>
              <p:nextCondLst>
                <p:cond evt="onClick" delay="0">
                  <p:tgtEl>
                    <p:spTgt spid="14"/>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seq concurrent="1" nextAc="seek">
              <p:cTn id="14" restart="whenNotActive" fill="hold" evtFilter="cancelBubble" nodeType="interactiveSeq">
                <p:stCondLst>
                  <p:cond evt="onClick" delay="0">
                    <p:tgtEl>
                      <p:spTgt spid="16"/>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940" fill="hold"/>
                                        <p:tgtEl>
                                          <p:spTgt spid="16"/>
                                        </p:tgtEl>
                                      </p:cBhvr>
                                    </p:cmd>
                                  </p:childTnLst>
                                </p:cTn>
                              </p:par>
                            </p:childTnLst>
                          </p:cTn>
                        </p:par>
                      </p:childTnLst>
                    </p:cTn>
                  </p:par>
                </p:childTnLst>
              </p:cTn>
              <p:nextCondLst>
                <p:cond evt="onClick" delay="0">
                  <p:tgtEl>
                    <p:spTgt spid="16"/>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20" restart="whenNotActive" fill="hold" evtFilter="cancelBubble" nodeType="interactiveSeq">
                <p:stCondLst>
                  <p:cond evt="onClick" delay="0">
                    <p:tgtEl>
                      <p:spTgt spid="18"/>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6340" fill="hold"/>
                                        <p:tgtEl>
                                          <p:spTgt spid="18"/>
                                        </p:tgtEl>
                                      </p:cBhvr>
                                    </p:cmd>
                                  </p:childTnLst>
                                </p:cTn>
                              </p:par>
                            </p:childTnLst>
                          </p:cTn>
                        </p:par>
                      </p:childTnLst>
                    </p:cTn>
                  </p:par>
                </p:childTnLst>
              </p:cTn>
              <p:nextCondLst>
                <p:cond evt="onClick" delay="0">
                  <p:tgtEl>
                    <p:spTgt spid="18"/>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26" restart="whenNotActive" fill="hold" evtFilter="cancelBubble" nodeType="interactiveSeq">
                <p:stCondLst>
                  <p:cond evt="onClick" delay="0">
                    <p:tgtEl>
                      <p:spTgt spid="20"/>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440" fill="hold"/>
                                        <p:tgtEl>
                                          <p:spTgt spid="20"/>
                                        </p:tgtEl>
                                      </p:cBhvr>
                                    </p:cmd>
                                  </p:childTnLst>
                                </p:cTn>
                              </p:par>
                            </p:childTnLst>
                          </p:cTn>
                        </p:par>
                      </p:childTnLst>
                    </p:cTn>
                  </p:par>
                </p:childTnLst>
              </p:cTn>
              <p:nextCondLst>
                <p:cond evt="onClick" delay="0">
                  <p:tgtEl>
                    <p:spTgt spid="20"/>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32" restart="whenNotActive" fill="hold" evtFilter="cancelBubble" nodeType="interactiveSeq">
                <p:stCondLst>
                  <p:cond evt="onClick" delay="0">
                    <p:tgtEl>
                      <p:spTgt spid="22"/>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110" fill="hold"/>
                                        <p:tgtEl>
                                          <p:spTgt spid="22"/>
                                        </p:tgtEl>
                                      </p:cBhvr>
                                    </p:cmd>
                                  </p:childTnLst>
                                </p:cTn>
                              </p:par>
                            </p:childTnLst>
                          </p:cTn>
                        </p:par>
                      </p:childTnLst>
                    </p:cTn>
                  </p:par>
                </p:childTnLst>
              </p:cTn>
              <p:nextCondLst>
                <p:cond evt="onClick" delay="0">
                  <p:tgtEl>
                    <p:spTgt spid="22"/>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8" restart="whenNotActive" fill="hold" evtFilter="cancelBubble" nodeType="interactiveSeq">
                <p:stCondLst>
                  <p:cond evt="onClick" delay="0">
                    <p:tgtEl>
                      <p:spTgt spid="24"/>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876" fill="hold"/>
                                        <p:tgtEl>
                                          <p:spTgt spid="24"/>
                                        </p:tgtEl>
                                      </p:cBhvr>
                                    </p:cmd>
                                  </p:childTnLst>
                                </p:cTn>
                              </p:par>
                            </p:childTnLst>
                          </p:cTn>
                        </p:par>
                      </p:childTnLst>
                    </p:cTn>
                  </p:par>
                </p:childTnLst>
              </p:cTn>
              <p:nextCondLst>
                <p:cond evt="onClick" delay="0">
                  <p:tgtEl>
                    <p:spTgt spid="24"/>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609" fill="hold"/>
                                        <p:tgtEl>
                                          <p:spTgt spid="26"/>
                                        </p:tgtEl>
                                      </p:cBhvr>
                                    </p:cmd>
                                  </p:childTnLst>
                                </p:cTn>
                              </p:par>
                            </p:childTnLst>
                          </p:cTn>
                        </p:par>
                      </p:childTnLst>
                    </p:cTn>
                  </p:par>
                </p:childTnLst>
              </p:cTn>
              <p:nextCondLst>
                <p:cond evt="onClick" delay="0">
                  <p:tgtEl>
                    <p:spTgt spid="2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279"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2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4127" fill="hold"/>
                                        <p:tgtEl>
                                          <p:spTgt spid="28"/>
                                        </p:tgtEl>
                                      </p:cBhvr>
                                    </p:cmd>
                                  </p:childTnLst>
                                </p:cTn>
                              </p:par>
                            </p:childTnLst>
                          </p:cTn>
                        </p:par>
                      </p:childTnLst>
                    </p:cTn>
                  </p:par>
                </p:childTnLst>
              </p:cTn>
              <p:nextCondLst>
                <p:cond evt="onClick" delay="0">
                  <p:tgtEl>
                    <p:spTgt spid="2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62" restart="whenNotActive" fill="hold" evtFilter="cancelBubble" nodeType="interactiveSeq">
                <p:stCondLst>
                  <p:cond evt="onClick" delay="0">
                    <p:tgtEl>
                      <p:spTgt spid="30"/>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357" fill="hold"/>
                                        <p:tgtEl>
                                          <p:spTgt spid="30"/>
                                        </p:tgtEl>
                                      </p:cBhvr>
                                    </p:cmd>
                                  </p:childTnLst>
                                </p:cTn>
                              </p:par>
                            </p:childTnLst>
                          </p:cTn>
                        </p:par>
                      </p:childTnLst>
                    </p:cTn>
                  </p:par>
                </p:childTnLst>
              </p:cTn>
              <p:nextCondLst>
                <p:cond evt="onClick" delay="0">
                  <p:tgtEl>
                    <p:spTgt spid="30"/>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12</a:t>
            </a:r>
            <a:endParaRPr sz="1000">
              <a:latin typeface="Times New Roman"/>
              <a:cs typeface="Times New Roman"/>
            </a:endParaRPr>
          </a:p>
        </p:txBody>
      </p:sp>
      <p:sp>
        <p:nvSpPr>
          <p:cNvPr id="3" name="object 3"/>
          <p:cNvSpPr/>
          <p:nvPr/>
        </p:nvSpPr>
        <p:spPr>
          <a:xfrm>
            <a:off x="215645" y="215645"/>
            <a:ext cx="9648825" cy="7416800"/>
          </a:xfrm>
          <a:custGeom>
            <a:avLst/>
            <a:gdLst/>
            <a:ahLst/>
            <a:cxnLst/>
            <a:rect l="l" t="t" r="r" b="b"/>
            <a:pathLst>
              <a:path w="9648825" h="7416800">
                <a:moveTo>
                  <a:pt x="0" y="0"/>
                </a:moveTo>
                <a:lnTo>
                  <a:pt x="0" y="7416546"/>
                </a:lnTo>
                <a:lnTo>
                  <a:pt x="9648444" y="741654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416800"/>
          </a:xfrm>
          <a:custGeom>
            <a:avLst/>
            <a:gdLst/>
            <a:ahLst/>
            <a:cxnLst/>
            <a:rect l="l" t="t" r="r" b="b"/>
            <a:pathLst>
              <a:path h="7416800">
                <a:moveTo>
                  <a:pt x="0" y="0"/>
                </a:moveTo>
                <a:lnTo>
                  <a:pt x="0" y="741654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416800"/>
          </a:xfrm>
          <a:custGeom>
            <a:avLst/>
            <a:gdLst/>
            <a:ahLst/>
            <a:cxnLst/>
            <a:rect l="l" t="t" r="r" b="b"/>
            <a:pathLst>
              <a:path h="7416800">
                <a:moveTo>
                  <a:pt x="0" y="0"/>
                </a:moveTo>
                <a:lnTo>
                  <a:pt x="0" y="741654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61314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2567306" y="1531990"/>
            <a:ext cx="12412346" cy="6081152"/>
          </a:xfrm>
          <a:prstGeom prst="rect">
            <a:avLst/>
          </a:prstGeom>
        </p:spPr>
        <p:txBody>
          <a:bodyPr vert="horz" wrap="square" lIns="0" tIns="38100" rIns="0" bIns="0" rtlCol="0">
            <a:spAutoFit/>
          </a:bodyPr>
          <a:lstStyle/>
          <a:p>
            <a:pPr marL="3482975" indent="-342900">
              <a:lnSpc>
                <a:spcPct val="100000"/>
              </a:lnSpc>
              <a:spcBef>
                <a:spcPts val="259"/>
              </a:spcBef>
              <a:buFont typeface="Wingdings" panose="05000000000000000000" pitchFamily="2" charset="2"/>
              <a:buChar char="§"/>
            </a:pPr>
            <a:r>
              <a:rPr sz="1400" b="1" spc="-5" dirty="0">
                <a:latin typeface="Comic Sans MS"/>
                <a:cs typeface="Comic Sans MS"/>
              </a:rPr>
              <a:t>How is the weather</a:t>
            </a:r>
            <a:r>
              <a:rPr sz="1400" b="1" spc="-204" dirty="0">
                <a:latin typeface="Comic Sans MS"/>
                <a:cs typeface="Comic Sans MS"/>
              </a:rPr>
              <a:t> </a:t>
            </a:r>
            <a:r>
              <a:rPr sz="1400" b="1" spc="-5" dirty="0">
                <a:latin typeface="Comic Sans MS"/>
                <a:cs typeface="Comic Sans MS"/>
              </a:rPr>
              <a:t>today?</a:t>
            </a:r>
            <a:endParaRPr lang="en-GB" sz="1400" b="1" spc="-5" dirty="0">
              <a:latin typeface="Comic Sans MS"/>
              <a:cs typeface="Comic Sans MS"/>
            </a:endParaRPr>
          </a:p>
          <a:p>
            <a:pPr marL="3482975" indent="-342900">
              <a:spcBef>
                <a:spcPts val="259"/>
              </a:spcBef>
              <a:buFont typeface="Wingdings" panose="05000000000000000000" pitchFamily="2" charset="2"/>
              <a:buChar char="§"/>
            </a:pPr>
            <a:r>
              <a:rPr lang="en-US" sz="1400" b="1" spc="-5" dirty="0" err="1">
                <a:solidFill>
                  <a:srgbClr val="FF0000"/>
                </a:solidFill>
                <a:latin typeface="Comic Sans MS"/>
                <a:cs typeface="Comic Sans MS"/>
              </a:rPr>
              <a:t>Sut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mae’r</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tywydd</a:t>
            </a:r>
            <a:r>
              <a:rPr lang="en-US" sz="1400" b="1" spc="-210" dirty="0">
                <a:solidFill>
                  <a:srgbClr val="FF0000"/>
                </a:solidFill>
                <a:latin typeface="Comic Sans MS"/>
                <a:cs typeface="Comic Sans MS"/>
              </a:rPr>
              <a:t> </a:t>
            </a:r>
            <a:r>
              <a:rPr lang="en-US" sz="1400" b="1" spc="-5" dirty="0" err="1">
                <a:solidFill>
                  <a:srgbClr val="FF0000"/>
                </a:solidFill>
                <a:latin typeface="Comic Sans MS"/>
                <a:cs typeface="Comic Sans MS"/>
              </a:rPr>
              <a:t>heddiw</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It is not</a:t>
            </a:r>
            <a:r>
              <a:rPr sz="1400" b="1" spc="-220" dirty="0">
                <a:latin typeface="Comic Sans MS"/>
                <a:cs typeface="Comic Sans MS"/>
              </a:rPr>
              <a:t> </a:t>
            </a:r>
            <a:r>
              <a:rPr sz="1400" i="1" spc="-25" dirty="0">
                <a:latin typeface="Comic Sans MS"/>
                <a:cs typeface="Comic Sans MS"/>
              </a:rPr>
              <a:t>[weather]</a:t>
            </a:r>
            <a:r>
              <a:rPr sz="1400" b="1" spc="-25" dirty="0">
                <a:latin typeface="Comic Sans MS"/>
                <a:cs typeface="Comic Sans MS"/>
              </a:rPr>
              <a:t>.</a:t>
            </a:r>
            <a:endParaRPr lang="en-GB" sz="1400" b="1" spc="-25" dirty="0">
              <a:latin typeface="Comic Sans MS"/>
              <a:cs typeface="Comic Sans MS"/>
            </a:endParaRPr>
          </a:p>
          <a:p>
            <a:pPr marL="3482975" indent="-342900">
              <a:spcBef>
                <a:spcPts val="259"/>
              </a:spcBef>
              <a:buFont typeface="Wingdings" panose="05000000000000000000" pitchFamily="2" charset="2"/>
              <a:buChar char="§"/>
            </a:pPr>
            <a:r>
              <a:rPr lang="en-GB" sz="1400" b="1" spc="-5" dirty="0" err="1">
                <a:solidFill>
                  <a:srgbClr val="FF0000"/>
                </a:solidFill>
                <a:latin typeface="Comic Sans MS"/>
                <a:cs typeface="Comic Sans MS"/>
              </a:rPr>
              <a:t>Dydy</a:t>
            </a:r>
            <a:r>
              <a:rPr lang="en-GB" sz="1400" b="1" spc="-5" dirty="0">
                <a:solidFill>
                  <a:srgbClr val="FF0000"/>
                </a:solidFill>
                <a:latin typeface="Comic Sans MS"/>
                <a:cs typeface="Comic Sans MS"/>
              </a:rPr>
              <a:t> hi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220" dirty="0">
                <a:solidFill>
                  <a:srgbClr val="FF0000"/>
                </a:solidFill>
                <a:latin typeface="Comic Sans MS"/>
                <a:cs typeface="Comic Sans MS"/>
              </a:rPr>
              <a:t> </a:t>
            </a:r>
            <a:r>
              <a:rPr lang="en-GB" sz="1400" i="1" spc="-25" dirty="0">
                <a:solidFill>
                  <a:srgbClr val="FF0000"/>
                </a:solidFill>
                <a:latin typeface="Comic Sans MS"/>
                <a:cs typeface="Comic Sans MS"/>
              </a:rPr>
              <a:t>[weather]</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GB"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Is it </a:t>
            </a:r>
            <a:r>
              <a:rPr sz="1400" i="1" spc="-25" dirty="0">
                <a:latin typeface="Comic Sans MS"/>
                <a:cs typeface="Comic Sans MS"/>
              </a:rPr>
              <a:t>[weather]</a:t>
            </a:r>
            <a:r>
              <a:rPr sz="1400" b="1" spc="-25" dirty="0">
                <a:latin typeface="Comic Sans MS"/>
                <a:cs typeface="Comic Sans MS"/>
              </a:rPr>
              <a:t>?</a:t>
            </a:r>
            <a:r>
              <a:rPr sz="1400" b="1" spc="-220" dirty="0">
                <a:latin typeface="Comic Sans MS"/>
                <a:cs typeface="Comic Sans MS"/>
              </a:rPr>
              <a:t> </a:t>
            </a:r>
            <a:r>
              <a:rPr sz="1400" b="1" spc="-5" dirty="0">
                <a:latin typeface="Comic Sans MS"/>
                <a:cs typeface="Comic Sans MS"/>
              </a:rPr>
              <a:t>Yes/No</a:t>
            </a:r>
            <a:endParaRPr lang="en-GB" sz="1400" b="1" spc="-5" dirty="0">
              <a:latin typeface="Comic Sans MS"/>
              <a:cs typeface="Comic Sans MS"/>
            </a:endParaRPr>
          </a:p>
          <a:p>
            <a:pPr marL="3482975" indent="-342900">
              <a:spcBef>
                <a:spcPts val="259"/>
              </a:spcBef>
              <a:buFont typeface="Wingdings" panose="05000000000000000000" pitchFamily="2" charset="2"/>
              <a:buChar char="§"/>
            </a:pP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hi’n</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[weather]</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/Nag</a:t>
            </a:r>
            <a:r>
              <a:rPr lang="en-US" sz="1400" b="1" spc="-200" dirty="0">
                <a:solidFill>
                  <a:srgbClr val="FF0000"/>
                </a:solidFill>
                <a:latin typeface="Comic Sans MS"/>
                <a:cs typeface="Comic Sans MS"/>
              </a:rPr>
              <a:t> </a:t>
            </a:r>
            <a:r>
              <a:rPr lang="en-US" sz="1400" b="1" spc="-5" dirty="0" err="1">
                <a:solidFill>
                  <a:srgbClr val="FF0000"/>
                </a:solidFill>
                <a:latin typeface="Comic Sans MS"/>
                <a:cs typeface="Comic Sans MS"/>
              </a:rPr>
              <a:t>ydy</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What’s the matter? I have </a:t>
            </a:r>
            <a:r>
              <a:rPr sz="1400" i="1" spc="-25" dirty="0">
                <a:latin typeface="Comic Sans MS"/>
                <a:cs typeface="Comic Sans MS"/>
              </a:rPr>
              <a:t>[illness]</a:t>
            </a:r>
            <a:r>
              <a:rPr sz="1400" b="1" spc="-25" dirty="0">
                <a:latin typeface="Comic Sans MS"/>
                <a:cs typeface="Comic Sans MS"/>
              </a:rPr>
              <a:t>.</a:t>
            </a:r>
            <a:endParaRPr lang="en-GB" sz="1400" b="1" spc="-25" dirty="0">
              <a:latin typeface="Comic Sans MS"/>
              <a:cs typeface="Comic Sans MS"/>
            </a:endParaRPr>
          </a:p>
          <a:p>
            <a:pPr marL="3482975" indent="-342900">
              <a:spcBef>
                <a:spcPts val="259"/>
              </a:spcBef>
              <a:buFont typeface="Wingdings" panose="05000000000000000000" pitchFamily="2" charset="2"/>
              <a:buChar char="§"/>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sy’n</a:t>
            </a:r>
            <a:r>
              <a:rPr lang="en-US" sz="1400" b="1" spc="-5" dirty="0">
                <a:solidFill>
                  <a:srgbClr val="FF0000"/>
                </a:solidFill>
                <a:latin typeface="Comic Sans MS"/>
                <a:cs typeface="Comic Sans MS"/>
              </a:rPr>
              <a:t> bod? Mae </a:t>
            </a:r>
            <a:r>
              <a:rPr lang="en-US" sz="1400" i="1" spc="-30" dirty="0">
                <a:solidFill>
                  <a:srgbClr val="FF0000"/>
                </a:solidFill>
                <a:latin typeface="Comic Sans MS"/>
                <a:cs typeface="Comic Sans MS"/>
              </a:rPr>
              <a:t>[illness] </a:t>
            </a:r>
            <a:r>
              <a:rPr lang="en-US" sz="1400" b="1" spc="-5" dirty="0" err="1">
                <a:solidFill>
                  <a:srgbClr val="FF0000"/>
                </a:solidFill>
                <a:latin typeface="Comic Sans MS"/>
                <a:cs typeface="Comic Sans MS"/>
              </a:rPr>
              <a:t>arna</a:t>
            </a:r>
            <a:r>
              <a:rPr lang="en-US" sz="1400" b="1" spc="-175" dirty="0">
                <a:solidFill>
                  <a:srgbClr val="FF0000"/>
                </a:solidFill>
                <a:latin typeface="Comic Sans MS"/>
                <a:cs typeface="Comic Sans MS"/>
              </a:rPr>
              <a:t> </a:t>
            </a:r>
            <a:r>
              <a:rPr lang="en-US" sz="1400" b="1" spc="-10" dirty="0" err="1">
                <a:solidFill>
                  <a:srgbClr val="FF0000"/>
                </a:solidFill>
                <a:latin typeface="Comic Sans MS"/>
                <a:cs typeface="Comic Sans MS"/>
              </a:rPr>
              <a:t>i</a:t>
            </a:r>
            <a:r>
              <a:rPr lang="en-US" sz="1400" b="1" spc="-10" dirty="0">
                <a:solidFill>
                  <a:srgbClr val="FF0000"/>
                </a:solidFill>
                <a:latin typeface="Comic Sans MS"/>
                <a:cs typeface="Comic Sans MS"/>
              </a:rPr>
              <a:t>.</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How much is </a:t>
            </a:r>
            <a:r>
              <a:rPr sz="1400" i="1" spc="-25" dirty="0">
                <a:latin typeface="Comic Sans MS"/>
                <a:cs typeface="Comic Sans MS"/>
              </a:rPr>
              <a:t>[noun]</a:t>
            </a:r>
            <a:r>
              <a:rPr sz="1400" b="1" spc="-25" dirty="0">
                <a:latin typeface="Comic Sans MS"/>
                <a:cs typeface="Comic Sans MS"/>
              </a:rPr>
              <a:t>? </a:t>
            </a:r>
            <a:r>
              <a:rPr sz="1400" b="1" spc="-5" dirty="0">
                <a:latin typeface="Comic Sans MS"/>
                <a:cs typeface="Comic Sans MS"/>
              </a:rPr>
              <a:t>How much is the </a:t>
            </a:r>
            <a:r>
              <a:rPr sz="1400" i="1" spc="-25" dirty="0">
                <a:latin typeface="Comic Sans MS"/>
                <a:cs typeface="Comic Sans MS"/>
              </a:rPr>
              <a:t>[noun]</a:t>
            </a:r>
            <a:r>
              <a:rPr sz="1400" b="1" spc="-25" dirty="0">
                <a:latin typeface="Comic Sans MS"/>
                <a:cs typeface="Comic Sans MS"/>
              </a:rPr>
              <a:t>?  </a:t>
            </a:r>
            <a:r>
              <a:rPr sz="1400" i="1" spc="-30" dirty="0">
                <a:latin typeface="Comic Sans MS"/>
                <a:cs typeface="Comic Sans MS"/>
              </a:rPr>
              <a:t>Answer </a:t>
            </a:r>
            <a:r>
              <a:rPr sz="1400" i="1" spc="-25" dirty="0">
                <a:latin typeface="Comic Sans MS"/>
                <a:cs typeface="Comic Sans MS"/>
              </a:rPr>
              <a:t>in English </a:t>
            </a:r>
            <a:r>
              <a:rPr sz="1400" i="1" spc="-30" dirty="0">
                <a:latin typeface="Comic Sans MS"/>
                <a:cs typeface="Comic Sans MS"/>
              </a:rPr>
              <a:t>with a</a:t>
            </a:r>
            <a:r>
              <a:rPr sz="1400" i="1" spc="30" dirty="0">
                <a:latin typeface="Comic Sans MS"/>
                <a:cs typeface="Comic Sans MS"/>
              </a:rPr>
              <a:t> </a:t>
            </a:r>
            <a:r>
              <a:rPr sz="1400" i="1" spc="-25" dirty="0">
                <a:latin typeface="Comic Sans MS"/>
                <a:cs typeface="Comic Sans MS"/>
              </a:rPr>
              <a:t>price.</a:t>
            </a:r>
            <a:endParaRPr lang="en-GB" sz="1400" i="1" spc="-25" dirty="0">
              <a:latin typeface="Comic Sans MS"/>
              <a:cs typeface="Comic Sans MS"/>
            </a:endParaRPr>
          </a:p>
          <a:p>
            <a:pPr marL="3482975" indent="-342900">
              <a:spcBef>
                <a:spcPts val="259"/>
              </a:spcBef>
              <a:buFont typeface="Wingdings" panose="05000000000000000000" pitchFamily="2" charset="2"/>
              <a:buChar char="§"/>
            </a:pPr>
            <a:r>
              <a:rPr lang="en-GB" sz="1400" b="1" spc="-5" dirty="0">
                <a:solidFill>
                  <a:srgbClr val="FF0000"/>
                </a:solidFill>
                <a:latin typeface="Comic Sans MS"/>
                <a:cs typeface="Comic Sans MS"/>
              </a:rPr>
              <a:t>Faint </a:t>
            </a:r>
            <a:r>
              <a:rPr lang="en-GB" sz="1400" b="1" spc="-5" dirty="0" err="1">
                <a:solidFill>
                  <a:srgbClr val="FF0000"/>
                </a:solidFill>
                <a:latin typeface="Comic Sans MS"/>
                <a:cs typeface="Comic Sans MS"/>
              </a:rPr>
              <a:t>ydy</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[noun]</a:t>
            </a:r>
            <a:r>
              <a:rPr lang="en-GB" sz="1400" b="1" spc="-25" dirty="0">
                <a:solidFill>
                  <a:srgbClr val="FF0000"/>
                </a:solidFill>
                <a:latin typeface="Comic Sans MS"/>
                <a:cs typeface="Comic Sans MS"/>
              </a:rPr>
              <a:t>? </a:t>
            </a:r>
            <a:r>
              <a:rPr lang="en-GB" sz="1400" b="1" spc="-5" dirty="0">
                <a:solidFill>
                  <a:srgbClr val="FF0000"/>
                </a:solidFill>
                <a:latin typeface="Comic Sans MS"/>
                <a:cs typeface="Comic Sans MS"/>
              </a:rPr>
              <a:t>Faint </a:t>
            </a:r>
            <a:r>
              <a:rPr lang="en-GB" sz="1400" b="1" spc="-5" dirty="0" err="1">
                <a:solidFill>
                  <a:srgbClr val="FF0000"/>
                </a:solidFill>
                <a:latin typeface="Comic Sans MS"/>
                <a:cs typeface="Comic Sans MS"/>
              </a:rPr>
              <a:t>ydy’r</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[noun]</a:t>
            </a:r>
            <a:r>
              <a:rPr lang="en-GB" sz="1400" b="1" spc="-25" dirty="0">
                <a:solidFill>
                  <a:srgbClr val="FF0000"/>
                </a:solidFill>
                <a:latin typeface="Comic Sans MS"/>
                <a:cs typeface="Comic Sans MS"/>
              </a:rPr>
              <a:t>?  </a:t>
            </a:r>
            <a:r>
              <a:rPr lang="en-GB" sz="1400" i="1" spc="-30" dirty="0">
                <a:solidFill>
                  <a:srgbClr val="FF0000"/>
                </a:solidFill>
                <a:latin typeface="Comic Sans MS"/>
                <a:cs typeface="Comic Sans MS"/>
              </a:rPr>
              <a:t>Answer </a:t>
            </a:r>
            <a:r>
              <a:rPr lang="en-GB" sz="1400" i="1" spc="-25" dirty="0">
                <a:solidFill>
                  <a:srgbClr val="FF0000"/>
                </a:solidFill>
                <a:latin typeface="Comic Sans MS"/>
                <a:cs typeface="Comic Sans MS"/>
              </a:rPr>
              <a:t>in English </a:t>
            </a:r>
            <a:r>
              <a:rPr lang="en-GB" sz="1400" i="1" spc="-30" dirty="0">
                <a:solidFill>
                  <a:srgbClr val="FF0000"/>
                </a:solidFill>
                <a:latin typeface="Comic Sans MS"/>
                <a:cs typeface="Comic Sans MS"/>
              </a:rPr>
              <a:t>with a</a:t>
            </a:r>
            <a:r>
              <a:rPr lang="en-GB" sz="1400" i="1" spc="20" dirty="0">
                <a:solidFill>
                  <a:srgbClr val="FF0000"/>
                </a:solidFill>
                <a:latin typeface="Comic Sans MS"/>
                <a:cs typeface="Comic Sans MS"/>
              </a:rPr>
              <a:t> </a:t>
            </a:r>
            <a:r>
              <a:rPr lang="en-GB" sz="1400" i="1" spc="-25" dirty="0">
                <a:solidFill>
                  <a:srgbClr val="FF0000"/>
                </a:solidFill>
                <a:latin typeface="Comic Sans MS"/>
                <a:cs typeface="Comic Sans MS"/>
              </a:rPr>
              <a:t>price.</a:t>
            </a:r>
            <a:endParaRPr lang="en-GB"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GB" sz="1400"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spc="-5" dirty="0">
                <a:latin typeface="Comic Sans MS"/>
                <a:cs typeface="Comic Sans MS"/>
              </a:rPr>
              <a:t> </a:t>
            </a:r>
            <a:r>
              <a:rPr sz="1400" b="1" spc="-5" dirty="0">
                <a:latin typeface="Comic Sans MS"/>
                <a:cs typeface="Comic Sans MS"/>
              </a:rPr>
              <a:t>How old</a:t>
            </a:r>
            <a:r>
              <a:rPr sz="1400" b="1" spc="30" dirty="0">
                <a:latin typeface="Comic Sans MS"/>
                <a:cs typeface="Comic Sans MS"/>
              </a:rPr>
              <a:t> </a:t>
            </a:r>
            <a:r>
              <a:rPr sz="1400" b="1" spc="-5" dirty="0">
                <a:latin typeface="Comic Sans MS"/>
                <a:cs typeface="Comic Sans MS"/>
              </a:rPr>
              <a:t>are</a:t>
            </a:r>
            <a:r>
              <a:rPr sz="1400" b="1" spc="10" dirty="0">
                <a:latin typeface="Comic Sans MS"/>
                <a:cs typeface="Comic Sans MS"/>
              </a:rPr>
              <a:t> </a:t>
            </a:r>
            <a:r>
              <a:rPr sz="1400" b="1" spc="-5" dirty="0">
                <a:latin typeface="Comic Sans MS"/>
                <a:cs typeface="Comic Sans MS"/>
              </a:rPr>
              <a:t>you?	</a:t>
            </a:r>
            <a:r>
              <a:rPr lang="en-US" sz="1400" b="1" spc="-5" dirty="0">
                <a:latin typeface="Comic Sans MS"/>
                <a:cs typeface="Comic Sans MS"/>
              </a:rPr>
              <a:t>          </a:t>
            </a:r>
            <a:r>
              <a:rPr sz="1400" b="1" spc="-5" dirty="0">
                <a:latin typeface="Comic Sans MS"/>
                <a:cs typeface="Comic Sans MS"/>
              </a:rPr>
              <a:t>I am </a:t>
            </a:r>
            <a:r>
              <a:rPr sz="1400" i="1" spc="-30" dirty="0">
                <a:latin typeface="Comic Sans MS"/>
                <a:cs typeface="Comic Sans MS"/>
              </a:rPr>
              <a:t>[number] </a:t>
            </a:r>
            <a:r>
              <a:rPr sz="1400" b="1" spc="-5" dirty="0">
                <a:latin typeface="Comic Sans MS"/>
                <a:cs typeface="Comic Sans MS"/>
              </a:rPr>
              <a:t>years</a:t>
            </a:r>
            <a:r>
              <a:rPr sz="1400" b="1" spc="-225" dirty="0">
                <a:latin typeface="Comic Sans MS"/>
                <a:cs typeface="Comic Sans MS"/>
              </a:rPr>
              <a:t> </a:t>
            </a:r>
            <a:r>
              <a:rPr sz="1400" b="1" spc="-5" dirty="0">
                <a:latin typeface="Comic Sans MS"/>
                <a:cs typeface="Comic Sans MS"/>
              </a:rPr>
              <a:t>old.</a:t>
            </a:r>
            <a:endParaRPr lang="en-GB" sz="1400" b="1" spc="-5" dirty="0">
              <a:latin typeface="Comic Sans MS"/>
              <a:cs typeface="Comic Sans MS"/>
            </a:endParaRPr>
          </a:p>
          <a:p>
            <a:pPr marL="3482975" indent="-342900">
              <a:spcBef>
                <a:spcPts val="259"/>
              </a:spcBef>
              <a:buFont typeface="Wingdings" panose="05000000000000000000" pitchFamily="2" charset="2"/>
              <a:buChar char="§"/>
            </a:pPr>
            <a:r>
              <a:rPr lang="en-US" sz="1400" spc="-5" dirty="0">
                <a:solidFill>
                  <a:srgbClr val="FF0000"/>
                </a:solidFill>
                <a:latin typeface="Comic Sans MS"/>
                <a:cs typeface="Comic Sans MS"/>
              </a:rPr>
              <a:t> </a:t>
            </a:r>
            <a:r>
              <a:rPr lang="en-US" sz="1400" b="1" spc="-5" dirty="0">
                <a:solidFill>
                  <a:srgbClr val="FF0000"/>
                </a:solidFill>
                <a:latin typeface="Comic Sans MS"/>
                <a:cs typeface="Comic Sans MS"/>
              </a:rPr>
              <a:t>Faint </a:t>
            </a: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dy</a:t>
            </a:r>
            <a:r>
              <a:rPr lang="en-US" sz="1400" b="1" spc="45" dirty="0">
                <a:solidFill>
                  <a:srgbClr val="FF0000"/>
                </a:solidFill>
                <a:latin typeface="Comic Sans MS"/>
                <a:cs typeface="Comic Sans MS"/>
              </a:rPr>
              <a:t> </a:t>
            </a:r>
            <a:r>
              <a:rPr lang="en-US" sz="1400" b="1" spc="-5" dirty="0" err="1">
                <a:solidFill>
                  <a:srgbClr val="FF0000"/>
                </a:solidFill>
                <a:latin typeface="Comic Sans MS"/>
                <a:cs typeface="Comic Sans MS"/>
              </a:rPr>
              <a:t>oed</a:t>
            </a:r>
            <a:r>
              <a:rPr lang="en-US" sz="1400" b="1" spc="10" dirty="0">
                <a:solidFill>
                  <a:srgbClr val="FF0000"/>
                </a:solidFill>
                <a:latin typeface="Comic Sans MS"/>
                <a:cs typeface="Comic Sans MS"/>
              </a:rPr>
              <a:t> </a:t>
            </a:r>
            <a:r>
              <a:rPr lang="en-US" sz="1400" b="1" spc="-5" dirty="0">
                <a:solidFill>
                  <a:srgbClr val="FF0000"/>
                </a:solidFill>
                <a:latin typeface="Comic Sans MS"/>
                <a:cs typeface="Comic Sans MS"/>
              </a:rPr>
              <a:t>di?	          </a:t>
            </a: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[number]</a:t>
            </a:r>
            <a:r>
              <a:rPr lang="en-US" sz="1400" i="1" spc="150" dirty="0">
                <a:solidFill>
                  <a:srgbClr val="FF0000"/>
                </a:solidFill>
                <a:latin typeface="Comic Sans MS"/>
                <a:cs typeface="Comic Sans MS"/>
              </a:rPr>
              <a:t> </a:t>
            </a:r>
            <a:r>
              <a:rPr lang="en-US" sz="1400" b="1" spc="-5" dirty="0" err="1">
                <a:solidFill>
                  <a:srgbClr val="FF0000"/>
                </a:solidFill>
                <a:latin typeface="Comic Sans MS"/>
                <a:cs typeface="Comic Sans MS"/>
              </a:rPr>
              <a:t>oed</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b="1"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b="1" spc="-5" dirty="0">
                <a:latin typeface="Comic Sans MS"/>
                <a:cs typeface="Comic Sans MS"/>
              </a:rPr>
              <a:t>How old is</a:t>
            </a:r>
            <a:r>
              <a:rPr sz="1400" b="1" spc="-10" dirty="0">
                <a:latin typeface="Comic Sans MS"/>
                <a:cs typeface="Comic Sans MS"/>
              </a:rPr>
              <a:t> </a:t>
            </a:r>
            <a:r>
              <a:rPr sz="1400" i="1" spc="-30" dirty="0">
                <a:latin typeface="Comic Sans MS"/>
                <a:cs typeface="Comic Sans MS"/>
              </a:rPr>
              <a:t>[Sam]</a:t>
            </a:r>
            <a:r>
              <a:rPr sz="1400" b="1" i="1" spc="-30" dirty="0">
                <a:latin typeface="Comic Sans MS"/>
                <a:cs typeface="Comic Sans MS"/>
              </a:rPr>
              <a:t>?</a:t>
            </a:r>
            <a:endParaRPr lang="en-GB" sz="1400" b="1" i="1" spc="-30" dirty="0">
              <a:latin typeface="Comic Sans MS"/>
              <a:cs typeface="Comic Sans MS"/>
            </a:endParaRPr>
          </a:p>
          <a:p>
            <a:pPr marL="3482975" indent="-342900">
              <a:spcBef>
                <a:spcPts val="259"/>
              </a:spcBef>
              <a:buFont typeface="Wingdings" panose="05000000000000000000" pitchFamily="2" charset="2"/>
              <a:buChar char="§"/>
            </a:pPr>
            <a:r>
              <a:rPr lang="en-US" sz="1400" b="1" spc="-5" dirty="0">
                <a:solidFill>
                  <a:srgbClr val="FF0000"/>
                </a:solidFill>
                <a:latin typeface="Comic Sans MS"/>
                <a:cs typeface="Comic Sans MS"/>
              </a:rPr>
              <a:t>Faint </a:t>
            </a:r>
            <a:r>
              <a:rPr lang="en-US" sz="1400" b="1" spc="-5" dirty="0" err="1">
                <a:solidFill>
                  <a:srgbClr val="FF0000"/>
                </a:solidFill>
                <a:latin typeface="Comic Sans MS"/>
                <a:cs typeface="Comic Sans MS"/>
              </a:rPr>
              <a:t>ydy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oed</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[Sam]</a:t>
            </a:r>
            <a:r>
              <a:rPr lang="en-US" sz="1400" b="1" i="1" spc="-30" dirty="0">
                <a:solidFill>
                  <a:srgbClr val="FF0000"/>
                </a:solidFill>
                <a:latin typeface="Comic Sans MS"/>
                <a:cs typeface="Comic Sans MS"/>
              </a:rPr>
              <a:t>?</a:t>
            </a:r>
            <a:endParaRPr lang="en-US" sz="1400" dirty="0">
              <a:solidFill>
                <a:srgbClr val="FF0000"/>
              </a:solidFill>
              <a:latin typeface="Comic Sans MS"/>
              <a:cs typeface="Comic Sans MS"/>
            </a:endParaRPr>
          </a:p>
          <a:p>
            <a:pPr marL="3482975" indent="-342900">
              <a:spcBef>
                <a:spcPts val="259"/>
              </a:spcBef>
              <a:buFont typeface="Wingdings" panose="05000000000000000000" pitchFamily="2" charset="2"/>
              <a:buChar char="§"/>
            </a:pPr>
            <a:endParaRPr lang="en-US" sz="1400" spc="-5" dirty="0">
              <a:solidFill>
                <a:srgbClr val="FF0000"/>
              </a:solidFill>
              <a:latin typeface="Comic Sans MS"/>
              <a:cs typeface="Comic Sans MS"/>
            </a:endParaRPr>
          </a:p>
          <a:p>
            <a:pPr marL="3482975" indent="-342900">
              <a:spcBef>
                <a:spcPts val="259"/>
              </a:spcBef>
              <a:buFont typeface="Wingdings" panose="05000000000000000000" pitchFamily="2" charset="2"/>
              <a:buChar char="§"/>
            </a:pPr>
            <a:r>
              <a:rPr sz="1400" spc="-5" dirty="0">
                <a:latin typeface="Comic Sans MS"/>
                <a:cs typeface="Comic Sans MS"/>
              </a:rPr>
              <a:t> </a:t>
            </a:r>
            <a:r>
              <a:rPr sz="1400" i="1" spc="-30" dirty="0">
                <a:latin typeface="Comic Sans MS"/>
                <a:cs typeface="Comic Sans MS"/>
              </a:rPr>
              <a:t>[Sam] </a:t>
            </a:r>
            <a:r>
              <a:rPr sz="1400" b="1" spc="-5" dirty="0">
                <a:latin typeface="Comic Sans MS"/>
                <a:cs typeface="Comic Sans MS"/>
              </a:rPr>
              <a:t>is </a:t>
            </a:r>
            <a:r>
              <a:rPr sz="1400" i="1" spc="-30" dirty="0">
                <a:latin typeface="Comic Sans MS"/>
                <a:cs typeface="Comic Sans MS"/>
              </a:rPr>
              <a:t>[number] </a:t>
            </a:r>
            <a:r>
              <a:rPr sz="1400" b="1" spc="-5" dirty="0">
                <a:latin typeface="Comic Sans MS"/>
                <a:cs typeface="Comic Sans MS"/>
              </a:rPr>
              <a:t>years</a:t>
            </a:r>
            <a:r>
              <a:rPr sz="1400" b="1" spc="-400" dirty="0">
                <a:latin typeface="Comic Sans MS"/>
                <a:cs typeface="Comic Sans MS"/>
              </a:rPr>
              <a:t> </a:t>
            </a:r>
            <a:r>
              <a:rPr sz="1400" b="1" spc="-5" dirty="0">
                <a:latin typeface="Comic Sans MS"/>
                <a:cs typeface="Comic Sans MS"/>
              </a:rPr>
              <a:t>old</a:t>
            </a:r>
            <a:r>
              <a:rPr lang="en-GB" sz="1400" b="1" spc="-5" dirty="0">
                <a:latin typeface="Comic Sans MS"/>
                <a:cs typeface="Comic Sans MS"/>
              </a:rPr>
              <a:t>.</a:t>
            </a:r>
          </a:p>
          <a:p>
            <a:pPr marL="3482975" indent="-342900">
              <a:spcBef>
                <a:spcPts val="259"/>
              </a:spcBef>
              <a:buFont typeface="Wingdings" panose="05000000000000000000" pitchFamily="2" charset="2"/>
              <a:buChar char="§"/>
            </a:pPr>
            <a:r>
              <a:rPr lang="en-US" sz="1400" b="1" spc="-5" dirty="0">
                <a:solidFill>
                  <a:srgbClr val="FF0000"/>
                </a:solidFill>
                <a:latin typeface="Comic Sans MS"/>
                <a:cs typeface="Comic Sans MS"/>
              </a:rPr>
              <a:t>Mae </a:t>
            </a:r>
            <a:r>
              <a:rPr lang="en-US" sz="1400" i="1" spc="-30" dirty="0">
                <a:solidFill>
                  <a:srgbClr val="FF0000"/>
                </a:solidFill>
                <a:latin typeface="Comic Sans MS"/>
                <a:cs typeface="Comic Sans MS"/>
              </a:rPr>
              <a:t>[Sam] </a:t>
            </a:r>
            <a:r>
              <a:rPr lang="en-US" sz="1400" b="1" spc="-5" dirty="0" err="1">
                <a:solidFill>
                  <a:srgbClr val="FF0000"/>
                </a:solidFill>
                <a:latin typeface="Comic Sans MS"/>
                <a:cs typeface="Comic Sans MS"/>
              </a:rPr>
              <a:t>yn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[number]</a:t>
            </a:r>
            <a:r>
              <a:rPr lang="en-US" sz="1400" i="1" spc="-35" dirty="0">
                <a:solidFill>
                  <a:srgbClr val="FF0000"/>
                </a:solidFill>
                <a:latin typeface="Comic Sans MS"/>
                <a:cs typeface="Comic Sans MS"/>
              </a:rPr>
              <a:t> </a:t>
            </a:r>
            <a:r>
              <a:rPr lang="en-US" sz="1400" b="1" spc="-5" dirty="0" err="1">
                <a:solidFill>
                  <a:srgbClr val="FF0000"/>
                </a:solidFill>
                <a:latin typeface="Comic Sans MS"/>
                <a:cs typeface="Comic Sans MS"/>
              </a:rPr>
              <a:t>oed</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5656580">
              <a:lnSpc>
                <a:spcPct val="100000"/>
              </a:lnSpc>
              <a:spcBef>
                <a:spcPts val="215"/>
              </a:spcBef>
            </a:pPr>
            <a:endParaRPr sz="1400" dirty="0">
              <a:latin typeface="Comic Sans MS"/>
              <a:cs typeface="Comic Sans MS"/>
            </a:endParaRPr>
          </a:p>
        </p:txBody>
      </p:sp>
      <p:sp>
        <p:nvSpPr>
          <p:cNvPr id="9" name="object 9"/>
          <p:cNvSpPr/>
          <p:nvPr/>
        </p:nvSpPr>
        <p:spPr>
          <a:xfrm>
            <a:off x="491929" y="349724"/>
            <a:ext cx="5638800" cy="1139952"/>
          </a:xfrm>
          <a:prstGeom prst="rect">
            <a:avLst/>
          </a:prstGeom>
          <a:blipFill>
            <a:blip r:embed="rId16" cstate="print"/>
            <a:stretch>
              <a:fillRect/>
            </a:stretch>
          </a:blipFill>
        </p:spPr>
        <p:txBody>
          <a:bodyPr wrap="square" lIns="0" tIns="0" rIns="0" bIns="0" rtlCol="0"/>
          <a:lstStyle/>
          <a:p>
            <a:endParaRPr/>
          </a:p>
        </p:txBody>
      </p:sp>
      <p:pic>
        <p:nvPicPr>
          <p:cNvPr id="11"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7" cstate="print"/>
          <a:stretch>
            <a:fillRect/>
          </a:stretch>
        </p:blipFill>
        <p:spPr>
          <a:xfrm>
            <a:off x="3352800" y="1635218"/>
            <a:ext cx="304800" cy="304800"/>
          </a:xfrm>
          <a:prstGeom prst="rect">
            <a:avLst/>
          </a:prstGeom>
        </p:spPr>
      </p:pic>
      <p:pic>
        <p:nvPicPr>
          <p:cNvPr id="13"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7" cstate="print"/>
          <a:stretch>
            <a:fillRect/>
          </a:stretch>
        </p:blipFill>
        <p:spPr>
          <a:xfrm>
            <a:off x="3429000" y="2397218"/>
            <a:ext cx="304800" cy="304800"/>
          </a:xfrm>
          <a:prstGeom prst="rect">
            <a:avLst/>
          </a:prstGeom>
        </p:spPr>
      </p:pic>
      <p:pic>
        <p:nvPicPr>
          <p:cNvPr id="14" name="Recorded Sound">
            <a:hlinkClick r:id="" action="ppaction://media"/>
          </p:cNvPr>
          <p:cNvPicPr>
            <a:picLocks noChangeAspect="1"/>
          </p:cNvPicPr>
          <p:nvPr>
            <a:audioFile r:link="rId5"/>
            <p:extLst>
              <p:ext uri="{DAA4B4D4-6D71-4841-9C94-3DE7FCFB9230}">
                <p14:media xmlns:p14="http://schemas.microsoft.com/office/powerpoint/2010/main" r:embed="rId6">
                  <p14:trim st="2024"/>
                </p14:media>
              </p:ext>
            </p:extLst>
          </p:nvPr>
        </p:nvPicPr>
        <p:blipFill>
          <a:blip r:embed="rId17" cstate="print"/>
          <a:stretch>
            <a:fillRect/>
          </a:stretch>
        </p:blipFill>
        <p:spPr>
          <a:xfrm>
            <a:off x="4343400" y="3154509"/>
            <a:ext cx="304800" cy="304800"/>
          </a:xfrm>
          <a:prstGeom prst="rect">
            <a:avLst/>
          </a:prstGeom>
        </p:spPr>
      </p:pic>
      <p:pic>
        <p:nvPicPr>
          <p:cNvPr id="15" name="Recorded Sound">
            <a:hlinkClick r:id="" action="ppaction://media"/>
          </p:cNvPr>
          <p:cNvPicPr>
            <a:picLocks noChangeAspect="1"/>
          </p:cNvPicPr>
          <p:nvPr>
            <a:audioFile r:link="rId5"/>
            <p:extLst>
              <p:ext uri="{DAA4B4D4-6D71-4841-9C94-3DE7FCFB9230}">
                <p14:media xmlns:p14="http://schemas.microsoft.com/office/powerpoint/2010/main" r:embed="rId7">
                  <p14:trim end="1637.0453"/>
                </p14:media>
              </p:ext>
            </p:extLst>
          </p:nvPr>
        </p:nvPicPr>
        <p:blipFill>
          <a:blip r:embed="rId17" cstate="print"/>
          <a:stretch>
            <a:fillRect/>
          </a:stretch>
        </p:blipFill>
        <p:spPr>
          <a:xfrm>
            <a:off x="3886200" y="3154509"/>
            <a:ext cx="304800" cy="304800"/>
          </a:xfrm>
          <a:prstGeom prst="rect">
            <a:avLst/>
          </a:prstGeom>
        </p:spPr>
      </p:pic>
      <p:pic>
        <p:nvPicPr>
          <p:cNvPr id="17" name="Recorded Sound">
            <a:hlinkClick r:id="" action="ppaction://media"/>
          </p:cNvPr>
          <p:cNvPicPr>
            <a:picLocks noChangeAspect="1"/>
          </p:cNvPicPr>
          <p:nvPr>
            <a:audioFile r:link="rId5"/>
            <p:extLst>
              <p:ext uri="{DAA4B4D4-6D71-4841-9C94-3DE7FCFB9230}">
                <p14:media xmlns:p14="http://schemas.microsoft.com/office/powerpoint/2010/main" r:embed="rId8">
                  <p14:trim end="3462.0453"/>
                </p14:media>
              </p:ext>
            </p:extLst>
          </p:nvPr>
        </p:nvPicPr>
        <p:blipFill>
          <a:blip r:embed="rId17" cstate="print"/>
          <a:stretch>
            <a:fillRect/>
          </a:stretch>
        </p:blipFill>
        <p:spPr>
          <a:xfrm>
            <a:off x="4114800" y="3875014"/>
            <a:ext cx="304800" cy="304800"/>
          </a:xfrm>
          <a:prstGeom prst="rect">
            <a:avLst/>
          </a:prstGeom>
        </p:spPr>
      </p:pic>
      <p:pic>
        <p:nvPicPr>
          <p:cNvPr id="19" name="Recorded Sound">
            <a:hlinkClick r:id="" action="ppaction://media"/>
          </p:cNvPr>
          <p:cNvPicPr>
            <a:picLocks noChangeAspect="1"/>
          </p:cNvPicPr>
          <p:nvPr>
            <a:audioFile r:link="rId5"/>
            <p:extLst>
              <p:ext uri="{DAA4B4D4-6D71-4841-9C94-3DE7FCFB9230}">
                <p14:media xmlns:p14="http://schemas.microsoft.com/office/powerpoint/2010/main" r:embed="rId9">
                  <p14:trim st="2509"/>
                </p14:media>
              </p:ext>
            </p:extLst>
          </p:nvPr>
        </p:nvPicPr>
        <p:blipFill>
          <a:blip r:embed="rId17" cstate="print"/>
          <a:stretch>
            <a:fillRect/>
          </a:stretch>
        </p:blipFill>
        <p:spPr>
          <a:xfrm>
            <a:off x="7924800" y="4648200"/>
            <a:ext cx="304800" cy="304800"/>
          </a:xfrm>
          <a:prstGeom prst="rect">
            <a:avLst/>
          </a:prstGeom>
        </p:spPr>
      </p:pic>
      <p:pic>
        <p:nvPicPr>
          <p:cNvPr id="21" name="Recorded Sound">
            <a:hlinkClick r:id="" action="ppaction://media"/>
          </p:cNvPr>
          <p:cNvPicPr>
            <a:picLocks noChangeAspect="1"/>
          </p:cNvPicPr>
          <p:nvPr>
            <a:audioFile r:link="rId5"/>
            <p:extLst>
              <p:ext uri="{DAA4B4D4-6D71-4841-9C94-3DE7FCFB9230}">
                <p14:media xmlns:p14="http://schemas.microsoft.com/office/powerpoint/2010/main" r:embed="rId10">
                  <p14:trim st="3074"/>
                </p14:media>
              </p:ext>
            </p:extLst>
          </p:nvPr>
        </p:nvPicPr>
        <p:blipFill>
          <a:blip r:embed="rId17" cstate="print"/>
          <a:stretch>
            <a:fillRect/>
          </a:stretch>
        </p:blipFill>
        <p:spPr>
          <a:xfrm>
            <a:off x="5943600" y="5415093"/>
            <a:ext cx="304800" cy="304800"/>
          </a:xfrm>
          <a:prstGeom prst="rect">
            <a:avLst/>
          </a:prstGeom>
        </p:spPr>
      </p:pic>
      <p:pic>
        <p:nvPicPr>
          <p:cNvPr id="23"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18" cstate="print"/>
          <a:stretch>
            <a:fillRect/>
          </a:stretch>
        </p:blipFill>
        <p:spPr>
          <a:xfrm>
            <a:off x="2971800" y="6163448"/>
            <a:ext cx="304800" cy="304800"/>
          </a:xfrm>
          <a:prstGeom prst="rect">
            <a:avLst/>
          </a:prstGeom>
        </p:spPr>
      </p:pic>
      <p:pic>
        <p:nvPicPr>
          <p:cNvPr id="25"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19" cstate="print"/>
          <a:stretch>
            <a:fillRect/>
          </a:stretch>
        </p:blipFill>
        <p:spPr>
          <a:xfrm>
            <a:off x="3505200" y="6875778"/>
            <a:ext cx="304800" cy="304800"/>
          </a:xfrm>
          <a:prstGeom prst="rect">
            <a:avLst/>
          </a:prstGeom>
        </p:spPr>
      </p:pic>
      <p:sp>
        <p:nvSpPr>
          <p:cNvPr id="28" name="object 13"/>
          <p:cNvSpPr txBox="1">
            <a:spLocks noGrp="1"/>
          </p:cNvSpPr>
          <p:nvPr>
            <p:ph type="title"/>
          </p:nvPr>
        </p:nvSpPr>
        <p:spPr>
          <a:xfrm>
            <a:off x="6107081" y="655067"/>
            <a:ext cx="4361941" cy="596958"/>
          </a:xfrm>
          <a:prstGeom prst="rect">
            <a:avLst/>
          </a:prstGeom>
        </p:spPr>
        <p:txBody>
          <a:bodyPr vert="horz" wrap="square" lIns="0" tIns="12065" rIns="0" bIns="0" rtlCol="0">
            <a:spAutoFit/>
          </a:bodyPr>
          <a:lstStyle/>
          <a:p>
            <a:pPr marL="12700">
              <a:lnSpc>
                <a:spcPct val="100000"/>
              </a:lnSpc>
              <a:spcBef>
                <a:spcPts val="95"/>
              </a:spcBef>
            </a:pPr>
            <a:r>
              <a:rPr lang="en-GB" sz="3800" spc="-150" dirty="0" err="1">
                <a:solidFill>
                  <a:srgbClr val="000000"/>
                </a:solidFill>
                <a:latin typeface="Comic Sans MS" panose="030F0702030302020204" pitchFamily="66" charset="0"/>
              </a:rPr>
              <a:t>Blwyddyn</a:t>
            </a:r>
            <a:r>
              <a:rPr lang="en-GB" sz="3800" spc="-150" dirty="0">
                <a:solidFill>
                  <a:srgbClr val="000000"/>
                </a:solidFill>
                <a:latin typeface="Comic Sans MS" panose="030F0702030302020204" pitchFamily="66" charset="0"/>
              </a:rPr>
              <a:t>/</a:t>
            </a:r>
            <a:r>
              <a:rPr sz="3800" spc="-150" dirty="0">
                <a:solidFill>
                  <a:srgbClr val="000000"/>
                </a:solidFill>
                <a:latin typeface="Comic Sans MS" panose="030F0702030302020204" pitchFamily="66" charset="0"/>
              </a:rPr>
              <a:t>Year</a:t>
            </a:r>
            <a:r>
              <a:rPr lang="en-GB" sz="3800" spc="-150" dirty="0">
                <a:solidFill>
                  <a:srgbClr val="000000"/>
                </a:solidFill>
                <a:latin typeface="Comic Sans MS" panose="030F0702030302020204" pitchFamily="66" charset="0"/>
              </a:rPr>
              <a:t> </a:t>
            </a:r>
            <a:r>
              <a:rPr sz="3800" spc="-150" dirty="0">
                <a:solidFill>
                  <a:srgbClr val="000000"/>
                </a:solidFill>
                <a:latin typeface="Comic Sans MS" panose="030F0702030302020204" pitchFamily="66" charset="0"/>
              </a:rPr>
              <a:t>2</a:t>
            </a:r>
          </a:p>
        </p:txBody>
      </p:sp>
      <p:pic>
        <p:nvPicPr>
          <p:cNvPr id="26" name="Recorded Sound">
            <a:hlinkClick r:id="" action="ppaction://media"/>
          </p:cNvPr>
          <p:cNvPicPr>
            <a:picLocks noChangeAspect="1"/>
          </p:cNvPicPr>
          <p:nvPr>
            <a:audioFile r:link="rId5"/>
            <p:extLst>
              <p:ext uri="{DAA4B4D4-6D71-4841-9C94-3DE7FCFB9230}">
                <p14:media xmlns:p14="http://schemas.microsoft.com/office/powerpoint/2010/main" r:embed="rId8">
                  <p14:trim st="2514"/>
                </p14:media>
              </p:ext>
            </p:extLst>
          </p:nvPr>
        </p:nvPicPr>
        <p:blipFill>
          <a:blip r:embed="rId17" cstate="print"/>
          <a:stretch>
            <a:fillRect/>
          </a:stretch>
        </p:blipFill>
        <p:spPr>
          <a:xfrm>
            <a:off x="4572000" y="3875014"/>
            <a:ext cx="304800" cy="304800"/>
          </a:xfrm>
          <a:prstGeom prst="rect">
            <a:avLst/>
          </a:prstGeom>
        </p:spPr>
      </p:pic>
      <p:pic>
        <p:nvPicPr>
          <p:cNvPr id="27" name="Recorded Sound">
            <a:hlinkClick r:id="" action="ppaction://media"/>
          </p:cNvPr>
          <p:cNvPicPr>
            <a:picLocks noChangeAspect="1"/>
          </p:cNvPicPr>
          <p:nvPr>
            <a:audioFile r:link="rId5"/>
            <p:extLst>
              <p:ext uri="{DAA4B4D4-6D71-4841-9C94-3DE7FCFB9230}">
                <p14:media xmlns:p14="http://schemas.microsoft.com/office/powerpoint/2010/main" r:embed="rId9">
                  <p14:trim end="3422.0453"/>
                </p14:media>
              </p:ext>
            </p:extLst>
          </p:nvPr>
        </p:nvPicPr>
        <p:blipFill>
          <a:blip r:embed="rId17" cstate="print"/>
          <a:stretch>
            <a:fillRect/>
          </a:stretch>
        </p:blipFill>
        <p:spPr>
          <a:xfrm>
            <a:off x="7467600" y="4638256"/>
            <a:ext cx="304800" cy="304800"/>
          </a:xfrm>
          <a:prstGeom prst="rect">
            <a:avLst/>
          </a:prstGeom>
        </p:spPr>
      </p:pic>
      <p:pic>
        <p:nvPicPr>
          <p:cNvPr id="29" name="Recorded Sound">
            <a:hlinkClick r:id="" action="ppaction://media"/>
          </p:cNvPr>
          <p:cNvPicPr>
            <a:picLocks noChangeAspect="1"/>
          </p:cNvPicPr>
          <p:nvPr>
            <a:audioFile r:link="rId5"/>
            <p:extLst>
              <p:ext uri="{DAA4B4D4-6D71-4841-9C94-3DE7FCFB9230}">
                <p14:media xmlns:p14="http://schemas.microsoft.com/office/powerpoint/2010/main" r:embed="rId10">
                  <p14:trim end="3520.9773"/>
                </p14:media>
              </p:ext>
            </p:extLst>
          </p:nvPr>
        </p:nvPicPr>
        <p:blipFill>
          <a:blip r:embed="rId17" cstate="print"/>
          <a:stretch>
            <a:fillRect/>
          </a:stretch>
        </p:blipFill>
        <p:spPr>
          <a:xfrm>
            <a:off x="2895600" y="5422886"/>
            <a:ext cx="304800" cy="304800"/>
          </a:xfrm>
          <a:prstGeom prst="rect">
            <a:avLst/>
          </a:prstGeom>
        </p:spPr>
      </p:pic>
    </p:spTree>
    <p:extLst>
      <p:ext uri="{BB962C8B-B14F-4D97-AF65-F5344CB8AC3E}">
        <p14:creationId xmlns:p14="http://schemas.microsoft.com/office/powerpoint/2010/main" val="24774269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80" fill="hold"/>
                                        <p:tgtEl>
                                          <p:spTgt spid="11"/>
                                        </p:tgtEl>
                                      </p:cBhvr>
                                    </p:cmd>
                                  </p:childTnLst>
                                </p:cTn>
                              </p:par>
                            </p:childTnLst>
                          </p:cTn>
                        </p:par>
                      </p:childTnLst>
                    </p:cTn>
                  </p:par>
                </p:childTnLst>
              </p:cTn>
              <p:nextCondLst>
                <p:cond evt="onClick" delay="0">
                  <p:tgtEl>
                    <p:spTgt spid="11"/>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1"/>
                </p:tgtEl>
              </p:cMediaNode>
            </p:audi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640" fill="hold"/>
                                        <p:tgtEl>
                                          <p:spTgt spid="13"/>
                                        </p:tgtEl>
                                      </p:cBhvr>
                                    </p:cmd>
                                  </p:childTnLst>
                                </p:cTn>
                              </p:par>
                            </p:childTnLst>
                          </p:cTn>
                        </p:par>
                      </p:childTnLst>
                    </p:cTn>
                  </p:par>
                </p:childTnLst>
              </p:cTn>
              <p:nextCondLst>
                <p:cond evt="onClick" delay="0">
                  <p:tgtEl>
                    <p:spTgt spid="13"/>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3"/>
                </p:tgtEl>
              </p:cMediaNode>
            </p:audio>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585" fill="hold"/>
                                        <p:tgtEl>
                                          <p:spTgt spid="14"/>
                                        </p:tgtEl>
                                      </p:cBhvr>
                                    </p:cmd>
                                  </p:childTnLst>
                                </p:cTn>
                              </p:par>
                            </p:childTnLst>
                          </p:cTn>
                        </p:par>
                      </p:childTnLst>
                    </p:cTn>
                  </p:par>
                </p:childTnLst>
              </p:cTn>
              <p:nextCondLst>
                <p:cond evt="onClick" delay="0">
                  <p:tgtEl>
                    <p:spTgt spid="14"/>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seq concurrent="1" nextAc="seek">
              <p:cTn id="20" restart="whenNotActive" fill="hold" evtFilter="cancelBubble" nodeType="interactiveSeq">
                <p:stCondLst>
                  <p:cond evt="onClick" delay="0">
                    <p:tgtEl>
                      <p:spTgt spid="15"/>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983" fill="hold"/>
                                        <p:tgtEl>
                                          <p:spTgt spid="15"/>
                                        </p:tgtEl>
                                      </p:cBhvr>
                                    </p:cmd>
                                  </p:childTnLst>
                                </p:cTn>
                              </p:par>
                            </p:childTnLst>
                          </p:cTn>
                        </p:par>
                      </p:childTnLst>
                    </p:cTn>
                  </p:par>
                </p:childTnLst>
              </p:cTn>
              <p:nextCondLst>
                <p:cond evt="onClick" delay="0">
                  <p:tgtEl>
                    <p:spTgt spid="15"/>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26" restart="whenNotActive" fill="hold" evtFilter="cancelBubble" nodeType="interactiveSeq">
                <p:stCondLst>
                  <p:cond evt="onClick" delay="0">
                    <p:tgtEl>
                      <p:spTgt spid="17"/>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598" fill="hold"/>
                                        <p:tgtEl>
                                          <p:spTgt spid="17"/>
                                        </p:tgtEl>
                                      </p:cBhvr>
                                    </p:cmd>
                                  </p:childTnLst>
                                </p:cTn>
                              </p:par>
                            </p:childTnLst>
                          </p:cTn>
                        </p:par>
                      </p:childTnLst>
                    </p:cTn>
                  </p:par>
                </p:childTnLst>
              </p:cTn>
              <p:nextCondLst>
                <p:cond evt="onClick" delay="0">
                  <p:tgtEl>
                    <p:spTgt spid="17"/>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32" restart="whenNotActive" fill="hold" evtFilter="cancelBubble" nodeType="interactiveSeq">
                <p:stCondLst>
                  <p:cond evt="onClick" delay="0">
                    <p:tgtEl>
                      <p:spTgt spid="19"/>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871" fill="hold"/>
                                        <p:tgtEl>
                                          <p:spTgt spid="19"/>
                                        </p:tgtEl>
                                      </p:cBhvr>
                                    </p:cmd>
                                  </p:childTnLst>
                                </p:cTn>
                              </p:par>
                            </p:childTnLst>
                          </p:cTn>
                        </p:par>
                      </p:childTnLst>
                    </p:cTn>
                  </p:par>
                </p:childTnLst>
              </p:cTn>
              <p:nextCondLst>
                <p:cond evt="onClick" delay="0">
                  <p:tgtEl>
                    <p:spTgt spid="19"/>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38" restart="whenNotActive" fill="hold" evtFilter="cancelBubble" nodeType="interactiveSeq">
                <p:stCondLst>
                  <p:cond evt="onClick" delay="0">
                    <p:tgtEl>
                      <p:spTgt spid="21"/>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695" fill="hold"/>
                                        <p:tgtEl>
                                          <p:spTgt spid="21"/>
                                        </p:tgtEl>
                                      </p:cBhvr>
                                    </p:cmd>
                                  </p:childTnLst>
                                </p:cTn>
                              </p:par>
                            </p:childTnLst>
                          </p:cTn>
                        </p:par>
                      </p:childTnLst>
                    </p:cTn>
                  </p:par>
                </p:childTnLst>
              </p:cTn>
              <p:nextCondLst>
                <p:cond evt="onClick" delay="0">
                  <p:tgtEl>
                    <p:spTgt spid="21"/>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44" restart="whenNotActive" fill="hold" evtFilter="cancelBubble" nodeType="interactiveSeq">
                <p:stCondLst>
                  <p:cond evt="onClick" delay="0">
                    <p:tgtEl>
                      <p:spTgt spid="23"/>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660" fill="hold"/>
                                        <p:tgtEl>
                                          <p:spTgt spid="23"/>
                                        </p:tgtEl>
                                      </p:cBhvr>
                                    </p:cmd>
                                  </p:childTnLst>
                                </p:cTn>
                              </p:par>
                            </p:childTnLst>
                          </p:cTn>
                        </p:par>
                      </p:childTnLst>
                    </p:cTn>
                  </p:par>
                </p:childTnLst>
              </p:cTn>
              <p:nextCondLst>
                <p:cond evt="onClick" delay="0">
                  <p:tgtEl>
                    <p:spTgt spid="23"/>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50" restart="whenNotActive" fill="hold" evtFilter="cancelBubble" nodeType="interactiveSeq">
                <p:stCondLst>
                  <p:cond evt="onClick" delay="0">
                    <p:tgtEl>
                      <p:spTgt spid="25"/>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4740" fill="hold"/>
                                        <p:tgtEl>
                                          <p:spTgt spid="25"/>
                                        </p:tgtEl>
                                      </p:cBhvr>
                                    </p:cmd>
                                  </p:childTnLst>
                                </p:cTn>
                              </p:par>
                            </p:childTnLst>
                          </p:cTn>
                        </p:par>
                      </p:childTnLst>
                    </p:cTn>
                  </p:par>
                </p:childTnLst>
              </p:cTn>
              <p:nextCondLst>
                <p:cond evt="onClick" delay="0">
                  <p:tgtEl>
                    <p:spTgt spid="25"/>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56" restart="whenNotActive" fill="hold" evtFilter="cancelBubble" nodeType="interactiveSeq">
                <p:stCondLst>
                  <p:cond evt="onClick" delay="0">
                    <p:tgtEl>
                      <p:spTgt spid="26"/>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546" fill="hold"/>
                                        <p:tgtEl>
                                          <p:spTgt spid="26"/>
                                        </p:tgtEl>
                                      </p:cBhvr>
                                    </p:cmd>
                                  </p:childTnLst>
                                </p:cTn>
                              </p:par>
                            </p:childTnLst>
                          </p:cTn>
                        </p:par>
                      </p:childTnLst>
                    </p:cTn>
                  </p:par>
                </p:childTnLst>
              </p:cTn>
              <p:nextCondLst>
                <p:cond evt="onClick" delay="0">
                  <p:tgtEl>
                    <p:spTgt spid="26"/>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62" restart="whenNotActive" fill="hold" evtFilter="cancelBubble" nodeType="interactiveSeq">
                <p:stCondLst>
                  <p:cond evt="onClick" delay="0">
                    <p:tgtEl>
                      <p:spTgt spid="27"/>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2958" fill="hold"/>
                                        <p:tgtEl>
                                          <p:spTgt spid="27"/>
                                        </p:tgtEl>
                                      </p:cBhvr>
                                    </p:cmd>
                                  </p:childTnLst>
                                </p:cTn>
                              </p:par>
                            </p:childTnLst>
                          </p:cTn>
                        </p:par>
                      </p:childTnLst>
                    </p:cTn>
                  </p:par>
                </p:childTnLst>
              </p:cTn>
              <p:nextCondLst>
                <p:cond evt="onClick" delay="0">
                  <p:tgtEl>
                    <p:spTgt spid="27"/>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68" restart="whenNotActive" fill="hold" evtFilter="cancelBubble" nodeType="interactiveSeq">
                <p:stCondLst>
                  <p:cond evt="onClick" delay="0">
                    <p:tgtEl>
                      <p:spTgt spid="29"/>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3249" fill="hold"/>
                                        <p:tgtEl>
                                          <p:spTgt spid="29"/>
                                        </p:tgtEl>
                                      </p:cBhvr>
                                    </p:cmd>
                                  </p:childTnLst>
                                </p:cTn>
                              </p:par>
                            </p:childTnLst>
                          </p:cTn>
                        </p:par>
                      </p:childTnLst>
                    </p:cTn>
                  </p:par>
                </p:childTnLst>
              </p:cTn>
              <p:nextCondLst>
                <p:cond evt="onClick" delay="0">
                  <p:tgtEl>
                    <p:spTgt spid="29"/>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334315" y="307086"/>
            <a:ext cx="9438334" cy="7233665"/>
          </a:xfrm>
          <a:prstGeom prst="rect">
            <a:avLst/>
          </a:prstGeom>
          <a:blipFill>
            <a:blip r:embed="rId16" cstate="print"/>
            <a:stretch>
              <a:fillRect/>
            </a:stretch>
          </a:blipFill>
        </p:spPr>
        <p:txBody>
          <a:bodyPr wrap="square" lIns="0" tIns="0" rIns="0" bIns="0" rtlCol="0"/>
          <a:lstStyle/>
          <a:p>
            <a:endParaRPr/>
          </a:p>
        </p:txBody>
      </p:sp>
      <p:sp>
        <p:nvSpPr>
          <p:cNvPr id="4" name="object 4"/>
          <p:cNvSpPr/>
          <p:nvPr/>
        </p:nvSpPr>
        <p:spPr>
          <a:xfrm>
            <a:off x="3073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326390" y="307086"/>
            <a:ext cx="9427210" cy="0"/>
          </a:xfrm>
          <a:custGeom>
            <a:avLst/>
            <a:gdLst/>
            <a:ahLst/>
            <a:cxnLst/>
            <a:rect l="l" t="t" r="r" b="b"/>
            <a:pathLst>
              <a:path w="9427210">
                <a:moveTo>
                  <a:pt x="0" y="0"/>
                </a:moveTo>
                <a:lnTo>
                  <a:pt x="9427210" y="0"/>
                </a:lnTo>
              </a:path>
            </a:pathLst>
          </a:custGeom>
          <a:ln w="38100">
            <a:solidFill>
              <a:srgbClr val="010202"/>
            </a:solidFill>
          </a:ln>
        </p:spPr>
        <p:txBody>
          <a:bodyPr wrap="square" lIns="0" tIns="0" rIns="0" bIns="0" rtlCol="0"/>
          <a:lstStyle/>
          <a:p>
            <a:endParaRPr/>
          </a:p>
        </p:txBody>
      </p:sp>
      <p:sp>
        <p:nvSpPr>
          <p:cNvPr id="6" name="object 6"/>
          <p:cNvSpPr/>
          <p:nvPr/>
        </p:nvSpPr>
        <p:spPr>
          <a:xfrm>
            <a:off x="977265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326136" y="7540752"/>
            <a:ext cx="9427845" cy="0"/>
          </a:xfrm>
          <a:custGeom>
            <a:avLst/>
            <a:gdLst/>
            <a:ahLst/>
            <a:cxnLst/>
            <a:rect l="l" t="t" r="r" b="b"/>
            <a:pathLst>
              <a:path w="9427845">
                <a:moveTo>
                  <a:pt x="0" y="0"/>
                </a:moveTo>
                <a:lnTo>
                  <a:pt x="9427464" y="0"/>
                </a:lnTo>
              </a:path>
            </a:pathLst>
          </a:custGeom>
          <a:ln w="38100">
            <a:solidFill>
              <a:srgbClr val="010202"/>
            </a:solidFill>
          </a:ln>
        </p:spPr>
        <p:txBody>
          <a:bodyPr wrap="square" lIns="0" tIns="0" rIns="0" bIns="0" rtlCol="0"/>
          <a:lstStyle/>
          <a:p>
            <a:endParaRPr/>
          </a:p>
        </p:txBody>
      </p:sp>
      <p:sp>
        <p:nvSpPr>
          <p:cNvPr id="15" name="object 15"/>
          <p:cNvSpPr/>
          <p:nvPr/>
        </p:nvSpPr>
        <p:spPr>
          <a:xfrm>
            <a:off x="520541" y="917206"/>
            <a:ext cx="1382935" cy="663066"/>
          </a:xfrm>
          <a:prstGeom prst="rect">
            <a:avLst/>
          </a:prstGeom>
          <a:blipFill>
            <a:blip r:embed="rId17" cstate="print"/>
            <a:stretch>
              <a:fillRect/>
            </a:stretch>
          </a:blipFill>
        </p:spPr>
        <p:txBody>
          <a:bodyPr wrap="square" lIns="0" tIns="0" rIns="0" bIns="0" rtlCol="0"/>
          <a:lstStyle/>
          <a:p>
            <a:endParaRPr dirty="0"/>
          </a:p>
        </p:txBody>
      </p:sp>
      <p:grpSp>
        <p:nvGrpSpPr>
          <p:cNvPr id="103" name="Group 102"/>
          <p:cNvGrpSpPr/>
          <p:nvPr/>
        </p:nvGrpSpPr>
        <p:grpSpPr>
          <a:xfrm>
            <a:off x="2278200" y="975015"/>
            <a:ext cx="790271" cy="508460"/>
            <a:chOff x="4596404" y="737206"/>
            <a:chExt cx="790271" cy="508460"/>
          </a:xfrm>
        </p:grpSpPr>
        <p:sp>
          <p:nvSpPr>
            <p:cNvPr id="16" name="object 16"/>
            <p:cNvSpPr/>
            <p:nvPr/>
          </p:nvSpPr>
          <p:spPr>
            <a:xfrm>
              <a:off x="4596404" y="754668"/>
              <a:ext cx="375920" cy="451484"/>
            </a:xfrm>
            <a:custGeom>
              <a:avLst/>
              <a:gdLst/>
              <a:ahLst/>
              <a:cxnLst/>
              <a:rect l="l" t="t" r="r" b="b"/>
              <a:pathLst>
                <a:path w="375919" h="451485">
                  <a:moveTo>
                    <a:pt x="292608" y="420623"/>
                  </a:moveTo>
                  <a:lnTo>
                    <a:pt x="292608" y="301751"/>
                  </a:lnTo>
                  <a:lnTo>
                    <a:pt x="289619" y="315063"/>
                  </a:lnTo>
                  <a:lnTo>
                    <a:pt x="280701" y="327659"/>
                  </a:lnTo>
                  <a:lnTo>
                    <a:pt x="245364" y="351281"/>
                  </a:lnTo>
                  <a:lnTo>
                    <a:pt x="198977" y="368045"/>
                  </a:lnTo>
                  <a:lnTo>
                    <a:pt x="150876" y="373379"/>
                  </a:lnTo>
                  <a:lnTo>
                    <a:pt x="124872" y="371213"/>
                  </a:lnTo>
                  <a:lnTo>
                    <a:pt x="104013" y="364616"/>
                  </a:lnTo>
                  <a:lnTo>
                    <a:pt x="88296" y="353448"/>
                  </a:lnTo>
                  <a:lnTo>
                    <a:pt x="77724" y="337565"/>
                  </a:lnTo>
                  <a:lnTo>
                    <a:pt x="71139" y="325564"/>
                  </a:lnTo>
                  <a:lnTo>
                    <a:pt x="62769" y="316991"/>
                  </a:lnTo>
                  <a:lnTo>
                    <a:pt x="52542" y="311848"/>
                  </a:lnTo>
                  <a:lnTo>
                    <a:pt x="40386" y="310133"/>
                  </a:lnTo>
                  <a:lnTo>
                    <a:pt x="31670" y="310967"/>
                  </a:lnTo>
                  <a:lnTo>
                    <a:pt x="2762" y="336518"/>
                  </a:lnTo>
                  <a:lnTo>
                    <a:pt x="0" y="353567"/>
                  </a:lnTo>
                  <a:lnTo>
                    <a:pt x="2262" y="371177"/>
                  </a:lnTo>
                  <a:lnTo>
                    <a:pt x="35052" y="417575"/>
                  </a:lnTo>
                  <a:lnTo>
                    <a:pt x="84010" y="442626"/>
                  </a:lnTo>
                  <a:lnTo>
                    <a:pt x="147828" y="451103"/>
                  </a:lnTo>
                  <a:lnTo>
                    <a:pt x="187702" y="449234"/>
                  </a:lnTo>
                  <a:lnTo>
                    <a:pt x="225075" y="443579"/>
                  </a:lnTo>
                  <a:lnTo>
                    <a:pt x="260020" y="434066"/>
                  </a:lnTo>
                  <a:lnTo>
                    <a:pt x="292608" y="420623"/>
                  </a:lnTo>
                  <a:close/>
                </a:path>
                <a:path w="375919" h="451485">
                  <a:moveTo>
                    <a:pt x="345186" y="51053"/>
                  </a:moveTo>
                  <a:lnTo>
                    <a:pt x="316896" y="22121"/>
                  </a:lnTo>
                  <a:lnTo>
                    <a:pt x="275177" y="7715"/>
                  </a:lnTo>
                  <a:lnTo>
                    <a:pt x="226314" y="0"/>
                  </a:lnTo>
                  <a:lnTo>
                    <a:pt x="192166" y="3000"/>
                  </a:lnTo>
                  <a:lnTo>
                    <a:pt x="128158" y="27003"/>
                  </a:lnTo>
                  <a:lnTo>
                    <a:pt x="73163" y="72901"/>
                  </a:lnTo>
                  <a:lnTo>
                    <a:pt x="43755" y="125265"/>
                  </a:lnTo>
                  <a:lnTo>
                    <a:pt x="39624" y="153161"/>
                  </a:lnTo>
                  <a:lnTo>
                    <a:pt x="42469" y="174736"/>
                  </a:lnTo>
                  <a:lnTo>
                    <a:pt x="68449" y="210169"/>
                  </a:lnTo>
                  <a:lnTo>
                    <a:pt x="111132" y="231933"/>
                  </a:lnTo>
                  <a:lnTo>
                    <a:pt x="123444" y="235187"/>
                  </a:lnTo>
                  <a:lnTo>
                    <a:pt x="123444" y="137921"/>
                  </a:lnTo>
                  <a:lnTo>
                    <a:pt x="125575" y="127337"/>
                  </a:lnTo>
                  <a:lnTo>
                    <a:pt x="156972" y="98297"/>
                  </a:lnTo>
                  <a:lnTo>
                    <a:pt x="208299" y="81152"/>
                  </a:lnTo>
                  <a:lnTo>
                    <a:pt x="226314" y="80009"/>
                  </a:lnTo>
                  <a:lnTo>
                    <a:pt x="233910" y="80426"/>
                  </a:lnTo>
                  <a:lnTo>
                    <a:pt x="243078" y="81629"/>
                  </a:lnTo>
                  <a:lnTo>
                    <a:pt x="253960" y="83546"/>
                  </a:lnTo>
                  <a:lnTo>
                    <a:pt x="266700" y="86105"/>
                  </a:lnTo>
                  <a:lnTo>
                    <a:pt x="278999" y="88665"/>
                  </a:lnTo>
                  <a:lnTo>
                    <a:pt x="289655" y="90582"/>
                  </a:lnTo>
                  <a:lnTo>
                    <a:pt x="298739" y="91785"/>
                  </a:lnTo>
                  <a:lnTo>
                    <a:pt x="306324" y="92201"/>
                  </a:lnTo>
                  <a:lnTo>
                    <a:pt x="314598" y="91344"/>
                  </a:lnTo>
                  <a:lnTo>
                    <a:pt x="344602" y="58769"/>
                  </a:lnTo>
                  <a:lnTo>
                    <a:pt x="345186" y="51053"/>
                  </a:lnTo>
                  <a:close/>
                </a:path>
                <a:path w="375919" h="451485">
                  <a:moveTo>
                    <a:pt x="375666" y="305561"/>
                  </a:moveTo>
                  <a:lnTo>
                    <a:pt x="365855" y="250221"/>
                  </a:lnTo>
                  <a:lnTo>
                    <a:pt x="336042" y="208025"/>
                  </a:lnTo>
                  <a:lnTo>
                    <a:pt x="292703" y="182498"/>
                  </a:lnTo>
                  <a:lnTo>
                    <a:pt x="236220" y="170687"/>
                  </a:lnTo>
                  <a:lnTo>
                    <a:pt x="182427" y="167901"/>
                  </a:lnTo>
                  <a:lnTo>
                    <a:pt x="164592" y="166877"/>
                  </a:lnTo>
                  <a:lnTo>
                    <a:pt x="126492" y="151637"/>
                  </a:lnTo>
                  <a:lnTo>
                    <a:pt x="123444" y="145541"/>
                  </a:lnTo>
                  <a:lnTo>
                    <a:pt x="123444" y="235187"/>
                  </a:lnTo>
                  <a:lnTo>
                    <a:pt x="132397" y="237553"/>
                  </a:lnTo>
                  <a:lnTo>
                    <a:pt x="155090" y="241172"/>
                  </a:lnTo>
                  <a:lnTo>
                    <a:pt x="179070" y="243077"/>
                  </a:lnTo>
                  <a:lnTo>
                    <a:pt x="207918" y="244090"/>
                  </a:lnTo>
                  <a:lnTo>
                    <a:pt x="231552" y="246030"/>
                  </a:lnTo>
                  <a:lnTo>
                    <a:pt x="275891" y="260389"/>
                  </a:lnTo>
                  <a:lnTo>
                    <a:pt x="292608" y="301751"/>
                  </a:lnTo>
                  <a:lnTo>
                    <a:pt x="292608" y="420623"/>
                  </a:lnTo>
                  <a:lnTo>
                    <a:pt x="329053" y="398573"/>
                  </a:lnTo>
                  <a:lnTo>
                    <a:pt x="354996" y="372236"/>
                  </a:lnTo>
                  <a:lnTo>
                    <a:pt x="370510" y="341328"/>
                  </a:lnTo>
                  <a:lnTo>
                    <a:pt x="375666" y="305561"/>
                  </a:lnTo>
                  <a:close/>
                </a:path>
              </a:pathLst>
            </a:custGeom>
            <a:solidFill>
              <a:srgbClr val="A53F97"/>
            </a:solidFill>
          </p:spPr>
          <p:txBody>
            <a:bodyPr wrap="square" lIns="0" tIns="0" rIns="0" bIns="0" rtlCol="0"/>
            <a:lstStyle/>
            <a:p>
              <a:endParaRPr/>
            </a:p>
          </p:txBody>
        </p:sp>
        <p:sp>
          <p:nvSpPr>
            <p:cNvPr id="17" name="object 17"/>
            <p:cNvSpPr/>
            <p:nvPr/>
          </p:nvSpPr>
          <p:spPr>
            <a:xfrm>
              <a:off x="4994822" y="909116"/>
              <a:ext cx="263790" cy="336550"/>
            </a:xfrm>
            <a:custGeom>
              <a:avLst/>
              <a:gdLst/>
              <a:ahLst/>
              <a:cxnLst/>
              <a:rect l="l" t="t" r="r" b="b"/>
              <a:pathLst>
                <a:path w="266700" h="336550">
                  <a:moveTo>
                    <a:pt x="86106" y="38100"/>
                  </a:moveTo>
                  <a:lnTo>
                    <a:pt x="62007" y="2476"/>
                  </a:lnTo>
                  <a:lnTo>
                    <a:pt x="46482" y="0"/>
                  </a:lnTo>
                  <a:lnTo>
                    <a:pt x="32063" y="2012"/>
                  </a:lnTo>
                  <a:lnTo>
                    <a:pt x="8382" y="32766"/>
                  </a:lnTo>
                  <a:lnTo>
                    <a:pt x="2190" y="79152"/>
                  </a:lnTo>
                  <a:lnTo>
                    <a:pt x="0" y="120396"/>
                  </a:lnTo>
                  <a:lnTo>
                    <a:pt x="714" y="150090"/>
                  </a:lnTo>
                  <a:lnTo>
                    <a:pt x="6429" y="215765"/>
                  </a:lnTo>
                  <a:lnTo>
                    <a:pt x="15859" y="269307"/>
                  </a:lnTo>
                  <a:lnTo>
                    <a:pt x="48006" y="310134"/>
                  </a:lnTo>
                  <a:lnTo>
                    <a:pt x="77724" y="323240"/>
                  </a:lnTo>
                  <a:lnTo>
                    <a:pt x="77724" y="120396"/>
                  </a:lnTo>
                  <a:lnTo>
                    <a:pt x="78009" y="112228"/>
                  </a:lnTo>
                  <a:lnTo>
                    <a:pt x="78867" y="102489"/>
                  </a:lnTo>
                  <a:lnTo>
                    <a:pt x="80295" y="91035"/>
                  </a:lnTo>
                  <a:lnTo>
                    <a:pt x="82296" y="77724"/>
                  </a:lnTo>
                  <a:lnTo>
                    <a:pt x="83855" y="64996"/>
                  </a:lnTo>
                  <a:lnTo>
                    <a:pt x="85058" y="54197"/>
                  </a:lnTo>
                  <a:lnTo>
                    <a:pt x="85832" y="45255"/>
                  </a:lnTo>
                  <a:lnTo>
                    <a:pt x="86106" y="38100"/>
                  </a:lnTo>
                  <a:close/>
                </a:path>
                <a:path w="266700" h="336550">
                  <a:moveTo>
                    <a:pt x="184404" y="315928"/>
                  </a:moveTo>
                  <a:lnTo>
                    <a:pt x="184404" y="240030"/>
                  </a:lnTo>
                  <a:lnTo>
                    <a:pt x="165961" y="244471"/>
                  </a:lnTo>
                  <a:lnTo>
                    <a:pt x="148304" y="247554"/>
                  </a:lnTo>
                  <a:lnTo>
                    <a:pt x="131361" y="249352"/>
                  </a:lnTo>
                  <a:lnTo>
                    <a:pt x="115062" y="249936"/>
                  </a:lnTo>
                  <a:lnTo>
                    <a:pt x="111252" y="249936"/>
                  </a:lnTo>
                  <a:lnTo>
                    <a:pt x="84105" y="220408"/>
                  </a:lnTo>
                  <a:lnTo>
                    <a:pt x="79652" y="176010"/>
                  </a:lnTo>
                  <a:lnTo>
                    <a:pt x="77724" y="120396"/>
                  </a:lnTo>
                  <a:lnTo>
                    <a:pt x="77724" y="323240"/>
                  </a:lnTo>
                  <a:lnTo>
                    <a:pt x="78390" y="323469"/>
                  </a:lnTo>
                  <a:lnTo>
                    <a:pt x="95904" y="326636"/>
                  </a:lnTo>
                  <a:lnTo>
                    <a:pt x="115062" y="327660"/>
                  </a:lnTo>
                  <a:lnTo>
                    <a:pt x="134350" y="326802"/>
                  </a:lnTo>
                  <a:lnTo>
                    <a:pt x="153352" y="324231"/>
                  </a:lnTo>
                  <a:lnTo>
                    <a:pt x="172069" y="319944"/>
                  </a:lnTo>
                  <a:lnTo>
                    <a:pt x="184404" y="315928"/>
                  </a:lnTo>
                  <a:close/>
                </a:path>
                <a:path w="266700" h="336550">
                  <a:moveTo>
                    <a:pt x="266700" y="38100"/>
                  </a:moveTo>
                  <a:lnTo>
                    <a:pt x="242982" y="2476"/>
                  </a:lnTo>
                  <a:lnTo>
                    <a:pt x="227076" y="0"/>
                  </a:lnTo>
                  <a:lnTo>
                    <a:pt x="211907" y="2155"/>
                  </a:lnTo>
                  <a:lnTo>
                    <a:pt x="188976" y="35052"/>
                  </a:lnTo>
                  <a:lnTo>
                    <a:pt x="184880" y="82962"/>
                  </a:lnTo>
                  <a:lnTo>
                    <a:pt x="183642" y="139446"/>
                  </a:lnTo>
                  <a:lnTo>
                    <a:pt x="183737" y="159353"/>
                  </a:lnTo>
                  <a:lnTo>
                    <a:pt x="183963" y="172985"/>
                  </a:lnTo>
                  <a:lnTo>
                    <a:pt x="184404" y="188976"/>
                  </a:lnTo>
                  <a:lnTo>
                    <a:pt x="184404" y="315928"/>
                  </a:lnTo>
                  <a:lnTo>
                    <a:pt x="190500" y="313944"/>
                  </a:lnTo>
                  <a:lnTo>
                    <a:pt x="196500" y="323504"/>
                  </a:lnTo>
                  <a:lnTo>
                    <a:pt x="204216" y="330422"/>
                  </a:lnTo>
                  <a:lnTo>
                    <a:pt x="213645" y="334625"/>
                  </a:lnTo>
                  <a:lnTo>
                    <a:pt x="224790" y="336042"/>
                  </a:lnTo>
                  <a:lnTo>
                    <a:pt x="232624" y="335339"/>
                  </a:lnTo>
                  <a:lnTo>
                    <a:pt x="261377" y="141640"/>
                  </a:lnTo>
                  <a:lnTo>
                    <a:pt x="261770" y="138612"/>
                  </a:lnTo>
                  <a:lnTo>
                    <a:pt x="262890" y="120205"/>
                  </a:lnTo>
                  <a:lnTo>
                    <a:pt x="266700" y="38100"/>
                  </a:lnTo>
                  <a:close/>
                </a:path>
                <a:path w="266700" h="336550">
                  <a:moveTo>
                    <a:pt x="264414" y="297942"/>
                  </a:moveTo>
                  <a:lnTo>
                    <a:pt x="264414" y="294132"/>
                  </a:lnTo>
                  <a:lnTo>
                    <a:pt x="263652" y="287274"/>
                  </a:lnTo>
                  <a:lnTo>
                    <a:pt x="263652" y="279654"/>
                  </a:lnTo>
                  <a:lnTo>
                    <a:pt x="262128" y="271272"/>
                  </a:lnTo>
                  <a:lnTo>
                    <a:pt x="262128" y="201168"/>
                  </a:lnTo>
                  <a:lnTo>
                    <a:pt x="261461" y="166878"/>
                  </a:lnTo>
                  <a:lnTo>
                    <a:pt x="261366" y="141732"/>
                  </a:lnTo>
                  <a:lnTo>
                    <a:pt x="261366" y="313151"/>
                  </a:lnTo>
                  <a:lnTo>
                    <a:pt x="261556" y="312801"/>
                  </a:lnTo>
                  <a:lnTo>
                    <a:pt x="263699" y="305657"/>
                  </a:lnTo>
                  <a:lnTo>
                    <a:pt x="264414" y="297942"/>
                  </a:lnTo>
                  <a:close/>
                </a:path>
              </a:pathLst>
            </a:custGeom>
            <a:solidFill>
              <a:srgbClr val="A53F97"/>
            </a:solidFill>
          </p:spPr>
          <p:txBody>
            <a:bodyPr wrap="square" lIns="0" tIns="0" rIns="0" bIns="0" rtlCol="0"/>
            <a:lstStyle/>
            <a:p>
              <a:endParaRPr/>
            </a:p>
          </p:txBody>
        </p:sp>
        <p:sp>
          <p:nvSpPr>
            <p:cNvPr id="18" name="object 18"/>
            <p:cNvSpPr/>
            <p:nvPr/>
          </p:nvSpPr>
          <p:spPr>
            <a:xfrm>
              <a:off x="5307935" y="737206"/>
              <a:ext cx="78740" cy="486409"/>
            </a:xfrm>
            <a:custGeom>
              <a:avLst/>
              <a:gdLst/>
              <a:ahLst/>
              <a:cxnLst/>
              <a:rect l="l" t="t" r="r" b="b"/>
              <a:pathLst>
                <a:path w="78739" h="486410">
                  <a:moveTo>
                    <a:pt x="78486" y="429768"/>
                  </a:moveTo>
                  <a:lnTo>
                    <a:pt x="78486" y="38100"/>
                  </a:lnTo>
                  <a:lnTo>
                    <a:pt x="55245" y="2381"/>
                  </a:lnTo>
                  <a:lnTo>
                    <a:pt x="40386" y="0"/>
                  </a:lnTo>
                  <a:lnTo>
                    <a:pt x="32230" y="583"/>
                  </a:lnTo>
                  <a:lnTo>
                    <a:pt x="833" y="29944"/>
                  </a:lnTo>
                  <a:lnTo>
                    <a:pt x="0" y="38100"/>
                  </a:lnTo>
                  <a:lnTo>
                    <a:pt x="0" y="445770"/>
                  </a:lnTo>
                  <a:lnTo>
                    <a:pt x="23812" y="483298"/>
                  </a:lnTo>
                  <a:lnTo>
                    <a:pt x="39624" y="486156"/>
                  </a:lnTo>
                  <a:lnTo>
                    <a:pt x="56626" y="482596"/>
                  </a:lnTo>
                  <a:lnTo>
                    <a:pt x="68770" y="471963"/>
                  </a:lnTo>
                  <a:lnTo>
                    <a:pt x="76057" y="454330"/>
                  </a:lnTo>
                  <a:lnTo>
                    <a:pt x="78486" y="429768"/>
                  </a:lnTo>
                  <a:close/>
                </a:path>
              </a:pathLst>
            </a:custGeom>
            <a:solidFill>
              <a:srgbClr val="A53F97"/>
            </a:solidFill>
          </p:spPr>
          <p:txBody>
            <a:bodyPr wrap="square" lIns="0" tIns="0" rIns="0" bIns="0" rtlCol="0"/>
            <a:lstStyle/>
            <a:p>
              <a:endParaRPr/>
            </a:p>
          </p:txBody>
        </p:sp>
      </p:grpSp>
      <p:grpSp>
        <p:nvGrpSpPr>
          <p:cNvPr id="102" name="Group 101"/>
          <p:cNvGrpSpPr/>
          <p:nvPr/>
        </p:nvGrpSpPr>
        <p:grpSpPr>
          <a:xfrm>
            <a:off x="2280359" y="959298"/>
            <a:ext cx="784859" cy="517841"/>
            <a:chOff x="4601909" y="727998"/>
            <a:chExt cx="784859" cy="517841"/>
          </a:xfrm>
        </p:grpSpPr>
        <p:sp>
          <p:nvSpPr>
            <p:cNvPr id="19" name="object 19"/>
            <p:cNvSpPr/>
            <p:nvPr/>
          </p:nvSpPr>
          <p:spPr>
            <a:xfrm>
              <a:off x="4601909" y="759622"/>
              <a:ext cx="375920" cy="451484"/>
            </a:xfrm>
            <a:custGeom>
              <a:avLst/>
              <a:gdLst/>
              <a:ahLst/>
              <a:cxnLst/>
              <a:rect l="l" t="t" r="r" b="b"/>
              <a:pathLst>
                <a:path w="375919" h="451485">
                  <a:moveTo>
                    <a:pt x="147828" y="451103"/>
                  </a:moveTo>
                  <a:lnTo>
                    <a:pt x="84010" y="442626"/>
                  </a:lnTo>
                  <a:lnTo>
                    <a:pt x="35052" y="417575"/>
                  </a:lnTo>
                  <a:lnTo>
                    <a:pt x="8953" y="387572"/>
                  </a:lnTo>
                  <a:lnTo>
                    <a:pt x="0" y="353567"/>
                  </a:lnTo>
                  <a:lnTo>
                    <a:pt x="702" y="344721"/>
                  </a:lnTo>
                  <a:lnTo>
                    <a:pt x="23812" y="313372"/>
                  </a:lnTo>
                  <a:lnTo>
                    <a:pt x="40386" y="310133"/>
                  </a:lnTo>
                  <a:lnTo>
                    <a:pt x="52542" y="311848"/>
                  </a:lnTo>
                  <a:lnTo>
                    <a:pt x="62769" y="316991"/>
                  </a:lnTo>
                  <a:lnTo>
                    <a:pt x="71139" y="325564"/>
                  </a:lnTo>
                  <a:lnTo>
                    <a:pt x="77724" y="337565"/>
                  </a:lnTo>
                  <a:lnTo>
                    <a:pt x="88296" y="353448"/>
                  </a:lnTo>
                  <a:lnTo>
                    <a:pt x="104013" y="364616"/>
                  </a:lnTo>
                  <a:lnTo>
                    <a:pt x="124872" y="371213"/>
                  </a:lnTo>
                  <a:lnTo>
                    <a:pt x="150876" y="373379"/>
                  </a:lnTo>
                  <a:lnTo>
                    <a:pt x="175176" y="372070"/>
                  </a:lnTo>
                  <a:lnTo>
                    <a:pt x="222349" y="361164"/>
                  </a:lnTo>
                  <a:lnTo>
                    <a:pt x="265926" y="339685"/>
                  </a:lnTo>
                  <a:lnTo>
                    <a:pt x="292608" y="301751"/>
                  </a:lnTo>
                  <a:lnTo>
                    <a:pt x="290750" y="284916"/>
                  </a:lnTo>
                  <a:lnTo>
                    <a:pt x="262890" y="252983"/>
                  </a:lnTo>
                  <a:lnTo>
                    <a:pt x="207918" y="244090"/>
                  </a:lnTo>
                  <a:lnTo>
                    <a:pt x="179070" y="243077"/>
                  </a:lnTo>
                  <a:lnTo>
                    <a:pt x="155090" y="241172"/>
                  </a:lnTo>
                  <a:lnTo>
                    <a:pt x="111132" y="231933"/>
                  </a:lnTo>
                  <a:lnTo>
                    <a:pt x="68449" y="210169"/>
                  </a:lnTo>
                  <a:lnTo>
                    <a:pt x="42469" y="174736"/>
                  </a:lnTo>
                  <a:lnTo>
                    <a:pt x="39624" y="153161"/>
                  </a:lnTo>
                  <a:lnTo>
                    <a:pt x="43755" y="125265"/>
                  </a:lnTo>
                  <a:lnTo>
                    <a:pt x="73163" y="72901"/>
                  </a:lnTo>
                  <a:lnTo>
                    <a:pt x="128158" y="27003"/>
                  </a:lnTo>
                  <a:lnTo>
                    <a:pt x="192166" y="3000"/>
                  </a:lnTo>
                  <a:lnTo>
                    <a:pt x="226314" y="0"/>
                  </a:lnTo>
                  <a:lnTo>
                    <a:pt x="240887" y="857"/>
                  </a:lnTo>
                  <a:lnTo>
                    <a:pt x="294894" y="13715"/>
                  </a:lnTo>
                  <a:lnTo>
                    <a:pt x="332613" y="31241"/>
                  </a:lnTo>
                  <a:lnTo>
                    <a:pt x="345186" y="51053"/>
                  </a:lnTo>
                  <a:lnTo>
                    <a:pt x="344602" y="58769"/>
                  </a:lnTo>
                  <a:lnTo>
                    <a:pt x="314598" y="91344"/>
                  </a:lnTo>
                  <a:lnTo>
                    <a:pt x="266700" y="86105"/>
                  </a:lnTo>
                  <a:lnTo>
                    <a:pt x="253960" y="83546"/>
                  </a:lnTo>
                  <a:lnTo>
                    <a:pt x="243078" y="81629"/>
                  </a:lnTo>
                  <a:lnTo>
                    <a:pt x="233910" y="80426"/>
                  </a:lnTo>
                  <a:lnTo>
                    <a:pt x="226314" y="80009"/>
                  </a:lnTo>
                  <a:lnTo>
                    <a:pt x="208299" y="81152"/>
                  </a:lnTo>
                  <a:lnTo>
                    <a:pt x="156972" y="98297"/>
                  </a:lnTo>
                  <a:lnTo>
                    <a:pt x="125575" y="127337"/>
                  </a:lnTo>
                  <a:lnTo>
                    <a:pt x="123444" y="137921"/>
                  </a:lnTo>
                  <a:lnTo>
                    <a:pt x="123444" y="145541"/>
                  </a:lnTo>
                  <a:lnTo>
                    <a:pt x="164592" y="166877"/>
                  </a:lnTo>
                  <a:lnTo>
                    <a:pt x="200406" y="168782"/>
                  </a:lnTo>
                  <a:lnTo>
                    <a:pt x="218384" y="169664"/>
                  </a:lnTo>
                  <a:lnTo>
                    <a:pt x="266068" y="175021"/>
                  </a:lnTo>
                  <a:lnTo>
                    <a:pt x="316051" y="193405"/>
                  </a:lnTo>
                  <a:lnTo>
                    <a:pt x="353484" y="227445"/>
                  </a:lnTo>
                  <a:lnTo>
                    <a:pt x="373225" y="276284"/>
                  </a:lnTo>
                  <a:lnTo>
                    <a:pt x="375666" y="305561"/>
                  </a:lnTo>
                  <a:lnTo>
                    <a:pt x="370510" y="341328"/>
                  </a:lnTo>
                  <a:lnTo>
                    <a:pt x="329053" y="398573"/>
                  </a:lnTo>
                  <a:lnTo>
                    <a:pt x="292608" y="420623"/>
                  </a:lnTo>
                  <a:lnTo>
                    <a:pt x="225075" y="443579"/>
                  </a:lnTo>
                  <a:lnTo>
                    <a:pt x="187702" y="449234"/>
                  </a:lnTo>
                  <a:lnTo>
                    <a:pt x="147828" y="451103"/>
                  </a:lnTo>
                  <a:close/>
                </a:path>
              </a:pathLst>
            </a:custGeom>
            <a:ln w="22225">
              <a:solidFill>
                <a:srgbClr val="010202"/>
              </a:solidFill>
            </a:ln>
          </p:spPr>
          <p:txBody>
            <a:bodyPr wrap="square" lIns="0" tIns="0" rIns="0" bIns="0" rtlCol="0"/>
            <a:lstStyle/>
            <a:p>
              <a:endParaRPr/>
            </a:p>
          </p:txBody>
        </p:sp>
        <p:sp>
          <p:nvSpPr>
            <p:cNvPr id="20" name="object 20"/>
            <p:cNvSpPr/>
            <p:nvPr/>
          </p:nvSpPr>
          <p:spPr>
            <a:xfrm>
              <a:off x="4997417" y="909289"/>
              <a:ext cx="266700" cy="336550"/>
            </a:xfrm>
            <a:custGeom>
              <a:avLst/>
              <a:gdLst/>
              <a:ahLst/>
              <a:cxnLst/>
              <a:rect l="l" t="t" r="r" b="b"/>
              <a:pathLst>
                <a:path w="266700" h="336550">
                  <a:moveTo>
                    <a:pt x="261366" y="141732"/>
                  </a:moveTo>
                  <a:lnTo>
                    <a:pt x="261377" y="153162"/>
                  </a:lnTo>
                  <a:lnTo>
                    <a:pt x="261461" y="166878"/>
                  </a:lnTo>
                  <a:lnTo>
                    <a:pt x="261687" y="182880"/>
                  </a:lnTo>
                  <a:lnTo>
                    <a:pt x="262128" y="201168"/>
                  </a:lnTo>
                  <a:lnTo>
                    <a:pt x="262128" y="219896"/>
                  </a:lnTo>
                  <a:lnTo>
                    <a:pt x="262128" y="236124"/>
                  </a:lnTo>
                  <a:lnTo>
                    <a:pt x="262128" y="249924"/>
                  </a:lnTo>
                  <a:lnTo>
                    <a:pt x="262128" y="261366"/>
                  </a:lnTo>
                  <a:lnTo>
                    <a:pt x="262128" y="265176"/>
                  </a:lnTo>
                  <a:lnTo>
                    <a:pt x="262128" y="271272"/>
                  </a:lnTo>
                  <a:lnTo>
                    <a:pt x="263652" y="279654"/>
                  </a:lnTo>
                  <a:lnTo>
                    <a:pt x="263652" y="287274"/>
                  </a:lnTo>
                  <a:lnTo>
                    <a:pt x="264414" y="294132"/>
                  </a:lnTo>
                  <a:lnTo>
                    <a:pt x="264414" y="297942"/>
                  </a:lnTo>
                  <a:lnTo>
                    <a:pt x="240030" y="333279"/>
                  </a:lnTo>
                  <a:lnTo>
                    <a:pt x="224790" y="336042"/>
                  </a:lnTo>
                  <a:lnTo>
                    <a:pt x="213645" y="334625"/>
                  </a:lnTo>
                  <a:lnTo>
                    <a:pt x="204216" y="330422"/>
                  </a:lnTo>
                  <a:lnTo>
                    <a:pt x="196500" y="323504"/>
                  </a:lnTo>
                  <a:lnTo>
                    <a:pt x="190500" y="313944"/>
                  </a:lnTo>
                  <a:lnTo>
                    <a:pt x="172069" y="319944"/>
                  </a:lnTo>
                  <a:lnTo>
                    <a:pt x="153352" y="324231"/>
                  </a:lnTo>
                  <a:lnTo>
                    <a:pt x="134350" y="326802"/>
                  </a:lnTo>
                  <a:lnTo>
                    <a:pt x="115062" y="327660"/>
                  </a:lnTo>
                  <a:lnTo>
                    <a:pt x="95904" y="326636"/>
                  </a:lnTo>
                  <a:lnTo>
                    <a:pt x="48006" y="310134"/>
                  </a:lnTo>
                  <a:lnTo>
                    <a:pt x="15859" y="269307"/>
                  </a:lnTo>
                  <a:lnTo>
                    <a:pt x="6429" y="215765"/>
                  </a:lnTo>
                  <a:lnTo>
                    <a:pt x="714" y="150090"/>
                  </a:lnTo>
                  <a:lnTo>
                    <a:pt x="0" y="120396"/>
                  </a:lnTo>
                  <a:lnTo>
                    <a:pt x="559" y="100381"/>
                  </a:lnTo>
                  <a:lnTo>
                    <a:pt x="4822" y="56638"/>
                  </a:lnTo>
                  <a:lnTo>
                    <a:pt x="12942" y="18323"/>
                  </a:lnTo>
                  <a:lnTo>
                    <a:pt x="46482" y="0"/>
                  </a:lnTo>
                  <a:lnTo>
                    <a:pt x="54637" y="595"/>
                  </a:lnTo>
                  <a:lnTo>
                    <a:pt x="85391" y="29956"/>
                  </a:lnTo>
                  <a:lnTo>
                    <a:pt x="82296" y="77724"/>
                  </a:lnTo>
                  <a:lnTo>
                    <a:pt x="80295" y="91035"/>
                  </a:lnTo>
                  <a:lnTo>
                    <a:pt x="78867" y="102489"/>
                  </a:lnTo>
                  <a:lnTo>
                    <a:pt x="78009" y="112228"/>
                  </a:lnTo>
                  <a:lnTo>
                    <a:pt x="77724" y="120396"/>
                  </a:lnTo>
                  <a:lnTo>
                    <a:pt x="77985" y="140267"/>
                  </a:lnTo>
                  <a:lnTo>
                    <a:pt x="80772" y="192024"/>
                  </a:lnTo>
                  <a:lnTo>
                    <a:pt x="86451" y="232529"/>
                  </a:lnTo>
                  <a:lnTo>
                    <a:pt x="111252" y="249936"/>
                  </a:lnTo>
                  <a:lnTo>
                    <a:pt x="115062" y="249936"/>
                  </a:lnTo>
                  <a:lnTo>
                    <a:pt x="131361" y="249352"/>
                  </a:lnTo>
                  <a:lnTo>
                    <a:pt x="148304" y="247554"/>
                  </a:lnTo>
                  <a:lnTo>
                    <a:pt x="165961" y="244471"/>
                  </a:lnTo>
                  <a:lnTo>
                    <a:pt x="184404" y="240030"/>
                  </a:lnTo>
                  <a:lnTo>
                    <a:pt x="184404" y="228623"/>
                  </a:lnTo>
                  <a:lnTo>
                    <a:pt x="184404" y="216217"/>
                  </a:lnTo>
                  <a:lnTo>
                    <a:pt x="184404" y="202953"/>
                  </a:lnTo>
                  <a:lnTo>
                    <a:pt x="184404" y="188976"/>
                  </a:lnTo>
                  <a:lnTo>
                    <a:pt x="183963" y="172985"/>
                  </a:lnTo>
                  <a:lnTo>
                    <a:pt x="183737" y="159353"/>
                  </a:lnTo>
                  <a:lnTo>
                    <a:pt x="183653" y="148149"/>
                  </a:lnTo>
                  <a:lnTo>
                    <a:pt x="183642" y="139446"/>
                  </a:lnTo>
                  <a:lnTo>
                    <a:pt x="183939" y="110168"/>
                  </a:lnTo>
                  <a:lnTo>
                    <a:pt x="186535" y="57900"/>
                  </a:lnTo>
                  <a:lnTo>
                    <a:pt x="193000" y="19609"/>
                  </a:lnTo>
                  <a:lnTo>
                    <a:pt x="227076" y="0"/>
                  </a:lnTo>
                  <a:lnTo>
                    <a:pt x="235350" y="595"/>
                  </a:lnTo>
                  <a:lnTo>
                    <a:pt x="266426" y="30384"/>
                  </a:lnTo>
                  <a:lnTo>
                    <a:pt x="266700" y="38100"/>
                  </a:lnTo>
                  <a:lnTo>
                    <a:pt x="264580" y="86653"/>
                  </a:lnTo>
                  <a:lnTo>
                    <a:pt x="262890" y="120205"/>
                  </a:lnTo>
                  <a:lnTo>
                    <a:pt x="261770" y="138612"/>
                  </a:lnTo>
                  <a:lnTo>
                    <a:pt x="261366" y="141732"/>
                  </a:lnTo>
                  <a:close/>
                </a:path>
              </a:pathLst>
            </a:custGeom>
            <a:ln w="22225">
              <a:solidFill>
                <a:srgbClr val="010202"/>
              </a:solidFill>
            </a:ln>
          </p:spPr>
          <p:txBody>
            <a:bodyPr wrap="square" lIns="0" tIns="0" rIns="0" bIns="0" rtlCol="0"/>
            <a:lstStyle/>
            <a:p>
              <a:endParaRPr/>
            </a:p>
          </p:txBody>
        </p:sp>
        <p:sp>
          <p:nvSpPr>
            <p:cNvPr id="21" name="object 21"/>
            <p:cNvSpPr/>
            <p:nvPr/>
          </p:nvSpPr>
          <p:spPr>
            <a:xfrm>
              <a:off x="5308028" y="727998"/>
              <a:ext cx="78740" cy="486409"/>
            </a:xfrm>
            <a:custGeom>
              <a:avLst/>
              <a:gdLst/>
              <a:ahLst/>
              <a:cxnLst/>
              <a:rect l="l" t="t" r="r" b="b"/>
              <a:pathLst>
                <a:path w="78739" h="486410">
                  <a:moveTo>
                    <a:pt x="78486" y="429768"/>
                  </a:moveTo>
                  <a:lnTo>
                    <a:pt x="76057" y="454330"/>
                  </a:lnTo>
                  <a:lnTo>
                    <a:pt x="68770" y="471963"/>
                  </a:lnTo>
                  <a:lnTo>
                    <a:pt x="56626" y="482596"/>
                  </a:lnTo>
                  <a:lnTo>
                    <a:pt x="39624" y="486156"/>
                  </a:lnTo>
                  <a:lnTo>
                    <a:pt x="31361" y="485441"/>
                  </a:lnTo>
                  <a:lnTo>
                    <a:pt x="714" y="454044"/>
                  </a:lnTo>
                  <a:lnTo>
                    <a:pt x="0" y="445770"/>
                  </a:lnTo>
                  <a:lnTo>
                    <a:pt x="0" y="394873"/>
                  </a:lnTo>
                  <a:lnTo>
                    <a:pt x="0" y="343923"/>
                  </a:lnTo>
                  <a:lnTo>
                    <a:pt x="0" y="292938"/>
                  </a:lnTo>
                  <a:lnTo>
                    <a:pt x="0" y="241935"/>
                  </a:lnTo>
                  <a:lnTo>
                    <a:pt x="0" y="190931"/>
                  </a:lnTo>
                  <a:lnTo>
                    <a:pt x="0" y="139946"/>
                  </a:lnTo>
                  <a:lnTo>
                    <a:pt x="0" y="88996"/>
                  </a:lnTo>
                  <a:lnTo>
                    <a:pt x="0" y="38100"/>
                  </a:lnTo>
                  <a:lnTo>
                    <a:pt x="24860" y="2381"/>
                  </a:lnTo>
                  <a:lnTo>
                    <a:pt x="40386" y="0"/>
                  </a:lnTo>
                  <a:lnTo>
                    <a:pt x="48101" y="583"/>
                  </a:lnTo>
                  <a:lnTo>
                    <a:pt x="77783" y="29944"/>
                  </a:lnTo>
                  <a:lnTo>
                    <a:pt x="78486" y="38100"/>
                  </a:lnTo>
                  <a:lnTo>
                    <a:pt x="78486" y="86995"/>
                  </a:lnTo>
                  <a:lnTo>
                    <a:pt x="78486" y="135945"/>
                  </a:lnTo>
                  <a:lnTo>
                    <a:pt x="78486" y="184930"/>
                  </a:lnTo>
                  <a:lnTo>
                    <a:pt x="78486" y="233934"/>
                  </a:lnTo>
                  <a:lnTo>
                    <a:pt x="78486" y="282937"/>
                  </a:lnTo>
                  <a:lnTo>
                    <a:pt x="78486" y="331922"/>
                  </a:lnTo>
                  <a:lnTo>
                    <a:pt x="78486" y="380872"/>
                  </a:lnTo>
                  <a:lnTo>
                    <a:pt x="78486" y="429768"/>
                  </a:lnTo>
                  <a:close/>
                </a:path>
              </a:pathLst>
            </a:custGeom>
            <a:ln w="22225">
              <a:solidFill>
                <a:srgbClr val="010202"/>
              </a:solidFill>
            </a:ln>
          </p:spPr>
          <p:txBody>
            <a:bodyPr wrap="square" lIns="0" tIns="0" rIns="0" bIns="0" rtlCol="0"/>
            <a:lstStyle/>
            <a:p>
              <a:endParaRPr/>
            </a:p>
          </p:txBody>
        </p:sp>
      </p:grpSp>
      <p:sp>
        <p:nvSpPr>
          <p:cNvPr id="30" name="object 30"/>
          <p:cNvSpPr/>
          <p:nvPr/>
        </p:nvSpPr>
        <p:spPr>
          <a:xfrm>
            <a:off x="480314" y="1801370"/>
            <a:ext cx="1388651" cy="656971"/>
          </a:xfrm>
          <a:prstGeom prst="rect">
            <a:avLst/>
          </a:prstGeom>
          <a:blipFill>
            <a:blip r:embed="rId18" cstate="print"/>
            <a:stretch>
              <a:fillRect/>
            </a:stretch>
          </a:blipFill>
        </p:spPr>
        <p:txBody>
          <a:bodyPr wrap="square" lIns="0" tIns="0" rIns="0" bIns="0" rtlCol="0"/>
          <a:lstStyle/>
          <a:p>
            <a:endParaRPr/>
          </a:p>
        </p:txBody>
      </p:sp>
      <p:sp>
        <p:nvSpPr>
          <p:cNvPr id="31" name="object 31"/>
          <p:cNvSpPr/>
          <p:nvPr/>
        </p:nvSpPr>
        <p:spPr>
          <a:xfrm>
            <a:off x="2278200" y="1798300"/>
            <a:ext cx="1040257" cy="517525"/>
          </a:xfrm>
          <a:prstGeom prst="rect">
            <a:avLst/>
          </a:prstGeom>
          <a:blipFill>
            <a:blip r:embed="rId19" cstate="print"/>
            <a:stretch>
              <a:fillRect/>
            </a:stretch>
          </a:blipFill>
        </p:spPr>
        <p:txBody>
          <a:bodyPr wrap="square" lIns="0" tIns="0" rIns="0" bIns="0" rtlCol="0"/>
          <a:lstStyle/>
          <a:p>
            <a:endParaRPr/>
          </a:p>
        </p:txBody>
      </p:sp>
      <p:sp>
        <p:nvSpPr>
          <p:cNvPr id="42" name="object 42"/>
          <p:cNvSpPr/>
          <p:nvPr/>
        </p:nvSpPr>
        <p:spPr>
          <a:xfrm>
            <a:off x="480314" y="2783777"/>
            <a:ext cx="1387681" cy="657732"/>
          </a:xfrm>
          <a:prstGeom prst="rect">
            <a:avLst/>
          </a:prstGeom>
          <a:blipFill>
            <a:blip r:embed="rId20" cstate="print"/>
            <a:stretch>
              <a:fillRect/>
            </a:stretch>
          </a:blipFill>
        </p:spPr>
        <p:txBody>
          <a:bodyPr wrap="square" lIns="0" tIns="0" rIns="0" bIns="0" rtlCol="0"/>
          <a:lstStyle/>
          <a:p>
            <a:endParaRPr/>
          </a:p>
        </p:txBody>
      </p:sp>
      <p:sp>
        <p:nvSpPr>
          <p:cNvPr id="43" name="object 43"/>
          <p:cNvSpPr/>
          <p:nvPr/>
        </p:nvSpPr>
        <p:spPr>
          <a:xfrm>
            <a:off x="2285093" y="2771146"/>
            <a:ext cx="1827403" cy="515238"/>
          </a:xfrm>
          <a:prstGeom prst="rect">
            <a:avLst/>
          </a:prstGeom>
          <a:blipFill>
            <a:blip r:embed="rId21" cstate="print"/>
            <a:stretch>
              <a:fillRect/>
            </a:stretch>
          </a:blipFill>
        </p:spPr>
        <p:txBody>
          <a:bodyPr wrap="square" lIns="0" tIns="0" rIns="0" bIns="0" rtlCol="0"/>
          <a:lstStyle/>
          <a:p>
            <a:endParaRPr/>
          </a:p>
        </p:txBody>
      </p:sp>
      <p:sp>
        <p:nvSpPr>
          <p:cNvPr id="53" name="object 53"/>
          <p:cNvSpPr/>
          <p:nvPr/>
        </p:nvSpPr>
        <p:spPr>
          <a:xfrm>
            <a:off x="451000" y="3642606"/>
            <a:ext cx="1453706" cy="685740"/>
          </a:xfrm>
          <a:prstGeom prst="rect">
            <a:avLst/>
          </a:prstGeom>
          <a:blipFill>
            <a:blip r:embed="rId22" cstate="print"/>
            <a:stretch>
              <a:fillRect/>
            </a:stretch>
          </a:blipFill>
        </p:spPr>
        <p:txBody>
          <a:bodyPr wrap="square" lIns="0" tIns="0" rIns="0" bIns="0" rtlCol="0"/>
          <a:lstStyle/>
          <a:p>
            <a:endParaRPr/>
          </a:p>
        </p:txBody>
      </p:sp>
      <p:sp>
        <p:nvSpPr>
          <p:cNvPr id="54" name="object 54"/>
          <p:cNvSpPr/>
          <p:nvPr/>
        </p:nvSpPr>
        <p:spPr>
          <a:xfrm>
            <a:off x="2278200" y="3642606"/>
            <a:ext cx="1829689" cy="515238"/>
          </a:xfrm>
          <a:prstGeom prst="rect">
            <a:avLst/>
          </a:prstGeom>
          <a:blipFill>
            <a:blip r:embed="rId23" cstate="print"/>
            <a:stretch>
              <a:fillRect/>
            </a:stretch>
          </a:blipFill>
        </p:spPr>
        <p:txBody>
          <a:bodyPr wrap="square" lIns="0" tIns="0" rIns="0" bIns="0" rtlCol="0"/>
          <a:lstStyle/>
          <a:p>
            <a:endParaRPr/>
          </a:p>
        </p:txBody>
      </p:sp>
      <p:sp>
        <p:nvSpPr>
          <p:cNvPr id="62" name="object 62"/>
          <p:cNvSpPr/>
          <p:nvPr/>
        </p:nvSpPr>
        <p:spPr>
          <a:xfrm>
            <a:off x="480314" y="4506926"/>
            <a:ext cx="1411351" cy="660018"/>
          </a:xfrm>
          <a:prstGeom prst="rect">
            <a:avLst/>
          </a:prstGeom>
          <a:blipFill>
            <a:blip r:embed="rId24" cstate="print"/>
            <a:stretch>
              <a:fillRect/>
            </a:stretch>
          </a:blipFill>
        </p:spPr>
        <p:txBody>
          <a:bodyPr wrap="square" lIns="0" tIns="0" rIns="0" bIns="0" rtlCol="0"/>
          <a:lstStyle/>
          <a:p>
            <a:endParaRPr/>
          </a:p>
        </p:txBody>
      </p:sp>
      <p:sp>
        <p:nvSpPr>
          <p:cNvPr id="63" name="object 63"/>
          <p:cNvSpPr/>
          <p:nvPr/>
        </p:nvSpPr>
        <p:spPr>
          <a:xfrm>
            <a:off x="2278200" y="4501494"/>
            <a:ext cx="954913" cy="484758"/>
          </a:xfrm>
          <a:prstGeom prst="rect">
            <a:avLst/>
          </a:prstGeom>
          <a:blipFill>
            <a:blip r:embed="rId25" cstate="print"/>
            <a:stretch>
              <a:fillRect/>
            </a:stretch>
          </a:blipFill>
        </p:spPr>
        <p:txBody>
          <a:bodyPr wrap="square" lIns="0" tIns="0" rIns="0" bIns="0" rtlCol="0"/>
          <a:lstStyle/>
          <a:p>
            <a:endParaRPr/>
          </a:p>
        </p:txBody>
      </p:sp>
      <p:sp>
        <p:nvSpPr>
          <p:cNvPr id="73" name="object 73"/>
          <p:cNvSpPr/>
          <p:nvPr/>
        </p:nvSpPr>
        <p:spPr>
          <a:xfrm>
            <a:off x="534576" y="6137479"/>
            <a:ext cx="1251937" cy="660019"/>
          </a:xfrm>
          <a:prstGeom prst="rect">
            <a:avLst/>
          </a:prstGeom>
          <a:blipFill>
            <a:blip r:embed="rId26" cstate="print"/>
            <a:stretch>
              <a:fillRect/>
            </a:stretch>
          </a:blipFill>
        </p:spPr>
        <p:txBody>
          <a:bodyPr wrap="square" lIns="0" tIns="0" rIns="0" bIns="0" rtlCol="0"/>
          <a:lstStyle/>
          <a:p>
            <a:endParaRPr/>
          </a:p>
        </p:txBody>
      </p:sp>
      <p:sp>
        <p:nvSpPr>
          <p:cNvPr id="74" name="object 74"/>
          <p:cNvSpPr/>
          <p:nvPr/>
        </p:nvSpPr>
        <p:spPr>
          <a:xfrm>
            <a:off x="2293089" y="6133488"/>
            <a:ext cx="1727580" cy="513715"/>
          </a:xfrm>
          <a:prstGeom prst="rect">
            <a:avLst/>
          </a:prstGeom>
          <a:blipFill>
            <a:blip r:embed="rId27" cstate="print"/>
            <a:stretch>
              <a:fillRect/>
            </a:stretch>
          </a:blipFill>
        </p:spPr>
        <p:txBody>
          <a:bodyPr wrap="square" lIns="0" tIns="0" rIns="0" bIns="0" rtlCol="0"/>
          <a:lstStyle/>
          <a:p>
            <a:endParaRPr/>
          </a:p>
        </p:txBody>
      </p:sp>
      <p:sp>
        <p:nvSpPr>
          <p:cNvPr id="85" name="object 85"/>
          <p:cNvSpPr/>
          <p:nvPr/>
        </p:nvSpPr>
        <p:spPr>
          <a:xfrm>
            <a:off x="520541" y="5306061"/>
            <a:ext cx="1348424" cy="660019"/>
          </a:xfrm>
          <a:prstGeom prst="rect">
            <a:avLst/>
          </a:prstGeom>
          <a:blipFill>
            <a:blip r:embed="rId28" cstate="print"/>
            <a:stretch>
              <a:fillRect/>
            </a:stretch>
          </a:blipFill>
        </p:spPr>
        <p:txBody>
          <a:bodyPr wrap="square" lIns="0" tIns="0" rIns="0" bIns="0" rtlCol="0"/>
          <a:lstStyle/>
          <a:p>
            <a:endParaRPr/>
          </a:p>
        </p:txBody>
      </p:sp>
      <p:sp>
        <p:nvSpPr>
          <p:cNvPr id="86" name="object 86"/>
          <p:cNvSpPr/>
          <p:nvPr/>
        </p:nvSpPr>
        <p:spPr>
          <a:xfrm>
            <a:off x="2285093" y="5306061"/>
            <a:ext cx="1760347" cy="507618"/>
          </a:xfrm>
          <a:prstGeom prst="rect">
            <a:avLst/>
          </a:prstGeom>
          <a:blipFill>
            <a:blip r:embed="rId29" cstate="print"/>
            <a:stretch>
              <a:fillRect/>
            </a:stretch>
          </a:blipFill>
        </p:spPr>
        <p:txBody>
          <a:bodyPr wrap="square" lIns="0" tIns="0" rIns="0" bIns="0" rtlCol="0"/>
          <a:lstStyle/>
          <a:p>
            <a:endParaRPr/>
          </a:p>
        </p:txBody>
      </p:sp>
      <p:sp>
        <p:nvSpPr>
          <p:cNvPr id="87" name="object 87"/>
          <p:cNvSpPr/>
          <p:nvPr/>
        </p:nvSpPr>
        <p:spPr>
          <a:xfrm>
            <a:off x="4513577" y="1141681"/>
            <a:ext cx="999934" cy="342899"/>
          </a:xfrm>
          <a:prstGeom prst="rect">
            <a:avLst/>
          </a:prstGeom>
          <a:blipFill>
            <a:blip r:embed="rId30" cstate="print"/>
            <a:stretch>
              <a:fillRect/>
            </a:stretch>
          </a:blipFill>
        </p:spPr>
        <p:txBody>
          <a:bodyPr wrap="square" lIns="0" tIns="0" rIns="0" bIns="0" rtlCol="0"/>
          <a:lstStyle/>
          <a:p>
            <a:endParaRPr/>
          </a:p>
        </p:txBody>
      </p:sp>
      <p:sp>
        <p:nvSpPr>
          <p:cNvPr id="88" name="object 88"/>
          <p:cNvSpPr/>
          <p:nvPr/>
        </p:nvSpPr>
        <p:spPr>
          <a:xfrm>
            <a:off x="4513279" y="1963165"/>
            <a:ext cx="1000232" cy="342900"/>
          </a:xfrm>
          <a:prstGeom prst="rect">
            <a:avLst/>
          </a:prstGeom>
          <a:blipFill>
            <a:blip r:embed="rId31" cstate="print"/>
            <a:stretch>
              <a:fillRect/>
            </a:stretch>
          </a:blipFill>
        </p:spPr>
        <p:txBody>
          <a:bodyPr wrap="square" lIns="0" tIns="0" rIns="0" bIns="0" rtlCol="0"/>
          <a:lstStyle/>
          <a:p>
            <a:endParaRPr/>
          </a:p>
        </p:txBody>
      </p:sp>
      <p:sp>
        <p:nvSpPr>
          <p:cNvPr id="89" name="object 89"/>
          <p:cNvSpPr/>
          <p:nvPr/>
        </p:nvSpPr>
        <p:spPr>
          <a:xfrm>
            <a:off x="4513279" y="2896744"/>
            <a:ext cx="1000982" cy="343662"/>
          </a:xfrm>
          <a:prstGeom prst="rect">
            <a:avLst/>
          </a:prstGeom>
          <a:blipFill>
            <a:blip r:embed="rId32" cstate="print"/>
            <a:stretch>
              <a:fillRect/>
            </a:stretch>
          </a:blipFill>
        </p:spPr>
        <p:txBody>
          <a:bodyPr wrap="square" lIns="0" tIns="0" rIns="0" bIns="0" rtlCol="0"/>
          <a:lstStyle/>
          <a:p>
            <a:endParaRPr/>
          </a:p>
        </p:txBody>
      </p:sp>
      <p:sp>
        <p:nvSpPr>
          <p:cNvPr id="90" name="object 90"/>
          <p:cNvSpPr/>
          <p:nvPr/>
        </p:nvSpPr>
        <p:spPr>
          <a:xfrm>
            <a:off x="4510214" y="3836769"/>
            <a:ext cx="1145666" cy="343662"/>
          </a:xfrm>
          <a:prstGeom prst="rect">
            <a:avLst/>
          </a:prstGeom>
          <a:blipFill>
            <a:blip r:embed="rId33" cstate="print"/>
            <a:stretch>
              <a:fillRect/>
            </a:stretch>
          </a:blipFill>
        </p:spPr>
        <p:txBody>
          <a:bodyPr wrap="square" lIns="0" tIns="0" rIns="0" bIns="0" rtlCol="0"/>
          <a:lstStyle/>
          <a:p>
            <a:endParaRPr/>
          </a:p>
        </p:txBody>
      </p:sp>
      <p:sp>
        <p:nvSpPr>
          <p:cNvPr id="91" name="object 91"/>
          <p:cNvSpPr/>
          <p:nvPr/>
        </p:nvSpPr>
        <p:spPr>
          <a:xfrm>
            <a:off x="4517794" y="4618469"/>
            <a:ext cx="1001458" cy="343662"/>
          </a:xfrm>
          <a:prstGeom prst="rect">
            <a:avLst/>
          </a:prstGeom>
          <a:blipFill>
            <a:blip r:embed="rId34" cstate="print"/>
            <a:stretch>
              <a:fillRect/>
            </a:stretch>
          </a:blipFill>
        </p:spPr>
        <p:txBody>
          <a:bodyPr wrap="square" lIns="0" tIns="0" rIns="0" bIns="0" rtlCol="0"/>
          <a:lstStyle/>
          <a:p>
            <a:endParaRPr/>
          </a:p>
        </p:txBody>
      </p:sp>
      <p:sp>
        <p:nvSpPr>
          <p:cNvPr id="92" name="object 92"/>
          <p:cNvSpPr/>
          <p:nvPr/>
        </p:nvSpPr>
        <p:spPr>
          <a:xfrm>
            <a:off x="4522002" y="5442026"/>
            <a:ext cx="998981" cy="342900"/>
          </a:xfrm>
          <a:prstGeom prst="rect">
            <a:avLst/>
          </a:prstGeom>
          <a:blipFill>
            <a:blip r:embed="rId35" cstate="print"/>
            <a:stretch>
              <a:fillRect/>
            </a:stretch>
          </a:blipFill>
        </p:spPr>
        <p:txBody>
          <a:bodyPr wrap="square" lIns="0" tIns="0" rIns="0" bIns="0" rtlCol="0"/>
          <a:lstStyle/>
          <a:p>
            <a:endParaRPr/>
          </a:p>
        </p:txBody>
      </p:sp>
      <p:sp>
        <p:nvSpPr>
          <p:cNvPr id="93" name="object 93"/>
          <p:cNvSpPr/>
          <p:nvPr/>
        </p:nvSpPr>
        <p:spPr>
          <a:xfrm>
            <a:off x="4507016" y="6276092"/>
            <a:ext cx="1001291" cy="343662"/>
          </a:xfrm>
          <a:prstGeom prst="rect">
            <a:avLst/>
          </a:prstGeom>
          <a:blipFill>
            <a:blip r:embed="rId36" cstate="print"/>
            <a:stretch>
              <a:fillRect/>
            </a:stretch>
          </a:blipFill>
        </p:spPr>
        <p:txBody>
          <a:bodyPr wrap="square" lIns="0" tIns="0" rIns="0" bIns="0" rtlCol="0"/>
          <a:lstStyle/>
          <a:p>
            <a:endParaRPr/>
          </a:p>
        </p:txBody>
      </p:sp>
      <p:pic>
        <p:nvPicPr>
          <p:cNvPr id="9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7" cstate="print"/>
          <a:stretch>
            <a:fillRect/>
          </a:stretch>
        </p:blipFill>
        <p:spPr>
          <a:xfrm>
            <a:off x="6088354" y="1140589"/>
            <a:ext cx="304800" cy="304800"/>
          </a:xfrm>
          <a:prstGeom prst="rect">
            <a:avLst/>
          </a:prstGeom>
        </p:spPr>
      </p:pic>
      <p:pic>
        <p:nvPicPr>
          <p:cNvPr id="95"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38" cstate="print"/>
          <a:stretch>
            <a:fillRect/>
          </a:stretch>
        </p:blipFill>
        <p:spPr>
          <a:xfrm>
            <a:off x="6059322" y="2001265"/>
            <a:ext cx="304800" cy="304800"/>
          </a:xfrm>
          <a:prstGeom prst="rect">
            <a:avLst/>
          </a:prstGeom>
        </p:spPr>
      </p:pic>
      <p:pic>
        <p:nvPicPr>
          <p:cNvPr id="96"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39" cstate="print"/>
          <a:stretch>
            <a:fillRect/>
          </a:stretch>
        </p:blipFill>
        <p:spPr>
          <a:xfrm>
            <a:off x="6088354" y="2879888"/>
            <a:ext cx="304800" cy="304800"/>
          </a:xfrm>
          <a:prstGeom prst="rect">
            <a:avLst/>
          </a:prstGeom>
        </p:spPr>
      </p:pic>
      <p:pic>
        <p:nvPicPr>
          <p:cNvPr id="97"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40" cstate="print"/>
          <a:stretch>
            <a:fillRect/>
          </a:stretch>
        </p:blipFill>
        <p:spPr>
          <a:xfrm>
            <a:off x="6088354" y="3774324"/>
            <a:ext cx="304800" cy="304800"/>
          </a:xfrm>
          <a:prstGeom prst="rect">
            <a:avLst/>
          </a:prstGeom>
        </p:spPr>
      </p:pic>
      <p:pic>
        <p:nvPicPr>
          <p:cNvPr id="98"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41" cstate="print"/>
          <a:stretch>
            <a:fillRect/>
          </a:stretch>
        </p:blipFill>
        <p:spPr>
          <a:xfrm>
            <a:off x="6088354" y="4618608"/>
            <a:ext cx="304800" cy="304800"/>
          </a:xfrm>
          <a:prstGeom prst="rect">
            <a:avLst/>
          </a:prstGeom>
        </p:spPr>
      </p:pic>
      <p:pic>
        <p:nvPicPr>
          <p:cNvPr id="99"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40" cstate="print"/>
          <a:stretch>
            <a:fillRect/>
          </a:stretch>
        </p:blipFill>
        <p:spPr>
          <a:xfrm>
            <a:off x="6092851" y="5442026"/>
            <a:ext cx="304800" cy="304800"/>
          </a:xfrm>
          <a:prstGeom prst="rect">
            <a:avLst/>
          </a:prstGeom>
        </p:spPr>
      </p:pic>
      <p:pic>
        <p:nvPicPr>
          <p:cNvPr id="100"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40" cstate="print"/>
          <a:stretch>
            <a:fillRect/>
          </a:stretch>
        </p:blipFill>
        <p:spPr>
          <a:xfrm>
            <a:off x="6063592" y="6342403"/>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969" fill="hold"/>
                                        <p:tgtEl>
                                          <p:spTgt spid="94"/>
                                        </p:tgtEl>
                                      </p:cBhvr>
                                    </p:cmd>
                                  </p:childTnLst>
                                </p:cTn>
                              </p:par>
                            </p:childTnLst>
                          </p:cTn>
                        </p:par>
                      </p:childTnLst>
                    </p:cTn>
                  </p:par>
                </p:childTnLst>
              </p:cTn>
              <p:nextCondLst>
                <p:cond evt="onClick" delay="0">
                  <p:tgtEl>
                    <p:spTgt spid="9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4"/>
                </p:tgtEl>
              </p:cMediaNode>
            </p:audio>
            <p:seq concurrent="1" nextAc="seek">
              <p:cTn id="8" restart="whenNotActive" fill="hold" evtFilter="cancelBubble" nodeType="interactiveSeq">
                <p:stCondLst>
                  <p:cond evt="onClick" delay="0">
                    <p:tgtEl>
                      <p:spTgt spid="95"/>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320" fill="hold"/>
                                        <p:tgtEl>
                                          <p:spTgt spid="95"/>
                                        </p:tgtEl>
                                      </p:cBhvr>
                                    </p:cmd>
                                  </p:childTnLst>
                                </p:cTn>
                              </p:par>
                            </p:childTnLst>
                          </p:cTn>
                        </p:par>
                      </p:childTnLst>
                    </p:cTn>
                  </p:par>
                </p:childTnLst>
              </p:cTn>
              <p:nextCondLst>
                <p:cond evt="onClick" delay="0">
                  <p:tgtEl>
                    <p:spTgt spid="95"/>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95"/>
                </p:tgtEl>
              </p:cMediaNode>
            </p:audio>
            <p:seq concurrent="1" nextAc="seek">
              <p:cTn id="14" restart="whenNotActive" fill="hold" evtFilter="cancelBubble" nodeType="interactiveSeq">
                <p:stCondLst>
                  <p:cond evt="onClick" delay="0">
                    <p:tgtEl>
                      <p:spTgt spid="96"/>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710" fill="hold"/>
                                        <p:tgtEl>
                                          <p:spTgt spid="96"/>
                                        </p:tgtEl>
                                      </p:cBhvr>
                                    </p:cmd>
                                  </p:childTnLst>
                                </p:cTn>
                              </p:par>
                            </p:childTnLst>
                          </p:cTn>
                        </p:par>
                      </p:childTnLst>
                    </p:cTn>
                  </p:par>
                </p:childTnLst>
              </p:cTn>
              <p:nextCondLst>
                <p:cond evt="onClick" delay="0">
                  <p:tgtEl>
                    <p:spTgt spid="96"/>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96"/>
                </p:tgtEl>
              </p:cMediaNode>
            </p:audio>
            <p:seq concurrent="1" nextAc="seek">
              <p:cTn id="20" restart="whenNotActive" fill="hold" evtFilter="cancelBubble" nodeType="interactiveSeq">
                <p:stCondLst>
                  <p:cond evt="onClick" delay="0">
                    <p:tgtEl>
                      <p:spTgt spid="97"/>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769" fill="hold"/>
                                        <p:tgtEl>
                                          <p:spTgt spid="97"/>
                                        </p:tgtEl>
                                      </p:cBhvr>
                                    </p:cmd>
                                  </p:childTnLst>
                                </p:cTn>
                              </p:par>
                            </p:childTnLst>
                          </p:cTn>
                        </p:par>
                      </p:childTnLst>
                    </p:cTn>
                  </p:par>
                </p:childTnLst>
              </p:cTn>
              <p:nextCondLst>
                <p:cond evt="onClick" delay="0">
                  <p:tgtEl>
                    <p:spTgt spid="97"/>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97"/>
                </p:tgtEl>
              </p:cMediaNode>
            </p:audio>
            <p:seq concurrent="1" nextAc="seek">
              <p:cTn id="26" restart="whenNotActive" fill="hold" evtFilter="cancelBubble" nodeType="interactiveSeq">
                <p:stCondLst>
                  <p:cond evt="onClick" delay="0">
                    <p:tgtEl>
                      <p:spTgt spid="98"/>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689" fill="hold"/>
                                        <p:tgtEl>
                                          <p:spTgt spid="98"/>
                                        </p:tgtEl>
                                      </p:cBhvr>
                                    </p:cmd>
                                  </p:childTnLst>
                                </p:cTn>
                              </p:par>
                            </p:childTnLst>
                          </p:cTn>
                        </p:par>
                      </p:childTnLst>
                    </p:cTn>
                  </p:par>
                </p:childTnLst>
              </p:cTn>
              <p:nextCondLst>
                <p:cond evt="onClick" delay="0">
                  <p:tgtEl>
                    <p:spTgt spid="98"/>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98"/>
                </p:tgtEl>
              </p:cMediaNode>
            </p:audio>
            <p:seq concurrent="1" nextAc="seek">
              <p:cTn id="32" restart="whenNotActive" fill="hold" evtFilter="cancelBubble" nodeType="interactiveSeq">
                <p:stCondLst>
                  <p:cond evt="onClick" delay="0">
                    <p:tgtEl>
                      <p:spTgt spid="99"/>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500" fill="hold"/>
                                        <p:tgtEl>
                                          <p:spTgt spid="99"/>
                                        </p:tgtEl>
                                      </p:cBhvr>
                                    </p:cmd>
                                  </p:childTnLst>
                                </p:cTn>
                              </p:par>
                            </p:childTnLst>
                          </p:cTn>
                        </p:par>
                      </p:childTnLst>
                    </p:cTn>
                  </p:par>
                </p:childTnLst>
              </p:cTn>
              <p:nextCondLst>
                <p:cond evt="onClick" delay="0">
                  <p:tgtEl>
                    <p:spTgt spid="99"/>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99"/>
                </p:tgtEl>
              </p:cMediaNode>
            </p:audio>
            <p:seq concurrent="1" nextAc="seek">
              <p:cTn id="38" restart="whenNotActive" fill="hold" evtFilter="cancelBubble" nodeType="interactiveSeq">
                <p:stCondLst>
                  <p:cond evt="onClick" delay="0">
                    <p:tgtEl>
                      <p:spTgt spid="100"/>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849" fill="hold"/>
                                        <p:tgtEl>
                                          <p:spTgt spid="100"/>
                                        </p:tgtEl>
                                      </p:cBhvr>
                                    </p:cmd>
                                  </p:childTnLst>
                                </p:cTn>
                              </p:par>
                            </p:childTnLst>
                          </p:cTn>
                        </p:par>
                      </p:childTnLst>
                    </p:cTn>
                  </p:par>
                </p:childTnLst>
              </p:cTn>
              <p:nextCondLst>
                <p:cond evt="onClick" delay="0">
                  <p:tgtEl>
                    <p:spTgt spid="100"/>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10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29</a:t>
            </a:r>
            <a:endParaRPr sz="1000">
              <a:latin typeface="Times New Roman"/>
              <a:cs typeface="Times New Roman"/>
            </a:endParaRPr>
          </a:p>
        </p:txBody>
      </p:sp>
      <p:sp>
        <p:nvSpPr>
          <p:cNvPr id="3" name="object 3"/>
          <p:cNvSpPr/>
          <p:nvPr/>
        </p:nvSpPr>
        <p:spPr>
          <a:xfrm>
            <a:off x="309372" y="288036"/>
            <a:ext cx="9504426" cy="7271766"/>
          </a:xfrm>
          <a:prstGeom prst="rect">
            <a:avLst/>
          </a:prstGeom>
          <a:blipFill>
            <a:blip r:embed="rId26" cstate="print"/>
            <a:stretch>
              <a:fillRect/>
            </a:stretch>
          </a:blipFill>
        </p:spPr>
        <p:txBody>
          <a:bodyPr wrap="square" lIns="0" tIns="0" rIns="0" bIns="0" rtlCol="0"/>
          <a:lstStyle/>
          <a:p>
            <a:endParaRPr/>
          </a:p>
        </p:txBody>
      </p:sp>
      <p:sp>
        <p:nvSpPr>
          <p:cNvPr id="4" name="object 4"/>
          <p:cNvSpPr/>
          <p:nvPr/>
        </p:nvSpPr>
        <p:spPr>
          <a:xfrm>
            <a:off x="328929"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347979" y="307086"/>
            <a:ext cx="9427210" cy="0"/>
          </a:xfrm>
          <a:custGeom>
            <a:avLst/>
            <a:gdLst/>
            <a:ahLst/>
            <a:cxnLst/>
            <a:rect l="l" t="t" r="r" b="b"/>
            <a:pathLst>
              <a:path w="9427210">
                <a:moveTo>
                  <a:pt x="0" y="0"/>
                </a:moveTo>
                <a:lnTo>
                  <a:pt x="9427210" y="0"/>
                </a:lnTo>
              </a:path>
            </a:pathLst>
          </a:custGeom>
          <a:ln w="38100">
            <a:solidFill>
              <a:srgbClr val="010202"/>
            </a:solidFill>
          </a:ln>
        </p:spPr>
        <p:txBody>
          <a:bodyPr wrap="square" lIns="0" tIns="0" rIns="0" bIns="0" rtlCol="0"/>
          <a:lstStyle/>
          <a:p>
            <a:endParaRPr/>
          </a:p>
        </p:txBody>
      </p:sp>
      <p:sp>
        <p:nvSpPr>
          <p:cNvPr id="6" name="object 6"/>
          <p:cNvSpPr/>
          <p:nvPr/>
        </p:nvSpPr>
        <p:spPr>
          <a:xfrm>
            <a:off x="97942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347472" y="7540752"/>
            <a:ext cx="9428480" cy="0"/>
          </a:xfrm>
          <a:custGeom>
            <a:avLst/>
            <a:gdLst/>
            <a:ahLst/>
            <a:cxnLst/>
            <a:rect l="l" t="t" r="r" b="b"/>
            <a:pathLst>
              <a:path w="9428480">
                <a:moveTo>
                  <a:pt x="0" y="0"/>
                </a:moveTo>
                <a:lnTo>
                  <a:pt x="9428226" y="0"/>
                </a:lnTo>
              </a:path>
            </a:pathLst>
          </a:custGeom>
          <a:ln w="38100">
            <a:solidFill>
              <a:srgbClr val="010202"/>
            </a:solidFill>
          </a:ln>
        </p:spPr>
        <p:txBody>
          <a:bodyPr wrap="square" lIns="0" tIns="0" rIns="0" bIns="0" rtlCol="0"/>
          <a:lstStyle/>
          <a:p>
            <a:endParaRPr/>
          </a:p>
        </p:txBody>
      </p:sp>
      <p:sp>
        <p:nvSpPr>
          <p:cNvPr id="8" name="object 8"/>
          <p:cNvSpPr/>
          <p:nvPr/>
        </p:nvSpPr>
        <p:spPr>
          <a:xfrm>
            <a:off x="1285049" y="997013"/>
            <a:ext cx="2145918" cy="520572"/>
          </a:xfrm>
          <a:prstGeom prst="rect">
            <a:avLst/>
          </a:prstGeom>
          <a:blipFill>
            <a:blip r:embed="rId27" cstate="print"/>
            <a:stretch>
              <a:fillRect/>
            </a:stretch>
          </a:blipFill>
        </p:spPr>
        <p:txBody>
          <a:bodyPr wrap="square" lIns="0" tIns="0" rIns="0" bIns="0" rtlCol="0"/>
          <a:lstStyle/>
          <a:p>
            <a:endParaRPr/>
          </a:p>
        </p:txBody>
      </p:sp>
      <p:sp>
        <p:nvSpPr>
          <p:cNvPr id="9" name="object 9"/>
          <p:cNvSpPr/>
          <p:nvPr/>
        </p:nvSpPr>
        <p:spPr>
          <a:xfrm>
            <a:off x="2220785" y="1644713"/>
            <a:ext cx="1893696" cy="521335"/>
          </a:xfrm>
          <a:prstGeom prst="rect">
            <a:avLst/>
          </a:prstGeom>
          <a:blipFill>
            <a:blip r:embed="rId28" cstate="print"/>
            <a:stretch>
              <a:fillRect/>
            </a:stretch>
          </a:blipFill>
        </p:spPr>
        <p:txBody>
          <a:bodyPr wrap="square" lIns="0" tIns="0" rIns="0" bIns="0" rtlCol="0"/>
          <a:lstStyle/>
          <a:p>
            <a:endParaRPr/>
          </a:p>
        </p:txBody>
      </p:sp>
      <p:sp>
        <p:nvSpPr>
          <p:cNvPr id="10" name="object 10"/>
          <p:cNvSpPr/>
          <p:nvPr/>
        </p:nvSpPr>
        <p:spPr>
          <a:xfrm>
            <a:off x="3240023" y="2304366"/>
            <a:ext cx="337185" cy="498475"/>
          </a:xfrm>
          <a:custGeom>
            <a:avLst/>
            <a:gdLst/>
            <a:ahLst/>
            <a:cxnLst/>
            <a:rect l="l" t="t" r="r" b="b"/>
            <a:pathLst>
              <a:path w="337185" h="498475">
                <a:moveTo>
                  <a:pt x="11430" y="436664"/>
                </a:moveTo>
                <a:lnTo>
                  <a:pt x="11430" y="114221"/>
                </a:lnTo>
                <a:lnTo>
                  <a:pt x="11025" y="136093"/>
                </a:lnTo>
                <a:lnTo>
                  <a:pt x="9906" y="162894"/>
                </a:lnTo>
                <a:lnTo>
                  <a:pt x="1619" y="300625"/>
                </a:lnTo>
                <a:lnTo>
                  <a:pt x="416" y="327688"/>
                </a:lnTo>
                <a:lnTo>
                  <a:pt x="0" y="349679"/>
                </a:lnTo>
                <a:lnTo>
                  <a:pt x="2000" y="392851"/>
                </a:lnTo>
                <a:lnTo>
                  <a:pt x="8001" y="427594"/>
                </a:lnTo>
                <a:lnTo>
                  <a:pt x="11430" y="436664"/>
                </a:lnTo>
                <a:close/>
              </a:path>
              <a:path w="337185" h="498475">
                <a:moveTo>
                  <a:pt x="336804" y="54023"/>
                </a:moveTo>
                <a:lnTo>
                  <a:pt x="310134" y="16685"/>
                </a:lnTo>
                <a:lnTo>
                  <a:pt x="258508" y="4017"/>
                </a:lnTo>
                <a:lnTo>
                  <a:pt x="198072" y="95"/>
                </a:lnTo>
                <a:lnTo>
                  <a:pt x="185511" y="0"/>
                </a:lnTo>
                <a:lnTo>
                  <a:pt x="178165" y="88"/>
                </a:lnTo>
                <a:lnTo>
                  <a:pt x="134874" y="3731"/>
                </a:lnTo>
                <a:lnTo>
                  <a:pt x="86653" y="12518"/>
                </a:lnTo>
                <a:lnTo>
                  <a:pt x="70104" y="16685"/>
                </a:lnTo>
                <a:lnTo>
                  <a:pt x="62484" y="11351"/>
                </a:lnTo>
                <a:lnTo>
                  <a:pt x="54864" y="9065"/>
                </a:lnTo>
                <a:lnTo>
                  <a:pt x="46482" y="9065"/>
                </a:lnTo>
                <a:lnTo>
                  <a:pt x="28479" y="11911"/>
                </a:lnTo>
                <a:lnTo>
                  <a:pt x="15621" y="20400"/>
                </a:lnTo>
                <a:lnTo>
                  <a:pt x="7905" y="34461"/>
                </a:lnTo>
                <a:lnTo>
                  <a:pt x="5334" y="54023"/>
                </a:lnTo>
                <a:lnTo>
                  <a:pt x="5488" y="59417"/>
                </a:lnTo>
                <a:lnTo>
                  <a:pt x="6000" y="66310"/>
                </a:lnTo>
                <a:lnTo>
                  <a:pt x="6941" y="74490"/>
                </a:lnTo>
                <a:lnTo>
                  <a:pt x="9822" y="93326"/>
                </a:lnTo>
                <a:lnTo>
                  <a:pt x="10763" y="101553"/>
                </a:lnTo>
                <a:lnTo>
                  <a:pt x="11275" y="108494"/>
                </a:lnTo>
                <a:lnTo>
                  <a:pt x="11430" y="114221"/>
                </a:lnTo>
                <a:lnTo>
                  <a:pt x="11430" y="436664"/>
                </a:lnTo>
                <a:lnTo>
                  <a:pt x="18002" y="454049"/>
                </a:lnTo>
                <a:lnTo>
                  <a:pt x="32004" y="472361"/>
                </a:lnTo>
                <a:lnTo>
                  <a:pt x="50446" y="483803"/>
                </a:lnTo>
                <a:lnTo>
                  <a:pt x="77247" y="491887"/>
                </a:lnTo>
                <a:lnTo>
                  <a:pt x="81534" y="492471"/>
                </a:lnTo>
                <a:lnTo>
                  <a:pt x="81534" y="349679"/>
                </a:lnTo>
                <a:lnTo>
                  <a:pt x="81676" y="337380"/>
                </a:lnTo>
                <a:lnTo>
                  <a:pt x="82105" y="323295"/>
                </a:lnTo>
                <a:lnTo>
                  <a:pt x="82819" y="307352"/>
                </a:lnTo>
                <a:lnTo>
                  <a:pt x="83820" y="289481"/>
                </a:lnTo>
                <a:lnTo>
                  <a:pt x="89154" y="289048"/>
                </a:lnTo>
                <a:lnTo>
                  <a:pt x="89154" y="209471"/>
                </a:lnTo>
                <a:lnTo>
                  <a:pt x="91297" y="115388"/>
                </a:lnTo>
                <a:lnTo>
                  <a:pt x="91440" y="93647"/>
                </a:lnTo>
                <a:lnTo>
                  <a:pt x="105560" y="90373"/>
                </a:lnTo>
                <a:lnTo>
                  <a:pt x="144780" y="82979"/>
                </a:lnTo>
                <a:lnTo>
                  <a:pt x="192024" y="79169"/>
                </a:lnTo>
                <a:lnTo>
                  <a:pt x="214574" y="80015"/>
                </a:lnTo>
                <a:lnTo>
                  <a:pt x="237553" y="82503"/>
                </a:lnTo>
                <a:lnTo>
                  <a:pt x="260818" y="86563"/>
                </a:lnTo>
                <a:lnTo>
                  <a:pt x="284226" y="92123"/>
                </a:lnTo>
                <a:lnTo>
                  <a:pt x="288798" y="93647"/>
                </a:lnTo>
                <a:lnTo>
                  <a:pt x="292369" y="94362"/>
                </a:lnTo>
                <a:lnTo>
                  <a:pt x="330696" y="74704"/>
                </a:lnTo>
                <a:lnTo>
                  <a:pt x="336101" y="61298"/>
                </a:lnTo>
                <a:lnTo>
                  <a:pt x="336804" y="54023"/>
                </a:lnTo>
                <a:close/>
              </a:path>
              <a:path w="337185" h="498475">
                <a:moveTo>
                  <a:pt x="311658" y="453311"/>
                </a:moveTo>
                <a:lnTo>
                  <a:pt x="291488" y="418831"/>
                </a:lnTo>
                <a:lnTo>
                  <a:pt x="268986" y="413687"/>
                </a:lnTo>
                <a:lnTo>
                  <a:pt x="258508" y="413801"/>
                </a:lnTo>
                <a:lnTo>
                  <a:pt x="243840" y="416735"/>
                </a:lnTo>
                <a:lnTo>
                  <a:pt x="232219" y="416767"/>
                </a:lnTo>
                <a:lnTo>
                  <a:pt x="224409" y="416866"/>
                </a:lnTo>
                <a:lnTo>
                  <a:pt x="211836" y="417211"/>
                </a:lnTo>
                <a:lnTo>
                  <a:pt x="179832" y="418259"/>
                </a:lnTo>
                <a:lnTo>
                  <a:pt x="164020" y="418369"/>
                </a:lnTo>
                <a:lnTo>
                  <a:pt x="144780" y="418704"/>
                </a:lnTo>
                <a:lnTo>
                  <a:pt x="135255" y="418902"/>
                </a:lnTo>
                <a:lnTo>
                  <a:pt x="119253" y="418915"/>
                </a:lnTo>
                <a:lnTo>
                  <a:pt x="83248" y="394732"/>
                </a:lnTo>
                <a:lnTo>
                  <a:pt x="81534" y="349679"/>
                </a:lnTo>
                <a:lnTo>
                  <a:pt x="81534" y="492471"/>
                </a:lnTo>
                <a:lnTo>
                  <a:pt x="112478" y="496686"/>
                </a:lnTo>
                <a:lnTo>
                  <a:pt x="156210" y="498269"/>
                </a:lnTo>
                <a:lnTo>
                  <a:pt x="198072" y="497972"/>
                </a:lnTo>
                <a:lnTo>
                  <a:pt x="258508" y="495385"/>
                </a:lnTo>
                <a:lnTo>
                  <a:pt x="303085" y="479695"/>
                </a:lnTo>
                <a:lnTo>
                  <a:pt x="309514" y="468182"/>
                </a:lnTo>
                <a:lnTo>
                  <a:pt x="311658" y="453311"/>
                </a:lnTo>
                <a:close/>
              </a:path>
              <a:path w="337185" h="498475">
                <a:moveTo>
                  <a:pt x="315468" y="233093"/>
                </a:moveTo>
                <a:lnTo>
                  <a:pt x="297025" y="198815"/>
                </a:lnTo>
                <a:lnTo>
                  <a:pt x="273558" y="192707"/>
                </a:lnTo>
                <a:lnTo>
                  <a:pt x="263568" y="193005"/>
                </a:lnTo>
                <a:lnTo>
                  <a:pt x="248507" y="193945"/>
                </a:lnTo>
                <a:lnTo>
                  <a:pt x="228445" y="195600"/>
                </a:lnTo>
                <a:lnTo>
                  <a:pt x="203454" y="198041"/>
                </a:lnTo>
                <a:lnTo>
                  <a:pt x="156210" y="202818"/>
                </a:lnTo>
                <a:lnTo>
                  <a:pt x="102298" y="208007"/>
                </a:lnTo>
                <a:lnTo>
                  <a:pt x="89154" y="209471"/>
                </a:lnTo>
                <a:lnTo>
                  <a:pt x="89154" y="289048"/>
                </a:lnTo>
                <a:lnTo>
                  <a:pt x="122955" y="286302"/>
                </a:lnTo>
                <a:lnTo>
                  <a:pt x="157198" y="283450"/>
                </a:lnTo>
                <a:lnTo>
                  <a:pt x="185511" y="280802"/>
                </a:lnTo>
                <a:lnTo>
                  <a:pt x="208788" y="278051"/>
                </a:lnTo>
                <a:lnTo>
                  <a:pt x="232219" y="276234"/>
                </a:lnTo>
                <a:lnTo>
                  <a:pt x="249555" y="274813"/>
                </a:lnTo>
                <a:lnTo>
                  <a:pt x="265580" y="273551"/>
                </a:lnTo>
                <a:lnTo>
                  <a:pt x="278892" y="272717"/>
                </a:lnTo>
                <a:lnTo>
                  <a:pt x="294894" y="268133"/>
                </a:lnTo>
                <a:lnTo>
                  <a:pt x="306324" y="260049"/>
                </a:lnTo>
                <a:lnTo>
                  <a:pt x="313182" y="248393"/>
                </a:lnTo>
                <a:lnTo>
                  <a:pt x="315468" y="233093"/>
                </a:lnTo>
                <a:close/>
              </a:path>
            </a:pathLst>
          </a:custGeom>
          <a:solidFill>
            <a:srgbClr val="A53F97"/>
          </a:solidFill>
        </p:spPr>
        <p:txBody>
          <a:bodyPr wrap="square" lIns="0" tIns="0" rIns="0" bIns="0" rtlCol="0"/>
          <a:lstStyle/>
          <a:p>
            <a:endParaRPr/>
          </a:p>
        </p:txBody>
      </p:sp>
      <p:sp>
        <p:nvSpPr>
          <p:cNvPr id="11" name="object 11"/>
          <p:cNvSpPr/>
          <p:nvPr/>
        </p:nvSpPr>
        <p:spPr>
          <a:xfrm>
            <a:off x="3612641" y="2312670"/>
            <a:ext cx="303530" cy="473709"/>
          </a:xfrm>
          <a:custGeom>
            <a:avLst/>
            <a:gdLst/>
            <a:ahLst/>
            <a:cxnLst/>
            <a:rect l="l" t="t" r="r" b="b"/>
            <a:pathLst>
              <a:path w="303529" h="473710">
                <a:moveTo>
                  <a:pt x="75438" y="40385"/>
                </a:moveTo>
                <a:lnTo>
                  <a:pt x="75438" y="34289"/>
                </a:lnTo>
                <a:lnTo>
                  <a:pt x="73449" y="19288"/>
                </a:lnTo>
                <a:lnTo>
                  <a:pt x="67532" y="8572"/>
                </a:lnTo>
                <a:lnTo>
                  <a:pt x="57757" y="2143"/>
                </a:lnTo>
                <a:lnTo>
                  <a:pt x="44196" y="0"/>
                </a:lnTo>
                <a:lnTo>
                  <a:pt x="33920" y="1285"/>
                </a:lnTo>
                <a:lnTo>
                  <a:pt x="6667" y="29313"/>
                </a:lnTo>
                <a:lnTo>
                  <a:pt x="1524" y="58673"/>
                </a:lnTo>
                <a:lnTo>
                  <a:pt x="1524" y="401573"/>
                </a:lnTo>
                <a:lnTo>
                  <a:pt x="0" y="421385"/>
                </a:lnTo>
                <a:lnTo>
                  <a:pt x="0" y="432815"/>
                </a:lnTo>
                <a:lnTo>
                  <a:pt x="714" y="440519"/>
                </a:lnTo>
                <a:lnTo>
                  <a:pt x="30396" y="469451"/>
                </a:lnTo>
                <a:lnTo>
                  <a:pt x="38100" y="470153"/>
                </a:lnTo>
                <a:lnTo>
                  <a:pt x="45362" y="469439"/>
                </a:lnTo>
                <a:lnTo>
                  <a:pt x="52197" y="467296"/>
                </a:lnTo>
                <a:lnTo>
                  <a:pt x="58459" y="463724"/>
                </a:lnTo>
                <a:lnTo>
                  <a:pt x="64008" y="458723"/>
                </a:lnTo>
                <a:lnTo>
                  <a:pt x="73152" y="461876"/>
                </a:lnTo>
                <a:lnTo>
                  <a:pt x="73152" y="55625"/>
                </a:lnTo>
                <a:lnTo>
                  <a:pt x="73914" y="51815"/>
                </a:lnTo>
                <a:lnTo>
                  <a:pt x="74676" y="45719"/>
                </a:lnTo>
                <a:lnTo>
                  <a:pt x="75438" y="40385"/>
                </a:lnTo>
                <a:close/>
              </a:path>
              <a:path w="303529" h="473710">
                <a:moveTo>
                  <a:pt x="303276" y="310133"/>
                </a:moveTo>
                <a:lnTo>
                  <a:pt x="293560" y="248507"/>
                </a:lnTo>
                <a:lnTo>
                  <a:pt x="264414" y="196595"/>
                </a:lnTo>
                <a:lnTo>
                  <a:pt x="215360" y="158876"/>
                </a:lnTo>
                <a:lnTo>
                  <a:pt x="153162" y="146303"/>
                </a:lnTo>
                <a:lnTo>
                  <a:pt x="143887" y="146720"/>
                </a:lnTo>
                <a:lnTo>
                  <a:pt x="104763" y="155686"/>
                </a:lnTo>
                <a:lnTo>
                  <a:pt x="73152" y="170687"/>
                </a:lnTo>
                <a:lnTo>
                  <a:pt x="73152" y="256793"/>
                </a:lnTo>
                <a:lnTo>
                  <a:pt x="85427" y="248340"/>
                </a:lnTo>
                <a:lnTo>
                  <a:pt x="97059" y="241172"/>
                </a:lnTo>
                <a:lnTo>
                  <a:pt x="136493" y="223646"/>
                </a:lnTo>
                <a:lnTo>
                  <a:pt x="153162" y="221741"/>
                </a:lnTo>
                <a:lnTo>
                  <a:pt x="169009" y="223206"/>
                </a:lnTo>
                <a:lnTo>
                  <a:pt x="207264" y="246887"/>
                </a:lnTo>
                <a:lnTo>
                  <a:pt x="225802" y="291679"/>
                </a:lnTo>
                <a:lnTo>
                  <a:pt x="227076" y="310133"/>
                </a:lnTo>
                <a:lnTo>
                  <a:pt x="227076" y="449819"/>
                </a:lnTo>
                <a:lnTo>
                  <a:pt x="233136" y="446520"/>
                </a:lnTo>
                <a:lnTo>
                  <a:pt x="257556" y="425195"/>
                </a:lnTo>
                <a:lnTo>
                  <a:pt x="277558" y="400038"/>
                </a:lnTo>
                <a:lnTo>
                  <a:pt x="291846" y="372522"/>
                </a:lnTo>
                <a:lnTo>
                  <a:pt x="300418" y="342578"/>
                </a:lnTo>
                <a:lnTo>
                  <a:pt x="303276" y="310133"/>
                </a:lnTo>
                <a:close/>
              </a:path>
              <a:path w="303529" h="473710">
                <a:moveTo>
                  <a:pt x="227076" y="449819"/>
                </a:moveTo>
                <a:lnTo>
                  <a:pt x="227076" y="310133"/>
                </a:lnTo>
                <a:lnTo>
                  <a:pt x="225516" y="328160"/>
                </a:lnTo>
                <a:lnTo>
                  <a:pt x="220884" y="344614"/>
                </a:lnTo>
                <a:lnTo>
                  <a:pt x="190273" y="384381"/>
                </a:lnTo>
                <a:lnTo>
                  <a:pt x="141732" y="398525"/>
                </a:lnTo>
                <a:lnTo>
                  <a:pt x="126730" y="397394"/>
                </a:lnTo>
                <a:lnTo>
                  <a:pt x="110299" y="394049"/>
                </a:lnTo>
                <a:lnTo>
                  <a:pt x="92440" y="388560"/>
                </a:lnTo>
                <a:lnTo>
                  <a:pt x="73152" y="380999"/>
                </a:lnTo>
                <a:lnTo>
                  <a:pt x="73152" y="461876"/>
                </a:lnTo>
                <a:lnTo>
                  <a:pt x="82688" y="465165"/>
                </a:lnTo>
                <a:lnTo>
                  <a:pt x="102012" y="469677"/>
                </a:lnTo>
                <a:lnTo>
                  <a:pt x="121765" y="472332"/>
                </a:lnTo>
                <a:lnTo>
                  <a:pt x="141732" y="473201"/>
                </a:lnTo>
                <a:lnTo>
                  <a:pt x="175152" y="470308"/>
                </a:lnTo>
                <a:lnTo>
                  <a:pt x="205644" y="461486"/>
                </a:lnTo>
                <a:lnTo>
                  <a:pt x="227076" y="449819"/>
                </a:lnTo>
                <a:close/>
              </a:path>
            </a:pathLst>
          </a:custGeom>
          <a:solidFill>
            <a:srgbClr val="A53F97"/>
          </a:solidFill>
        </p:spPr>
        <p:txBody>
          <a:bodyPr wrap="square" lIns="0" tIns="0" rIns="0" bIns="0" rtlCol="0"/>
          <a:lstStyle/>
          <a:p>
            <a:endParaRPr/>
          </a:p>
        </p:txBody>
      </p:sp>
      <p:sp>
        <p:nvSpPr>
          <p:cNvPr id="12" name="object 12"/>
          <p:cNvSpPr/>
          <p:nvPr/>
        </p:nvSpPr>
        <p:spPr>
          <a:xfrm>
            <a:off x="3965447" y="2465070"/>
            <a:ext cx="250825" cy="328930"/>
          </a:xfrm>
          <a:custGeom>
            <a:avLst/>
            <a:gdLst/>
            <a:ahLst/>
            <a:cxnLst/>
            <a:rect l="l" t="t" r="r" b="b"/>
            <a:pathLst>
              <a:path w="250825" h="328930">
                <a:moveTo>
                  <a:pt x="250698" y="94488"/>
                </a:moveTo>
                <a:lnTo>
                  <a:pt x="250698" y="77724"/>
                </a:lnTo>
                <a:lnTo>
                  <a:pt x="246995" y="43719"/>
                </a:lnTo>
                <a:lnTo>
                  <a:pt x="235934" y="19431"/>
                </a:lnTo>
                <a:lnTo>
                  <a:pt x="217586" y="4857"/>
                </a:lnTo>
                <a:lnTo>
                  <a:pt x="192024" y="0"/>
                </a:lnTo>
                <a:lnTo>
                  <a:pt x="161186" y="2428"/>
                </a:lnTo>
                <a:lnTo>
                  <a:pt x="131635" y="9715"/>
                </a:lnTo>
                <a:lnTo>
                  <a:pt x="103512" y="21859"/>
                </a:lnTo>
                <a:lnTo>
                  <a:pt x="76962" y="38862"/>
                </a:lnTo>
                <a:lnTo>
                  <a:pt x="72401" y="24300"/>
                </a:lnTo>
                <a:lnTo>
                  <a:pt x="64484" y="13811"/>
                </a:lnTo>
                <a:lnTo>
                  <a:pt x="53280" y="7465"/>
                </a:lnTo>
                <a:lnTo>
                  <a:pt x="38862" y="5334"/>
                </a:lnTo>
                <a:lnTo>
                  <a:pt x="30277" y="6036"/>
                </a:lnTo>
                <a:lnTo>
                  <a:pt x="1452" y="35718"/>
                </a:lnTo>
                <a:lnTo>
                  <a:pt x="750" y="48898"/>
                </a:lnTo>
                <a:lnTo>
                  <a:pt x="666" y="55149"/>
                </a:lnTo>
                <a:lnTo>
                  <a:pt x="440" y="62400"/>
                </a:lnTo>
                <a:lnTo>
                  <a:pt x="0" y="70866"/>
                </a:lnTo>
                <a:lnTo>
                  <a:pt x="0" y="289560"/>
                </a:lnTo>
                <a:lnTo>
                  <a:pt x="21240" y="325564"/>
                </a:lnTo>
                <a:lnTo>
                  <a:pt x="37338" y="328422"/>
                </a:lnTo>
                <a:lnTo>
                  <a:pt x="45612" y="327719"/>
                </a:lnTo>
                <a:lnTo>
                  <a:pt x="76962" y="297879"/>
                </a:lnTo>
                <a:lnTo>
                  <a:pt x="76962" y="142494"/>
                </a:lnTo>
                <a:lnTo>
                  <a:pt x="93547" y="116895"/>
                </a:lnTo>
                <a:lnTo>
                  <a:pt x="114776" y="97155"/>
                </a:lnTo>
                <a:lnTo>
                  <a:pt x="140719" y="83129"/>
                </a:lnTo>
                <a:lnTo>
                  <a:pt x="171450" y="74676"/>
                </a:lnTo>
                <a:lnTo>
                  <a:pt x="171580" y="82105"/>
                </a:lnTo>
                <a:lnTo>
                  <a:pt x="171926" y="89535"/>
                </a:lnTo>
                <a:lnTo>
                  <a:pt x="182118" y="132873"/>
                </a:lnTo>
                <a:lnTo>
                  <a:pt x="209550" y="142494"/>
                </a:lnTo>
                <a:lnTo>
                  <a:pt x="226254" y="139648"/>
                </a:lnTo>
                <a:lnTo>
                  <a:pt x="238601" y="131159"/>
                </a:lnTo>
                <a:lnTo>
                  <a:pt x="246518" y="117097"/>
                </a:lnTo>
                <a:lnTo>
                  <a:pt x="249936" y="97536"/>
                </a:lnTo>
                <a:lnTo>
                  <a:pt x="250698" y="94488"/>
                </a:lnTo>
                <a:close/>
              </a:path>
              <a:path w="250825" h="328930">
                <a:moveTo>
                  <a:pt x="77724" y="289560"/>
                </a:moveTo>
                <a:lnTo>
                  <a:pt x="76962" y="142494"/>
                </a:lnTo>
                <a:lnTo>
                  <a:pt x="76962" y="297879"/>
                </a:lnTo>
                <a:lnTo>
                  <a:pt x="77009" y="297715"/>
                </a:lnTo>
                <a:lnTo>
                  <a:pt x="77724" y="289560"/>
                </a:lnTo>
                <a:close/>
              </a:path>
            </a:pathLst>
          </a:custGeom>
          <a:solidFill>
            <a:srgbClr val="A53F97"/>
          </a:solidFill>
        </p:spPr>
        <p:txBody>
          <a:bodyPr wrap="square" lIns="0" tIns="0" rIns="0" bIns="0" rtlCol="0"/>
          <a:lstStyle/>
          <a:p>
            <a:endParaRPr/>
          </a:p>
        </p:txBody>
      </p:sp>
      <p:sp>
        <p:nvSpPr>
          <p:cNvPr id="13" name="object 13"/>
          <p:cNvSpPr/>
          <p:nvPr/>
        </p:nvSpPr>
        <p:spPr>
          <a:xfrm>
            <a:off x="4268723" y="2335529"/>
            <a:ext cx="102235" cy="447675"/>
          </a:xfrm>
          <a:custGeom>
            <a:avLst/>
            <a:gdLst/>
            <a:ahLst/>
            <a:cxnLst/>
            <a:rect l="l" t="t" r="r" b="b"/>
            <a:pathLst>
              <a:path w="102235" h="447675">
                <a:moveTo>
                  <a:pt x="102107" y="43433"/>
                </a:moveTo>
                <a:lnTo>
                  <a:pt x="81248" y="6750"/>
                </a:lnTo>
                <a:lnTo>
                  <a:pt x="56387" y="0"/>
                </a:lnTo>
                <a:lnTo>
                  <a:pt x="47089" y="726"/>
                </a:lnTo>
                <a:lnTo>
                  <a:pt x="13334" y="26384"/>
                </a:lnTo>
                <a:lnTo>
                  <a:pt x="9905" y="43433"/>
                </a:lnTo>
                <a:lnTo>
                  <a:pt x="10763" y="51839"/>
                </a:lnTo>
                <a:lnTo>
                  <a:pt x="38576" y="83153"/>
                </a:lnTo>
                <a:lnTo>
                  <a:pt x="56387" y="86105"/>
                </a:lnTo>
                <a:lnTo>
                  <a:pt x="65246" y="85379"/>
                </a:lnTo>
                <a:lnTo>
                  <a:pt x="98678" y="59816"/>
                </a:lnTo>
                <a:lnTo>
                  <a:pt x="102107" y="43433"/>
                </a:lnTo>
                <a:close/>
              </a:path>
              <a:path w="102235" h="447675">
                <a:moveTo>
                  <a:pt x="86867" y="170687"/>
                </a:moveTo>
                <a:lnTo>
                  <a:pt x="62388" y="134302"/>
                </a:lnTo>
                <a:lnTo>
                  <a:pt x="46481" y="131825"/>
                </a:lnTo>
                <a:lnTo>
                  <a:pt x="38207" y="132421"/>
                </a:lnTo>
                <a:lnTo>
                  <a:pt x="6810" y="162425"/>
                </a:lnTo>
                <a:lnTo>
                  <a:pt x="5941" y="184237"/>
                </a:lnTo>
                <a:lnTo>
                  <a:pt x="5429" y="199643"/>
                </a:lnTo>
                <a:lnTo>
                  <a:pt x="4488" y="216765"/>
                </a:lnTo>
                <a:lnTo>
                  <a:pt x="3047" y="235457"/>
                </a:lnTo>
                <a:lnTo>
                  <a:pt x="952" y="271367"/>
                </a:lnTo>
                <a:lnTo>
                  <a:pt x="261" y="287000"/>
                </a:lnTo>
                <a:lnTo>
                  <a:pt x="0" y="300989"/>
                </a:lnTo>
                <a:lnTo>
                  <a:pt x="130" y="310717"/>
                </a:lnTo>
                <a:lnTo>
                  <a:pt x="1964" y="371784"/>
                </a:lnTo>
                <a:lnTo>
                  <a:pt x="2274" y="398692"/>
                </a:lnTo>
                <a:lnTo>
                  <a:pt x="13715" y="435863"/>
                </a:lnTo>
                <a:lnTo>
                  <a:pt x="42671" y="447293"/>
                </a:lnTo>
                <a:lnTo>
                  <a:pt x="50946" y="446579"/>
                </a:lnTo>
                <a:lnTo>
                  <a:pt x="80772" y="421681"/>
                </a:lnTo>
                <a:lnTo>
                  <a:pt x="80771" y="300989"/>
                </a:lnTo>
                <a:lnTo>
                  <a:pt x="80926" y="287000"/>
                </a:lnTo>
                <a:lnTo>
                  <a:pt x="81438" y="271367"/>
                </a:lnTo>
                <a:lnTo>
                  <a:pt x="82379" y="254162"/>
                </a:lnTo>
                <a:lnTo>
                  <a:pt x="85260" y="216765"/>
                </a:lnTo>
                <a:lnTo>
                  <a:pt x="86201" y="199643"/>
                </a:lnTo>
                <a:lnTo>
                  <a:pt x="86713" y="184237"/>
                </a:lnTo>
                <a:lnTo>
                  <a:pt x="86867" y="170687"/>
                </a:lnTo>
                <a:close/>
              </a:path>
              <a:path w="102235" h="447675">
                <a:moveTo>
                  <a:pt x="83057" y="408431"/>
                </a:moveTo>
                <a:lnTo>
                  <a:pt x="82415" y="371784"/>
                </a:lnTo>
                <a:lnTo>
                  <a:pt x="82295" y="354329"/>
                </a:lnTo>
                <a:lnTo>
                  <a:pt x="80902" y="310717"/>
                </a:lnTo>
                <a:lnTo>
                  <a:pt x="80771" y="300989"/>
                </a:lnTo>
                <a:lnTo>
                  <a:pt x="80772" y="421681"/>
                </a:lnTo>
                <a:lnTo>
                  <a:pt x="82343" y="416468"/>
                </a:lnTo>
                <a:lnTo>
                  <a:pt x="83057" y="408431"/>
                </a:lnTo>
                <a:close/>
              </a:path>
            </a:pathLst>
          </a:custGeom>
          <a:solidFill>
            <a:srgbClr val="A53F97"/>
          </a:solidFill>
        </p:spPr>
        <p:txBody>
          <a:bodyPr wrap="square" lIns="0" tIns="0" rIns="0" bIns="0" rtlCol="0"/>
          <a:lstStyle/>
          <a:p>
            <a:endParaRPr/>
          </a:p>
        </p:txBody>
      </p:sp>
      <p:sp>
        <p:nvSpPr>
          <p:cNvPr id="14" name="object 14"/>
          <p:cNvSpPr/>
          <p:nvPr/>
        </p:nvSpPr>
        <p:spPr>
          <a:xfrm>
            <a:off x="4434840" y="2304288"/>
            <a:ext cx="81280" cy="482600"/>
          </a:xfrm>
          <a:custGeom>
            <a:avLst/>
            <a:gdLst/>
            <a:ahLst/>
            <a:cxnLst/>
            <a:rect l="l" t="t" r="r" b="b"/>
            <a:pathLst>
              <a:path w="81279" h="482600">
                <a:moveTo>
                  <a:pt x="80772" y="426720"/>
                </a:moveTo>
                <a:lnTo>
                  <a:pt x="80772" y="37338"/>
                </a:lnTo>
                <a:lnTo>
                  <a:pt x="57150" y="2381"/>
                </a:lnTo>
                <a:lnTo>
                  <a:pt x="41910" y="0"/>
                </a:lnTo>
                <a:lnTo>
                  <a:pt x="33635" y="583"/>
                </a:lnTo>
                <a:lnTo>
                  <a:pt x="845" y="29194"/>
                </a:lnTo>
                <a:lnTo>
                  <a:pt x="0" y="37338"/>
                </a:lnTo>
                <a:lnTo>
                  <a:pt x="0" y="441960"/>
                </a:lnTo>
                <a:lnTo>
                  <a:pt x="17561" y="475916"/>
                </a:lnTo>
                <a:lnTo>
                  <a:pt x="40386" y="482346"/>
                </a:lnTo>
                <a:lnTo>
                  <a:pt x="58269" y="478797"/>
                </a:lnTo>
                <a:lnTo>
                  <a:pt x="70866" y="468249"/>
                </a:lnTo>
                <a:lnTo>
                  <a:pt x="78319" y="450842"/>
                </a:lnTo>
                <a:lnTo>
                  <a:pt x="80772" y="426720"/>
                </a:lnTo>
                <a:close/>
              </a:path>
            </a:pathLst>
          </a:custGeom>
          <a:solidFill>
            <a:srgbClr val="A53F97"/>
          </a:solidFill>
        </p:spPr>
        <p:txBody>
          <a:bodyPr wrap="square" lIns="0" tIns="0" rIns="0" bIns="0" rtlCol="0"/>
          <a:lstStyle/>
          <a:p>
            <a:endParaRPr/>
          </a:p>
        </p:txBody>
      </p:sp>
      <p:sp>
        <p:nvSpPr>
          <p:cNvPr id="15" name="object 15"/>
          <p:cNvSpPr/>
          <p:nvPr/>
        </p:nvSpPr>
        <p:spPr>
          <a:xfrm>
            <a:off x="4599432" y="2304288"/>
            <a:ext cx="80010" cy="482600"/>
          </a:xfrm>
          <a:custGeom>
            <a:avLst/>
            <a:gdLst/>
            <a:ahLst/>
            <a:cxnLst/>
            <a:rect l="l" t="t" r="r" b="b"/>
            <a:pathLst>
              <a:path w="80010" h="482600">
                <a:moveTo>
                  <a:pt x="80010" y="426720"/>
                </a:moveTo>
                <a:lnTo>
                  <a:pt x="80010" y="37338"/>
                </a:lnTo>
                <a:lnTo>
                  <a:pt x="56673" y="2381"/>
                </a:lnTo>
                <a:lnTo>
                  <a:pt x="41148" y="0"/>
                </a:lnTo>
                <a:lnTo>
                  <a:pt x="32873" y="583"/>
                </a:lnTo>
                <a:lnTo>
                  <a:pt x="726" y="29194"/>
                </a:lnTo>
                <a:lnTo>
                  <a:pt x="0" y="37338"/>
                </a:lnTo>
                <a:lnTo>
                  <a:pt x="0" y="441960"/>
                </a:lnTo>
                <a:lnTo>
                  <a:pt x="23717" y="479488"/>
                </a:lnTo>
                <a:lnTo>
                  <a:pt x="39624" y="482346"/>
                </a:lnTo>
                <a:lnTo>
                  <a:pt x="57507" y="478797"/>
                </a:lnTo>
                <a:lnTo>
                  <a:pt x="70104" y="468249"/>
                </a:lnTo>
                <a:lnTo>
                  <a:pt x="77557" y="450842"/>
                </a:lnTo>
                <a:lnTo>
                  <a:pt x="80010" y="426720"/>
                </a:lnTo>
                <a:close/>
              </a:path>
            </a:pathLst>
          </a:custGeom>
          <a:solidFill>
            <a:srgbClr val="A53F97"/>
          </a:solidFill>
        </p:spPr>
        <p:txBody>
          <a:bodyPr wrap="square" lIns="0" tIns="0" rIns="0" bIns="0" rtlCol="0"/>
          <a:lstStyle/>
          <a:p>
            <a:endParaRPr/>
          </a:p>
        </p:txBody>
      </p:sp>
      <p:sp>
        <p:nvSpPr>
          <p:cNvPr id="16" name="object 16"/>
          <p:cNvSpPr/>
          <p:nvPr/>
        </p:nvSpPr>
        <p:spPr>
          <a:xfrm>
            <a:off x="3240023" y="2304288"/>
            <a:ext cx="337185" cy="498475"/>
          </a:xfrm>
          <a:custGeom>
            <a:avLst/>
            <a:gdLst/>
            <a:ahLst/>
            <a:cxnLst/>
            <a:rect l="l" t="t" r="r" b="b"/>
            <a:pathLst>
              <a:path w="337185" h="498475">
                <a:moveTo>
                  <a:pt x="296418" y="94487"/>
                </a:moveTo>
                <a:lnTo>
                  <a:pt x="292608" y="94487"/>
                </a:lnTo>
                <a:lnTo>
                  <a:pt x="288798" y="93725"/>
                </a:lnTo>
                <a:lnTo>
                  <a:pt x="284226" y="92201"/>
                </a:lnTo>
                <a:lnTo>
                  <a:pt x="260818" y="86641"/>
                </a:lnTo>
                <a:lnTo>
                  <a:pt x="237553" y="82581"/>
                </a:lnTo>
                <a:lnTo>
                  <a:pt x="214574" y="80093"/>
                </a:lnTo>
                <a:lnTo>
                  <a:pt x="192024" y="79247"/>
                </a:lnTo>
                <a:lnTo>
                  <a:pt x="180891" y="79521"/>
                </a:lnTo>
                <a:lnTo>
                  <a:pt x="132373" y="85046"/>
                </a:lnTo>
                <a:lnTo>
                  <a:pt x="91440" y="93725"/>
                </a:lnTo>
                <a:lnTo>
                  <a:pt x="91297" y="115466"/>
                </a:lnTo>
                <a:lnTo>
                  <a:pt x="90868" y="141922"/>
                </a:lnTo>
                <a:lnTo>
                  <a:pt x="90154" y="173235"/>
                </a:lnTo>
                <a:lnTo>
                  <a:pt x="89154" y="209550"/>
                </a:lnTo>
                <a:lnTo>
                  <a:pt x="102298" y="208085"/>
                </a:lnTo>
                <a:lnTo>
                  <a:pt x="125730" y="205835"/>
                </a:lnTo>
                <a:lnTo>
                  <a:pt x="159448" y="202584"/>
                </a:lnTo>
                <a:lnTo>
                  <a:pt x="203454" y="198119"/>
                </a:lnTo>
                <a:lnTo>
                  <a:pt x="228445" y="195679"/>
                </a:lnTo>
                <a:lnTo>
                  <a:pt x="248507" y="194024"/>
                </a:lnTo>
                <a:lnTo>
                  <a:pt x="263568" y="193083"/>
                </a:lnTo>
                <a:lnTo>
                  <a:pt x="273558" y="192785"/>
                </a:lnTo>
                <a:lnTo>
                  <a:pt x="281951" y="193488"/>
                </a:lnTo>
                <a:lnTo>
                  <a:pt x="312515" y="216598"/>
                </a:lnTo>
                <a:lnTo>
                  <a:pt x="315468" y="233172"/>
                </a:lnTo>
                <a:lnTo>
                  <a:pt x="313182" y="248471"/>
                </a:lnTo>
                <a:lnTo>
                  <a:pt x="306324" y="260127"/>
                </a:lnTo>
                <a:lnTo>
                  <a:pt x="294894" y="268212"/>
                </a:lnTo>
                <a:lnTo>
                  <a:pt x="278892" y="272795"/>
                </a:lnTo>
                <a:lnTo>
                  <a:pt x="265580" y="273629"/>
                </a:lnTo>
                <a:lnTo>
                  <a:pt x="249555" y="274891"/>
                </a:lnTo>
                <a:lnTo>
                  <a:pt x="230671" y="276439"/>
                </a:lnTo>
                <a:lnTo>
                  <a:pt x="208788" y="278130"/>
                </a:lnTo>
                <a:lnTo>
                  <a:pt x="185511" y="280880"/>
                </a:lnTo>
                <a:lnTo>
                  <a:pt x="156876" y="283559"/>
                </a:lnTo>
                <a:lnTo>
                  <a:pt x="122955" y="286381"/>
                </a:lnTo>
                <a:lnTo>
                  <a:pt x="83820" y="289559"/>
                </a:lnTo>
                <a:lnTo>
                  <a:pt x="82819" y="307431"/>
                </a:lnTo>
                <a:lnTo>
                  <a:pt x="82105" y="323373"/>
                </a:lnTo>
                <a:lnTo>
                  <a:pt x="81676" y="337458"/>
                </a:lnTo>
                <a:lnTo>
                  <a:pt x="81534" y="349758"/>
                </a:lnTo>
                <a:lnTo>
                  <a:pt x="81962" y="375320"/>
                </a:lnTo>
                <a:lnTo>
                  <a:pt x="88392" y="415290"/>
                </a:lnTo>
                <a:lnTo>
                  <a:pt x="124968" y="419100"/>
                </a:lnTo>
                <a:lnTo>
                  <a:pt x="135255" y="418980"/>
                </a:lnTo>
                <a:lnTo>
                  <a:pt x="147828" y="418719"/>
                </a:lnTo>
                <a:lnTo>
                  <a:pt x="162687" y="418457"/>
                </a:lnTo>
                <a:lnTo>
                  <a:pt x="179832" y="418338"/>
                </a:lnTo>
                <a:lnTo>
                  <a:pt x="196977" y="417778"/>
                </a:lnTo>
                <a:lnTo>
                  <a:pt x="211836" y="417290"/>
                </a:lnTo>
                <a:lnTo>
                  <a:pt x="224409" y="416944"/>
                </a:lnTo>
                <a:lnTo>
                  <a:pt x="234696" y="416813"/>
                </a:lnTo>
                <a:lnTo>
                  <a:pt x="238506" y="416813"/>
                </a:lnTo>
                <a:lnTo>
                  <a:pt x="243840" y="416813"/>
                </a:lnTo>
                <a:lnTo>
                  <a:pt x="251460" y="415290"/>
                </a:lnTo>
                <a:lnTo>
                  <a:pt x="259080" y="413766"/>
                </a:lnTo>
                <a:lnTo>
                  <a:pt x="265176" y="413766"/>
                </a:lnTo>
                <a:lnTo>
                  <a:pt x="303621" y="429065"/>
                </a:lnTo>
                <a:lnTo>
                  <a:pt x="311658" y="453390"/>
                </a:lnTo>
                <a:lnTo>
                  <a:pt x="309514" y="468260"/>
                </a:lnTo>
                <a:lnTo>
                  <a:pt x="277368" y="493013"/>
                </a:lnTo>
                <a:lnTo>
                  <a:pt x="232219" y="497109"/>
                </a:lnTo>
                <a:lnTo>
                  <a:pt x="156210" y="498347"/>
                </a:lnTo>
                <a:lnTo>
                  <a:pt x="112478" y="496764"/>
                </a:lnTo>
                <a:lnTo>
                  <a:pt x="50446" y="483881"/>
                </a:lnTo>
                <a:lnTo>
                  <a:pt x="18002" y="454128"/>
                </a:lnTo>
                <a:lnTo>
                  <a:pt x="2000" y="392930"/>
                </a:lnTo>
                <a:lnTo>
                  <a:pt x="0" y="349758"/>
                </a:lnTo>
                <a:lnTo>
                  <a:pt x="416" y="327767"/>
                </a:lnTo>
                <a:lnTo>
                  <a:pt x="1619" y="300704"/>
                </a:lnTo>
                <a:lnTo>
                  <a:pt x="3536" y="268640"/>
                </a:lnTo>
                <a:lnTo>
                  <a:pt x="6096" y="231648"/>
                </a:lnTo>
                <a:lnTo>
                  <a:pt x="8215" y="194774"/>
                </a:lnTo>
                <a:lnTo>
                  <a:pt x="9906" y="162972"/>
                </a:lnTo>
                <a:lnTo>
                  <a:pt x="11025" y="136171"/>
                </a:lnTo>
                <a:lnTo>
                  <a:pt x="11430" y="114300"/>
                </a:lnTo>
                <a:lnTo>
                  <a:pt x="11275" y="108573"/>
                </a:lnTo>
                <a:lnTo>
                  <a:pt x="10763" y="101631"/>
                </a:lnTo>
                <a:lnTo>
                  <a:pt x="9822" y="93404"/>
                </a:lnTo>
                <a:lnTo>
                  <a:pt x="8382" y="83820"/>
                </a:lnTo>
                <a:lnTo>
                  <a:pt x="6941" y="74568"/>
                </a:lnTo>
                <a:lnTo>
                  <a:pt x="6000" y="66389"/>
                </a:lnTo>
                <a:lnTo>
                  <a:pt x="5488" y="59495"/>
                </a:lnTo>
                <a:lnTo>
                  <a:pt x="5334" y="54101"/>
                </a:lnTo>
                <a:lnTo>
                  <a:pt x="7905" y="34540"/>
                </a:lnTo>
                <a:lnTo>
                  <a:pt x="15621" y="20478"/>
                </a:lnTo>
                <a:lnTo>
                  <a:pt x="28479" y="11989"/>
                </a:lnTo>
                <a:lnTo>
                  <a:pt x="46482" y="9143"/>
                </a:lnTo>
                <a:lnTo>
                  <a:pt x="54864" y="9143"/>
                </a:lnTo>
                <a:lnTo>
                  <a:pt x="62484" y="11429"/>
                </a:lnTo>
                <a:lnTo>
                  <a:pt x="70104" y="16763"/>
                </a:lnTo>
                <a:lnTo>
                  <a:pt x="86653" y="12596"/>
                </a:lnTo>
                <a:lnTo>
                  <a:pt x="134874" y="3809"/>
                </a:lnTo>
                <a:lnTo>
                  <a:pt x="178165" y="166"/>
                </a:lnTo>
                <a:lnTo>
                  <a:pt x="192024" y="0"/>
                </a:lnTo>
                <a:lnTo>
                  <a:pt x="227195" y="1012"/>
                </a:lnTo>
                <a:lnTo>
                  <a:pt x="286107" y="9322"/>
                </a:lnTo>
                <a:lnTo>
                  <a:pt x="330041" y="31146"/>
                </a:lnTo>
                <a:lnTo>
                  <a:pt x="336804" y="54101"/>
                </a:lnTo>
                <a:lnTo>
                  <a:pt x="336101" y="61376"/>
                </a:lnTo>
                <a:lnTo>
                  <a:pt x="305133" y="93630"/>
                </a:lnTo>
                <a:lnTo>
                  <a:pt x="296418" y="94487"/>
                </a:lnTo>
                <a:close/>
              </a:path>
            </a:pathLst>
          </a:custGeom>
          <a:ln w="22224">
            <a:solidFill>
              <a:srgbClr val="010202"/>
            </a:solidFill>
          </a:ln>
        </p:spPr>
        <p:txBody>
          <a:bodyPr wrap="square" lIns="0" tIns="0" rIns="0" bIns="0" rtlCol="0"/>
          <a:lstStyle/>
          <a:p>
            <a:endParaRPr/>
          </a:p>
        </p:txBody>
      </p:sp>
      <p:sp>
        <p:nvSpPr>
          <p:cNvPr id="17" name="object 17"/>
          <p:cNvSpPr/>
          <p:nvPr/>
        </p:nvSpPr>
        <p:spPr>
          <a:xfrm>
            <a:off x="3612641" y="2312670"/>
            <a:ext cx="303530" cy="473709"/>
          </a:xfrm>
          <a:custGeom>
            <a:avLst/>
            <a:gdLst/>
            <a:ahLst/>
            <a:cxnLst/>
            <a:rect l="l" t="t" r="r" b="b"/>
            <a:pathLst>
              <a:path w="303529" h="473710">
                <a:moveTo>
                  <a:pt x="141732" y="473201"/>
                </a:moveTo>
                <a:lnTo>
                  <a:pt x="121765" y="472332"/>
                </a:lnTo>
                <a:lnTo>
                  <a:pt x="102012" y="469677"/>
                </a:lnTo>
                <a:lnTo>
                  <a:pt x="82688" y="465165"/>
                </a:lnTo>
                <a:lnTo>
                  <a:pt x="64008" y="458723"/>
                </a:lnTo>
                <a:lnTo>
                  <a:pt x="58459" y="463724"/>
                </a:lnTo>
                <a:lnTo>
                  <a:pt x="52197" y="467296"/>
                </a:lnTo>
                <a:lnTo>
                  <a:pt x="45362" y="469439"/>
                </a:lnTo>
                <a:lnTo>
                  <a:pt x="38100" y="470153"/>
                </a:lnTo>
                <a:lnTo>
                  <a:pt x="30396" y="469451"/>
                </a:lnTo>
                <a:lnTo>
                  <a:pt x="714" y="440519"/>
                </a:lnTo>
                <a:lnTo>
                  <a:pt x="0" y="432815"/>
                </a:lnTo>
                <a:lnTo>
                  <a:pt x="0" y="428243"/>
                </a:lnTo>
                <a:lnTo>
                  <a:pt x="0" y="421385"/>
                </a:lnTo>
                <a:lnTo>
                  <a:pt x="762" y="411479"/>
                </a:lnTo>
                <a:lnTo>
                  <a:pt x="1524" y="401573"/>
                </a:lnTo>
                <a:lnTo>
                  <a:pt x="1524" y="394715"/>
                </a:lnTo>
                <a:lnTo>
                  <a:pt x="1524" y="390143"/>
                </a:lnTo>
                <a:lnTo>
                  <a:pt x="1524" y="342791"/>
                </a:lnTo>
                <a:lnTo>
                  <a:pt x="1524" y="295438"/>
                </a:lnTo>
                <a:lnTo>
                  <a:pt x="1524" y="248085"/>
                </a:lnTo>
                <a:lnTo>
                  <a:pt x="1524" y="200732"/>
                </a:lnTo>
                <a:lnTo>
                  <a:pt x="1524" y="153379"/>
                </a:lnTo>
                <a:lnTo>
                  <a:pt x="1524" y="106026"/>
                </a:lnTo>
                <a:lnTo>
                  <a:pt x="1524" y="58673"/>
                </a:lnTo>
                <a:lnTo>
                  <a:pt x="2095" y="48220"/>
                </a:lnTo>
                <a:lnTo>
                  <a:pt x="17085" y="11572"/>
                </a:lnTo>
                <a:lnTo>
                  <a:pt x="44196" y="0"/>
                </a:lnTo>
                <a:lnTo>
                  <a:pt x="57757" y="2143"/>
                </a:lnTo>
                <a:lnTo>
                  <a:pt x="67532" y="8572"/>
                </a:lnTo>
                <a:lnTo>
                  <a:pt x="73449" y="19288"/>
                </a:lnTo>
                <a:lnTo>
                  <a:pt x="75438" y="34289"/>
                </a:lnTo>
                <a:lnTo>
                  <a:pt x="75438" y="36575"/>
                </a:lnTo>
                <a:lnTo>
                  <a:pt x="75438" y="40385"/>
                </a:lnTo>
                <a:lnTo>
                  <a:pt x="74676" y="45719"/>
                </a:lnTo>
                <a:lnTo>
                  <a:pt x="73914" y="51815"/>
                </a:lnTo>
                <a:lnTo>
                  <a:pt x="73152" y="55625"/>
                </a:lnTo>
                <a:lnTo>
                  <a:pt x="73152" y="170687"/>
                </a:lnTo>
                <a:lnTo>
                  <a:pt x="83879" y="164830"/>
                </a:lnTo>
                <a:lnTo>
                  <a:pt x="124765" y="149840"/>
                </a:lnTo>
                <a:lnTo>
                  <a:pt x="153162" y="146303"/>
                </a:lnTo>
                <a:lnTo>
                  <a:pt x="185868" y="149447"/>
                </a:lnTo>
                <a:lnTo>
                  <a:pt x="241565" y="174593"/>
                </a:lnTo>
                <a:lnTo>
                  <a:pt x="281416" y="221301"/>
                </a:lnTo>
                <a:lnTo>
                  <a:pt x="300847" y="278141"/>
                </a:lnTo>
                <a:lnTo>
                  <a:pt x="303276" y="310133"/>
                </a:lnTo>
                <a:lnTo>
                  <a:pt x="300418" y="342578"/>
                </a:lnTo>
                <a:lnTo>
                  <a:pt x="277558" y="400038"/>
                </a:lnTo>
                <a:lnTo>
                  <a:pt x="233136" y="446520"/>
                </a:lnTo>
                <a:lnTo>
                  <a:pt x="175152" y="470308"/>
                </a:lnTo>
                <a:lnTo>
                  <a:pt x="141732" y="473201"/>
                </a:lnTo>
                <a:close/>
              </a:path>
            </a:pathLst>
          </a:custGeom>
          <a:ln w="22225">
            <a:solidFill>
              <a:srgbClr val="010202"/>
            </a:solidFill>
          </a:ln>
        </p:spPr>
        <p:txBody>
          <a:bodyPr wrap="square" lIns="0" tIns="0" rIns="0" bIns="0" rtlCol="0"/>
          <a:lstStyle/>
          <a:p>
            <a:endParaRPr/>
          </a:p>
        </p:txBody>
      </p:sp>
      <p:sp>
        <p:nvSpPr>
          <p:cNvPr id="18" name="object 18"/>
          <p:cNvSpPr/>
          <p:nvPr/>
        </p:nvSpPr>
        <p:spPr>
          <a:xfrm>
            <a:off x="3674681" y="2523299"/>
            <a:ext cx="176149" cy="199009"/>
          </a:xfrm>
          <a:prstGeom prst="rect">
            <a:avLst/>
          </a:prstGeom>
          <a:blipFill>
            <a:blip r:embed="rId29" cstate="print"/>
            <a:stretch>
              <a:fillRect/>
            </a:stretch>
          </a:blipFill>
        </p:spPr>
        <p:txBody>
          <a:bodyPr wrap="square" lIns="0" tIns="0" rIns="0" bIns="0" rtlCol="0"/>
          <a:lstStyle/>
          <a:p>
            <a:endParaRPr/>
          </a:p>
        </p:txBody>
      </p:sp>
      <p:sp>
        <p:nvSpPr>
          <p:cNvPr id="19" name="object 19"/>
          <p:cNvSpPr/>
          <p:nvPr/>
        </p:nvSpPr>
        <p:spPr>
          <a:xfrm>
            <a:off x="3965447" y="2465070"/>
            <a:ext cx="250825" cy="328930"/>
          </a:xfrm>
          <a:custGeom>
            <a:avLst/>
            <a:gdLst/>
            <a:ahLst/>
            <a:cxnLst/>
            <a:rect l="l" t="t" r="r" b="b"/>
            <a:pathLst>
              <a:path w="250825" h="328930">
                <a:moveTo>
                  <a:pt x="249936" y="97536"/>
                </a:moveTo>
                <a:lnTo>
                  <a:pt x="246518" y="117097"/>
                </a:lnTo>
                <a:lnTo>
                  <a:pt x="238601" y="131159"/>
                </a:lnTo>
                <a:lnTo>
                  <a:pt x="226254" y="139648"/>
                </a:lnTo>
                <a:lnTo>
                  <a:pt x="209550" y="142494"/>
                </a:lnTo>
                <a:lnTo>
                  <a:pt x="193548" y="140077"/>
                </a:lnTo>
                <a:lnTo>
                  <a:pt x="172974" y="104394"/>
                </a:lnTo>
                <a:lnTo>
                  <a:pt x="171450" y="74676"/>
                </a:lnTo>
                <a:lnTo>
                  <a:pt x="140719" y="83129"/>
                </a:lnTo>
                <a:lnTo>
                  <a:pt x="114776" y="97155"/>
                </a:lnTo>
                <a:lnTo>
                  <a:pt x="93547" y="116895"/>
                </a:lnTo>
                <a:lnTo>
                  <a:pt x="76962" y="142494"/>
                </a:lnTo>
                <a:lnTo>
                  <a:pt x="77081" y="179189"/>
                </a:lnTo>
                <a:lnTo>
                  <a:pt x="77343" y="216027"/>
                </a:lnTo>
                <a:lnTo>
                  <a:pt x="77604" y="252864"/>
                </a:lnTo>
                <a:lnTo>
                  <a:pt x="77009" y="297715"/>
                </a:lnTo>
                <a:lnTo>
                  <a:pt x="45612" y="327719"/>
                </a:lnTo>
                <a:lnTo>
                  <a:pt x="37338" y="328422"/>
                </a:lnTo>
                <a:lnTo>
                  <a:pt x="28753" y="327707"/>
                </a:lnTo>
                <a:lnTo>
                  <a:pt x="571" y="297275"/>
                </a:lnTo>
                <a:lnTo>
                  <a:pt x="0" y="289560"/>
                </a:lnTo>
                <a:lnTo>
                  <a:pt x="0" y="241565"/>
                </a:lnTo>
                <a:lnTo>
                  <a:pt x="0" y="193643"/>
                </a:lnTo>
                <a:lnTo>
                  <a:pt x="0" y="70866"/>
                </a:lnTo>
                <a:lnTo>
                  <a:pt x="440" y="62400"/>
                </a:lnTo>
                <a:lnTo>
                  <a:pt x="666" y="55149"/>
                </a:lnTo>
                <a:lnTo>
                  <a:pt x="750" y="48898"/>
                </a:lnTo>
                <a:lnTo>
                  <a:pt x="762" y="43434"/>
                </a:lnTo>
                <a:lnTo>
                  <a:pt x="1452" y="35718"/>
                </a:lnTo>
                <a:lnTo>
                  <a:pt x="30277" y="6036"/>
                </a:lnTo>
                <a:lnTo>
                  <a:pt x="38862" y="5334"/>
                </a:lnTo>
                <a:lnTo>
                  <a:pt x="53280" y="7465"/>
                </a:lnTo>
                <a:lnTo>
                  <a:pt x="64484" y="13811"/>
                </a:lnTo>
                <a:lnTo>
                  <a:pt x="72401" y="24300"/>
                </a:lnTo>
                <a:lnTo>
                  <a:pt x="76962" y="38862"/>
                </a:lnTo>
                <a:lnTo>
                  <a:pt x="103512" y="21859"/>
                </a:lnTo>
                <a:lnTo>
                  <a:pt x="131635" y="9715"/>
                </a:lnTo>
                <a:lnTo>
                  <a:pt x="161186" y="2428"/>
                </a:lnTo>
                <a:lnTo>
                  <a:pt x="192024" y="0"/>
                </a:lnTo>
                <a:lnTo>
                  <a:pt x="217586" y="4857"/>
                </a:lnTo>
                <a:lnTo>
                  <a:pt x="235934" y="19431"/>
                </a:lnTo>
                <a:lnTo>
                  <a:pt x="246995" y="43719"/>
                </a:lnTo>
                <a:lnTo>
                  <a:pt x="250698" y="77724"/>
                </a:lnTo>
                <a:lnTo>
                  <a:pt x="250698" y="88392"/>
                </a:lnTo>
                <a:lnTo>
                  <a:pt x="250698" y="94488"/>
                </a:lnTo>
                <a:lnTo>
                  <a:pt x="249936" y="97536"/>
                </a:lnTo>
                <a:close/>
              </a:path>
            </a:pathLst>
          </a:custGeom>
          <a:ln w="22225">
            <a:solidFill>
              <a:srgbClr val="010202"/>
            </a:solidFill>
          </a:ln>
        </p:spPr>
        <p:txBody>
          <a:bodyPr wrap="square" lIns="0" tIns="0" rIns="0" bIns="0" rtlCol="0"/>
          <a:lstStyle/>
          <a:p>
            <a:endParaRPr/>
          </a:p>
        </p:txBody>
      </p:sp>
      <p:sp>
        <p:nvSpPr>
          <p:cNvPr id="20" name="object 20"/>
          <p:cNvSpPr/>
          <p:nvPr/>
        </p:nvSpPr>
        <p:spPr>
          <a:xfrm>
            <a:off x="4267517" y="2324417"/>
            <a:ext cx="114427" cy="108330"/>
          </a:xfrm>
          <a:prstGeom prst="rect">
            <a:avLst/>
          </a:prstGeom>
          <a:blipFill>
            <a:blip r:embed="rId30" cstate="print"/>
            <a:stretch>
              <a:fillRect/>
            </a:stretch>
          </a:blipFill>
        </p:spPr>
        <p:txBody>
          <a:bodyPr wrap="square" lIns="0" tIns="0" rIns="0" bIns="0" rtlCol="0"/>
          <a:lstStyle/>
          <a:p>
            <a:endParaRPr/>
          </a:p>
        </p:txBody>
      </p:sp>
      <p:sp>
        <p:nvSpPr>
          <p:cNvPr id="21" name="object 21"/>
          <p:cNvSpPr/>
          <p:nvPr/>
        </p:nvSpPr>
        <p:spPr>
          <a:xfrm>
            <a:off x="4268723" y="2467355"/>
            <a:ext cx="86995" cy="315595"/>
          </a:xfrm>
          <a:custGeom>
            <a:avLst/>
            <a:gdLst/>
            <a:ahLst/>
            <a:cxnLst/>
            <a:rect l="l" t="t" r="r" b="b"/>
            <a:pathLst>
              <a:path w="86995" h="315594">
                <a:moveTo>
                  <a:pt x="80772" y="169163"/>
                </a:moveTo>
                <a:lnTo>
                  <a:pt x="80902" y="178891"/>
                </a:lnTo>
                <a:lnTo>
                  <a:pt x="81248" y="190976"/>
                </a:lnTo>
                <a:lnTo>
                  <a:pt x="81736" y="205489"/>
                </a:lnTo>
                <a:lnTo>
                  <a:pt x="82296" y="222503"/>
                </a:lnTo>
                <a:lnTo>
                  <a:pt x="82415" y="239958"/>
                </a:lnTo>
                <a:lnTo>
                  <a:pt x="82677" y="254698"/>
                </a:lnTo>
                <a:lnTo>
                  <a:pt x="82938" y="266866"/>
                </a:lnTo>
                <a:lnTo>
                  <a:pt x="83058" y="276605"/>
                </a:lnTo>
                <a:lnTo>
                  <a:pt x="58578" y="312610"/>
                </a:lnTo>
                <a:lnTo>
                  <a:pt x="42672" y="315467"/>
                </a:lnTo>
                <a:lnTo>
                  <a:pt x="34397" y="314753"/>
                </a:lnTo>
                <a:lnTo>
                  <a:pt x="3000" y="284642"/>
                </a:lnTo>
                <a:lnTo>
                  <a:pt x="2274" y="266866"/>
                </a:lnTo>
                <a:lnTo>
                  <a:pt x="2190" y="254698"/>
                </a:lnTo>
                <a:lnTo>
                  <a:pt x="1964" y="239958"/>
                </a:lnTo>
                <a:lnTo>
                  <a:pt x="1524" y="222503"/>
                </a:lnTo>
                <a:lnTo>
                  <a:pt x="964" y="205489"/>
                </a:lnTo>
                <a:lnTo>
                  <a:pt x="476" y="190976"/>
                </a:lnTo>
                <a:lnTo>
                  <a:pt x="130" y="178891"/>
                </a:lnTo>
                <a:lnTo>
                  <a:pt x="952" y="139541"/>
                </a:lnTo>
                <a:lnTo>
                  <a:pt x="4488" y="84939"/>
                </a:lnTo>
                <a:lnTo>
                  <a:pt x="5429" y="67817"/>
                </a:lnTo>
                <a:lnTo>
                  <a:pt x="5941" y="52411"/>
                </a:lnTo>
                <a:lnTo>
                  <a:pt x="6096" y="38861"/>
                </a:lnTo>
                <a:lnTo>
                  <a:pt x="6810" y="30599"/>
                </a:lnTo>
                <a:lnTo>
                  <a:pt x="38207" y="595"/>
                </a:lnTo>
                <a:lnTo>
                  <a:pt x="46482" y="0"/>
                </a:lnTo>
                <a:lnTo>
                  <a:pt x="54756" y="595"/>
                </a:lnTo>
                <a:lnTo>
                  <a:pt x="86153" y="30599"/>
                </a:lnTo>
                <a:lnTo>
                  <a:pt x="86868" y="38861"/>
                </a:lnTo>
                <a:lnTo>
                  <a:pt x="86713" y="52411"/>
                </a:lnTo>
                <a:lnTo>
                  <a:pt x="86201" y="67817"/>
                </a:lnTo>
                <a:lnTo>
                  <a:pt x="85260" y="84939"/>
                </a:lnTo>
                <a:lnTo>
                  <a:pt x="83820" y="103631"/>
                </a:lnTo>
                <a:lnTo>
                  <a:pt x="82379" y="122336"/>
                </a:lnTo>
                <a:lnTo>
                  <a:pt x="81438" y="139541"/>
                </a:lnTo>
                <a:lnTo>
                  <a:pt x="80926" y="155174"/>
                </a:lnTo>
                <a:lnTo>
                  <a:pt x="80772" y="169163"/>
                </a:lnTo>
                <a:close/>
              </a:path>
            </a:pathLst>
          </a:custGeom>
          <a:ln w="22224">
            <a:solidFill>
              <a:srgbClr val="010202"/>
            </a:solidFill>
          </a:ln>
        </p:spPr>
        <p:txBody>
          <a:bodyPr wrap="square" lIns="0" tIns="0" rIns="0" bIns="0" rtlCol="0"/>
          <a:lstStyle/>
          <a:p>
            <a:endParaRPr/>
          </a:p>
        </p:txBody>
      </p:sp>
      <p:sp>
        <p:nvSpPr>
          <p:cNvPr id="22" name="object 22"/>
          <p:cNvSpPr/>
          <p:nvPr/>
        </p:nvSpPr>
        <p:spPr>
          <a:xfrm>
            <a:off x="4434840" y="2304288"/>
            <a:ext cx="81280" cy="482600"/>
          </a:xfrm>
          <a:custGeom>
            <a:avLst/>
            <a:gdLst/>
            <a:ahLst/>
            <a:cxnLst/>
            <a:rect l="l" t="t" r="r" b="b"/>
            <a:pathLst>
              <a:path w="81279" h="482600">
                <a:moveTo>
                  <a:pt x="80772" y="426720"/>
                </a:moveTo>
                <a:lnTo>
                  <a:pt x="78319" y="450842"/>
                </a:lnTo>
                <a:lnTo>
                  <a:pt x="70866" y="468249"/>
                </a:lnTo>
                <a:lnTo>
                  <a:pt x="58269" y="478797"/>
                </a:lnTo>
                <a:lnTo>
                  <a:pt x="40386" y="482346"/>
                </a:lnTo>
                <a:lnTo>
                  <a:pt x="32111" y="481631"/>
                </a:lnTo>
                <a:lnTo>
                  <a:pt x="821" y="450556"/>
                </a:lnTo>
                <a:lnTo>
                  <a:pt x="0" y="441960"/>
                </a:lnTo>
                <a:lnTo>
                  <a:pt x="0" y="391382"/>
                </a:lnTo>
                <a:lnTo>
                  <a:pt x="0" y="340804"/>
                </a:lnTo>
                <a:lnTo>
                  <a:pt x="0" y="290226"/>
                </a:lnTo>
                <a:lnTo>
                  <a:pt x="0" y="239649"/>
                </a:lnTo>
                <a:lnTo>
                  <a:pt x="0" y="189071"/>
                </a:lnTo>
                <a:lnTo>
                  <a:pt x="0" y="138493"/>
                </a:lnTo>
                <a:lnTo>
                  <a:pt x="0" y="87915"/>
                </a:lnTo>
                <a:lnTo>
                  <a:pt x="0" y="37338"/>
                </a:lnTo>
                <a:lnTo>
                  <a:pt x="26003" y="2381"/>
                </a:lnTo>
                <a:lnTo>
                  <a:pt x="41910" y="0"/>
                </a:lnTo>
                <a:lnTo>
                  <a:pt x="49744" y="583"/>
                </a:lnTo>
                <a:lnTo>
                  <a:pt x="80069" y="29194"/>
                </a:lnTo>
                <a:lnTo>
                  <a:pt x="80772" y="37338"/>
                </a:lnTo>
                <a:lnTo>
                  <a:pt x="80772" y="85916"/>
                </a:lnTo>
                <a:lnTo>
                  <a:pt x="80772" y="134504"/>
                </a:lnTo>
                <a:lnTo>
                  <a:pt x="80772" y="183110"/>
                </a:lnTo>
                <a:lnTo>
                  <a:pt x="80772" y="231743"/>
                </a:lnTo>
                <a:lnTo>
                  <a:pt x="80772" y="280411"/>
                </a:lnTo>
                <a:lnTo>
                  <a:pt x="80772" y="329124"/>
                </a:lnTo>
                <a:lnTo>
                  <a:pt x="80772" y="377890"/>
                </a:lnTo>
                <a:lnTo>
                  <a:pt x="80772" y="426720"/>
                </a:lnTo>
                <a:close/>
              </a:path>
            </a:pathLst>
          </a:custGeom>
          <a:ln w="22225">
            <a:solidFill>
              <a:srgbClr val="010202"/>
            </a:solidFill>
          </a:ln>
        </p:spPr>
        <p:txBody>
          <a:bodyPr wrap="square" lIns="0" tIns="0" rIns="0" bIns="0" rtlCol="0"/>
          <a:lstStyle/>
          <a:p>
            <a:endParaRPr/>
          </a:p>
        </p:txBody>
      </p:sp>
      <p:sp>
        <p:nvSpPr>
          <p:cNvPr id="23" name="object 23"/>
          <p:cNvSpPr/>
          <p:nvPr/>
        </p:nvSpPr>
        <p:spPr>
          <a:xfrm>
            <a:off x="4599432" y="2304288"/>
            <a:ext cx="80010" cy="482600"/>
          </a:xfrm>
          <a:custGeom>
            <a:avLst/>
            <a:gdLst/>
            <a:ahLst/>
            <a:cxnLst/>
            <a:rect l="l" t="t" r="r" b="b"/>
            <a:pathLst>
              <a:path w="80010" h="482600">
                <a:moveTo>
                  <a:pt x="80010" y="426720"/>
                </a:moveTo>
                <a:lnTo>
                  <a:pt x="77557" y="450842"/>
                </a:lnTo>
                <a:lnTo>
                  <a:pt x="70104" y="468249"/>
                </a:lnTo>
                <a:lnTo>
                  <a:pt x="57507" y="478797"/>
                </a:lnTo>
                <a:lnTo>
                  <a:pt x="39624" y="482346"/>
                </a:lnTo>
                <a:lnTo>
                  <a:pt x="31349" y="481631"/>
                </a:lnTo>
                <a:lnTo>
                  <a:pt x="702" y="450556"/>
                </a:lnTo>
                <a:lnTo>
                  <a:pt x="0" y="441960"/>
                </a:lnTo>
                <a:lnTo>
                  <a:pt x="0" y="391382"/>
                </a:lnTo>
                <a:lnTo>
                  <a:pt x="0" y="340804"/>
                </a:lnTo>
                <a:lnTo>
                  <a:pt x="0" y="290226"/>
                </a:lnTo>
                <a:lnTo>
                  <a:pt x="0" y="239649"/>
                </a:lnTo>
                <a:lnTo>
                  <a:pt x="0" y="189071"/>
                </a:lnTo>
                <a:lnTo>
                  <a:pt x="0" y="138493"/>
                </a:lnTo>
                <a:lnTo>
                  <a:pt x="0" y="87915"/>
                </a:lnTo>
                <a:lnTo>
                  <a:pt x="0" y="37338"/>
                </a:lnTo>
                <a:lnTo>
                  <a:pt x="25241" y="2381"/>
                </a:lnTo>
                <a:lnTo>
                  <a:pt x="41148" y="0"/>
                </a:lnTo>
                <a:lnTo>
                  <a:pt x="49303" y="583"/>
                </a:lnTo>
                <a:lnTo>
                  <a:pt x="79307" y="29194"/>
                </a:lnTo>
                <a:lnTo>
                  <a:pt x="80010" y="37338"/>
                </a:lnTo>
                <a:lnTo>
                  <a:pt x="80010" y="85916"/>
                </a:lnTo>
                <a:lnTo>
                  <a:pt x="80010" y="134504"/>
                </a:lnTo>
                <a:lnTo>
                  <a:pt x="80010" y="183110"/>
                </a:lnTo>
                <a:lnTo>
                  <a:pt x="80010" y="231743"/>
                </a:lnTo>
                <a:lnTo>
                  <a:pt x="80010" y="280411"/>
                </a:lnTo>
                <a:lnTo>
                  <a:pt x="80010" y="329124"/>
                </a:lnTo>
                <a:lnTo>
                  <a:pt x="80010" y="377890"/>
                </a:lnTo>
                <a:lnTo>
                  <a:pt x="80010" y="426720"/>
                </a:lnTo>
                <a:close/>
              </a:path>
            </a:pathLst>
          </a:custGeom>
          <a:ln w="22225">
            <a:solidFill>
              <a:srgbClr val="010202"/>
            </a:solidFill>
          </a:ln>
        </p:spPr>
        <p:txBody>
          <a:bodyPr wrap="square" lIns="0" tIns="0" rIns="0" bIns="0" rtlCol="0"/>
          <a:lstStyle/>
          <a:p>
            <a:endParaRPr/>
          </a:p>
        </p:txBody>
      </p:sp>
      <p:sp>
        <p:nvSpPr>
          <p:cNvPr id="24" name="object 24"/>
          <p:cNvSpPr/>
          <p:nvPr/>
        </p:nvSpPr>
        <p:spPr>
          <a:xfrm>
            <a:off x="4237037" y="2869247"/>
            <a:ext cx="1101978" cy="525907"/>
          </a:xfrm>
          <a:prstGeom prst="rect">
            <a:avLst/>
          </a:prstGeom>
          <a:blipFill>
            <a:blip r:embed="rId31" cstate="print"/>
            <a:stretch>
              <a:fillRect/>
            </a:stretch>
          </a:blipFill>
        </p:spPr>
        <p:txBody>
          <a:bodyPr wrap="square" lIns="0" tIns="0" rIns="0" bIns="0" rtlCol="0"/>
          <a:lstStyle/>
          <a:p>
            <a:endParaRPr/>
          </a:p>
        </p:txBody>
      </p:sp>
      <p:sp>
        <p:nvSpPr>
          <p:cNvPr id="25" name="object 25"/>
          <p:cNvSpPr/>
          <p:nvPr/>
        </p:nvSpPr>
        <p:spPr>
          <a:xfrm>
            <a:off x="5039867" y="3478529"/>
            <a:ext cx="452120" cy="528320"/>
          </a:xfrm>
          <a:custGeom>
            <a:avLst/>
            <a:gdLst/>
            <a:ahLst/>
            <a:cxnLst/>
            <a:rect l="l" t="t" r="r" b="b"/>
            <a:pathLst>
              <a:path w="452120" h="528320">
                <a:moveTo>
                  <a:pt x="451866" y="483869"/>
                </a:moveTo>
                <a:lnTo>
                  <a:pt x="450318" y="473582"/>
                </a:lnTo>
                <a:lnTo>
                  <a:pt x="445770" y="451865"/>
                </a:lnTo>
                <a:lnTo>
                  <a:pt x="428244" y="374141"/>
                </a:lnTo>
                <a:lnTo>
                  <a:pt x="419301" y="332805"/>
                </a:lnTo>
                <a:lnTo>
                  <a:pt x="410833" y="288322"/>
                </a:lnTo>
                <a:lnTo>
                  <a:pt x="402951" y="240657"/>
                </a:lnTo>
                <a:lnTo>
                  <a:pt x="395764" y="189774"/>
                </a:lnTo>
                <a:lnTo>
                  <a:pt x="386072" y="108215"/>
                </a:lnTo>
                <a:lnTo>
                  <a:pt x="382905" y="85439"/>
                </a:lnTo>
                <a:lnTo>
                  <a:pt x="368903" y="30218"/>
                </a:lnTo>
                <a:lnTo>
                  <a:pt x="333756" y="0"/>
                </a:lnTo>
                <a:lnTo>
                  <a:pt x="319778" y="2869"/>
                </a:lnTo>
                <a:lnTo>
                  <a:pt x="307657" y="11525"/>
                </a:lnTo>
                <a:lnTo>
                  <a:pt x="297537" y="26038"/>
                </a:lnTo>
                <a:lnTo>
                  <a:pt x="289560" y="46481"/>
                </a:lnTo>
                <a:lnTo>
                  <a:pt x="278201" y="102739"/>
                </a:lnTo>
                <a:lnTo>
                  <a:pt x="274320" y="121157"/>
                </a:lnTo>
                <a:lnTo>
                  <a:pt x="261223" y="178177"/>
                </a:lnTo>
                <a:lnTo>
                  <a:pt x="247269" y="232695"/>
                </a:lnTo>
                <a:lnTo>
                  <a:pt x="232743" y="284785"/>
                </a:lnTo>
                <a:lnTo>
                  <a:pt x="217932" y="334517"/>
                </a:lnTo>
                <a:lnTo>
                  <a:pt x="207109" y="286214"/>
                </a:lnTo>
                <a:lnTo>
                  <a:pt x="197643" y="239553"/>
                </a:lnTo>
                <a:lnTo>
                  <a:pt x="189749" y="194464"/>
                </a:lnTo>
                <a:lnTo>
                  <a:pt x="183642" y="150875"/>
                </a:lnTo>
                <a:lnTo>
                  <a:pt x="177498" y="110585"/>
                </a:lnTo>
                <a:lnTo>
                  <a:pt x="166068" y="52292"/>
                </a:lnTo>
                <a:lnTo>
                  <a:pt x="146018" y="12001"/>
                </a:lnTo>
                <a:lnTo>
                  <a:pt x="124968" y="4571"/>
                </a:lnTo>
                <a:lnTo>
                  <a:pt x="114669" y="6000"/>
                </a:lnTo>
                <a:lnTo>
                  <a:pt x="83081" y="41838"/>
                </a:lnTo>
                <a:lnTo>
                  <a:pt x="69984" y="88082"/>
                </a:lnTo>
                <a:lnTo>
                  <a:pt x="51685" y="195179"/>
                </a:lnTo>
                <a:lnTo>
                  <a:pt x="48006" y="220217"/>
                </a:lnTo>
                <a:lnTo>
                  <a:pt x="45291" y="232802"/>
                </a:lnTo>
                <a:lnTo>
                  <a:pt x="18288" y="346709"/>
                </a:lnTo>
                <a:lnTo>
                  <a:pt x="4572" y="417194"/>
                </a:lnTo>
                <a:lnTo>
                  <a:pt x="0" y="476249"/>
                </a:lnTo>
                <a:lnTo>
                  <a:pt x="571" y="484977"/>
                </a:lnTo>
                <a:lnTo>
                  <a:pt x="21621" y="518731"/>
                </a:lnTo>
                <a:lnTo>
                  <a:pt x="38100" y="522731"/>
                </a:lnTo>
                <a:lnTo>
                  <a:pt x="51375" y="519755"/>
                </a:lnTo>
                <a:lnTo>
                  <a:pt x="62579" y="510920"/>
                </a:lnTo>
                <a:lnTo>
                  <a:pt x="71639" y="496371"/>
                </a:lnTo>
                <a:lnTo>
                  <a:pt x="78486" y="476249"/>
                </a:lnTo>
                <a:lnTo>
                  <a:pt x="85665" y="420743"/>
                </a:lnTo>
                <a:lnTo>
                  <a:pt x="88392" y="402335"/>
                </a:lnTo>
                <a:lnTo>
                  <a:pt x="107156" y="309276"/>
                </a:lnTo>
                <a:lnTo>
                  <a:pt x="115073" y="272784"/>
                </a:lnTo>
                <a:lnTo>
                  <a:pt x="121920" y="243077"/>
                </a:lnTo>
                <a:lnTo>
                  <a:pt x="130313" y="288357"/>
                </a:lnTo>
                <a:lnTo>
                  <a:pt x="139350" y="332708"/>
                </a:lnTo>
                <a:lnTo>
                  <a:pt x="148816" y="376058"/>
                </a:lnTo>
                <a:lnTo>
                  <a:pt x="158496" y="418337"/>
                </a:lnTo>
                <a:lnTo>
                  <a:pt x="166401" y="448817"/>
                </a:lnTo>
                <a:lnTo>
                  <a:pt x="170176" y="463986"/>
                </a:lnTo>
                <a:lnTo>
                  <a:pt x="189642" y="506729"/>
                </a:lnTo>
                <a:lnTo>
                  <a:pt x="211836" y="515873"/>
                </a:lnTo>
                <a:lnTo>
                  <a:pt x="223813" y="513897"/>
                </a:lnTo>
                <a:lnTo>
                  <a:pt x="251460" y="485393"/>
                </a:lnTo>
                <a:lnTo>
                  <a:pt x="266890" y="443603"/>
                </a:lnTo>
                <a:lnTo>
                  <a:pt x="288036" y="366521"/>
                </a:lnTo>
                <a:lnTo>
                  <a:pt x="327660" y="229361"/>
                </a:lnTo>
                <a:lnTo>
                  <a:pt x="334625" y="281070"/>
                </a:lnTo>
                <a:lnTo>
                  <a:pt x="341661" y="326421"/>
                </a:lnTo>
                <a:lnTo>
                  <a:pt x="348555" y="365343"/>
                </a:lnTo>
                <a:lnTo>
                  <a:pt x="355092" y="397763"/>
                </a:lnTo>
                <a:lnTo>
                  <a:pt x="369570" y="477011"/>
                </a:lnTo>
                <a:lnTo>
                  <a:pt x="377428" y="499455"/>
                </a:lnTo>
                <a:lnTo>
                  <a:pt x="387286" y="515397"/>
                </a:lnTo>
                <a:lnTo>
                  <a:pt x="399145" y="524910"/>
                </a:lnTo>
                <a:lnTo>
                  <a:pt x="413004" y="528065"/>
                </a:lnTo>
                <a:lnTo>
                  <a:pt x="420159" y="527339"/>
                </a:lnTo>
                <a:lnTo>
                  <a:pt x="448532" y="501586"/>
                </a:lnTo>
                <a:lnTo>
                  <a:pt x="451020" y="493156"/>
                </a:lnTo>
                <a:lnTo>
                  <a:pt x="451866" y="483869"/>
                </a:lnTo>
                <a:close/>
              </a:path>
            </a:pathLst>
          </a:custGeom>
          <a:solidFill>
            <a:srgbClr val="F1EA3F"/>
          </a:solidFill>
        </p:spPr>
        <p:txBody>
          <a:bodyPr wrap="square" lIns="0" tIns="0" rIns="0" bIns="0" rtlCol="0"/>
          <a:lstStyle/>
          <a:p>
            <a:endParaRPr/>
          </a:p>
        </p:txBody>
      </p:sp>
      <p:sp>
        <p:nvSpPr>
          <p:cNvPr id="26" name="object 26"/>
          <p:cNvSpPr/>
          <p:nvPr/>
        </p:nvSpPr>
        <p:spPr>
          <a:xfrm>
            <a:off x="5513832" y="3637788"/>
            <a:ext cx="272415" cy="356870"/>
          </a:xfrm>
          <a:custGeom>
            <a:avLst/>
            <a:gdLst/>
            <a:ahLst/>
            <a:cxnLst/>
            <a:rect l="l" t="t" r="r" b="b"/>
            <a:pathLst>
              <a:path w="272414" h="356870">
                <a:moveTo>
                  <a:pt x="258317" y="93725"/>
                </a:moveTo>
                <a:lnTo>
                  <a:pt x="248507" y="49434"/>
                </a:lnTo>
                <a:lnTo>
                  <a:pt x="218693" y="18287"/>
                </a:lnTo>
                <a:lnTo>
                  <a:pt x="163722" y="1142"/>
                </a:lnTo>
                <a:lnTo>
                  <a:pt x="141731" y="0"/>
                </a:lnTo>
                <a:lnTo>
                  <a:pt x="110180" y="3988"/>
                </a:lnTo>
                <a:lnTo>
                  <a:pt x="57078" y="35683"/>
                </a:lnTo>
                <a:lnTo>
                  <a:pt x="20252" y="93725"/>
                </a:lnTo>
                <a:lnTo>
                  <a:pt x="2274" y="163544"/>
                </a:lnTo>
                <a:lnTo>
                  <a:pt x="0" y="203453"/>
                </a:lnTo>
                <a:lnTo>
                  <a:pt x="2845" y="238910"/>
                </a:lnTo>
                <a:lnTo>
                  <a:pt x="25396" y="296679"/>
                </a:lnTo>
                <a:lnTo>
                  <a:pt x="66508" y="335720"/>
                </a:lnTo>
                <a:lnTo>
                  <a:pt x="70865" y="337789"/>
                </a:lnTo>
                <a:lnTo>
                  <a:pt x="70865" y="160019"/>
                </a:lnTo>
                <a:lnTo>
                  <a:pt x="76878" y="141184"/>
                </a:lnTo>
                <a:lnTo>
                  <a:pt x="99059" y="99821"/>
                </a:lnTo>
                <a:lnTo>
                  <a:pt x="141731" y="79247"/>
                </a:lnTo>
                <a:lnTo>
                  <a:pt x="155317" y="79974"/>
                </a:lnTo>
                <a:lnTo>
                  <a:pt x="167544" y="82200"/>
                </a:lnTo>
                <a:lnTo>
                  <a:pt x="178486" y="85998"/>
                </a:lnTo>
                <a:lnTo>
                  <a:pt x="188213" y="91439"/>
                </a:lnTo>
                <a:lnTo>
                  <a:pt x="188213" y="182093"/>
                </a:lnTo>
                <a:lnTo>
                  <a:pt x="203549" y="173069"/>
                </a:lnTo>
                <a:lnTo>
                  <a:pt x="239994" y="142696"/>
                </a:lnTo>
                <a:lnTo>
                  <a:pt x="256305" y="111001"/>
                </a:lnTo>
                <a:lnTo>
                  <a:pt x="258317" y="93725"/>
                </a:lnTo>
                <a:close/>
              </a:path>
              <a:path w="272414" h="356870">
                <a:moveTo>
                  <a:pt x="188213" y="182093"/>
                </a:moveTo>
                <a:lnTo>
                  <a:pt x="188213" y="91439"/>
                </a:lnTo>
                <a:lnTo>
                  <a:pt x="176819" y="100167"/>
                </a:lnTo>
                <a:lnTo>
                  <a:pt x="163353" y="109251"/>
                </a:lnTo>
                <a:lnTo>
                  <a:pt x="148030" y="118764"/>
                </a:lnTo>
                <a:lnTo>
                  <a:pt x="131063" y="128777"/>
                </a:lnTo>
                <a:lnTo>
                  <a:pt x="116085" y="136659"/>
                </a:lnTo>
                <a:lnTo>
                  <a:pt x="85844" y="152138"/>
                </a:lnTo>
                <a:lnTo>
                  <a:pt x="70865" y="160019"/>
                </a:lnTo>
                <a:lnTo>
                  <a:pt x="70865" y="337789"/>
                </a:lnTo>
                <a:lnTo>
                  <a:pt x="76199" y="340321"/>
                </a:lnTo>
                <a:lnTo>
                  <a:pt x="76199" y="243077"/>
                </a:lnTo>
                <a:lnTo>
                  <a:pt x="121157" y="218979"/>
                </a:lnTo>
                <a:lnTo>
                  <a:pt x="143708" y="206752"/>
                </a:lnTo>
                <a:lnTo>
                  <a:pt x="166115" y="194309"/>
                </a:lnTo>
                <a:lnTo>
                  <a:pt x="186654" y="183010"/>
                </a:lnTo>
                <a:lnTo>
                  <a:pt x="188213" y="182093"/>
                </a:lnTo>
                <a:close/>
              </a:path>
              <a:path w="272414" h="356870">
                <a:moveTo>
                  <a:pt x="272033" y="275843"/>
                </a:moveTo>
                <a:lnTo>
                  <a:pt x="270319" y="261723"/>
                </a:lnTo>
                <a:lnTo>
                  <a:pt x="265175" y="251459"/>
                </a:lnTo>
                <a:lnTo>
                  <a:pt x="256603" y="245197"/>
                </a:lnTo>
                <a:lnTo>
                  <a:pt x="244601" y="243077"/>
                </a:lnTo>
                <a:lnTo>
                  <a:pt x="237184" y="244078"/>
                </a:lnTo>
                <a:lnTo>
                  <a:pt x="228695" y="247078"/>
                </a:lnTo>
                <a:lnTo>
                  <a:pt x="219205" y="252079"/>
                </a:lnTo>
                <a:lnTo>
                  <a:pt x="208787" y="259079"/>
                </a:lnTo>
                <a:lnTo>
                  <a:pt x="195953" y="267080"/>
                </a:lnTo>
                <a:lnTo>
                  <a:pt x="181546" y="272795"/>
                </a:lnTo>
                <a:lnTo>
                  <a:pt x="165711" y="276224"/>
                </a:lnTo>
                <a:lnTo>
                  <a:pt x="148589" y="277367"/>
                </a:lnTo>
                <a:lnTo>
                  <a:pt x="137338" y="276808"/>
                </a:lnTo>
                <a:lnTo>
                  <a:pt x="98595" y="263973"/>
                </a:lnTo>
                <a:lnTo>
                  <a:pt x="76199" y="243077"/>
                </a:lnTo>
                <a:lnTo>
                  <a:pt x="76199" y="340321"/>
                </a:lnTo>
                <a:lnTo>
                  <a:pt x="91058" y="347376"/>
                </a:lnTo>
                <a:lnTo>
                  <a:pt x="118467" y="354318"/>
                </a:lnTo>
                <a:lnTo>
                  <a:pt x="148589" y="356615"/>
                </a:lnTo>
                <a:lnTo>
                  <a:pt x="169437" y="355449"/>
                </a:lnTo>
                <a:lnTo>
                  <a:pt x="209133" y="345686"/>
                </a:lnTo>
                <a:lnTo>
                  <a:pt x="246959" y="324064"/>
                </a:lnTo>
                <a:lnTo>
                  <a:pt x="269200" y="293727"/>
                </a:lnTo>
                <a:lnTo>
                  <a:pt x="272033" y="275843"/>
                </a:lnTo>
                <a:close/>
              </a:path>
            </a:pathLst>
          </a:custGeom>
          <a:solidFill>
            <a:srgbClr val="F1EA3F"/>
          </a:solidFill>
        </p:spPr>
        <p:txBody>
          <a:bodyPr wrap="square" lIns="0" tIns="0" rIns="0" bIns="0" rtlCol="0"/>
          <a:lstStyle/>
          <a:p>
            <a:endParaRPr/>
          </a:p>
        </p:txBody>
      </p:sp>
      <p:sp>
        <p:nvSpPr>
          <p:cNvPr id="27" name="object 27"/>
          <p:cNvSpPr/>
          <p:nvPr/>
        </p:nvSpPr>
        <p:spPr>
          <a:xfrm>
            <a:off x="5822759" y="3444557"/>
            <a:ext cx="1316101" cy="598297"/>
          </a:xfrm>
          <a:prstGeom prst="rect">
            <a:avLst/>
          </a:prstGeom>
          <a:blipFill>
            <a:blip r:embed="rId32" cstate="print"/>
            <a:stretch>
              <a:fillRect/>
            </a:stretch>
          </a:blipFill>
        </p:spPr>
        <p:txBody>
          <a:bodyPr wrap="square" lIns="0" tIns="0" rIns="0" bIns="0" rtlCol="0"/>
          <a:lstStyle/>
          <a:p>
            <a:endParaRPr/>
          </a:p>
        </p:txBody>
      </p:sp>
      <p:sp>
        <p:nvSpPr>
          <p:cNvPr id="28" name="object 28"/>
          <p:cNvSpPr/>
          <p:nvPr/>
        </p:nvSpPr>
        <p:spPr>
          <a:xfrm>
            <a:off x="5039867" y="3478529"/>
            <a:ext cx="452120" cy="528320"/>
          </a:xfrm>
          <a:custGeom>
            <a:avLst/>
            <a:gdLst/>
            <a:ahLst/>
            <a:cxnLst/>
            <a:rect l="l" t="t" r="r" b="b"/>
            <a:pathLst>
              <a:path w="452120" h="528320">
                <a:moveTo>
                  <a:pt x="121920" y="243077"/>
                </a:moveTo>
                <a:lnTo>
                  <a:pt x="107156" y="309276"/>
                </a:lnTo>
                <a:lnTo>
                  <a:pt x="98238" y="352484"/>
                </a:lnTo>
                <a:lnTo>
                  <a:pt x="88392" y="402335"/>
                </a:lnTo>
                <a:lnTo>
                  <a:pt x="80783" y="457842"/>
                </a:lnTo>
                <a:lnTo>
                  <a:pt x="78486" y="476249"/>
                </a:lnTo>
                <a:lnTo>
                  <a:pt x="71639" y="496371"/>
                </a:lnTo>
                <a:lnTo>
                  <a:pt x="62579" y="510920"/>
                </a:lnTo>
                <a:lnTo>
                  <a:pt x="51375" y="519755"/>
                </a:lnTo>
                <a:lnTo>
                  <a:pt x="38100" y="522731"/>
                </a:lnTo>
                <a:lnTo>
                  <a:pt x="29396" y="521731"/>
                </a:lnTo>
                <a:lnTo>
                  <a:pt x="2286" y="492918"/>
                </a:lnTo>
                <a:lnTo>
                  <a:pt x="0" y="476249"/>
                </a:lnTo>
                <a:lnTo>
                  <a:pt x="1143" y="448079"/>
                </a:lnTo>
                <a:lnTo>
                  <a:pt x="4572" y="417194"/>
                </a:lnTo>
                <a:lnTo>
                  <a:pt x="10287" y="383452"/>
                </a:lnTo>
                <a:lnTo>
                  <a:pt x="18288" y="346709"/>
                </a:lnTo>
                <a:lnTo>
                  <a:pt x="30432" y="295977"/>
                </a:lnTo>
                <a:lnTo>
                  <a:pt x="39433" y="258032"/>
                </a:lnTo>
                <a:lnTo>
                  <a:pt x="45291" y="232802"/>
                </a:lnTo>
                <a:lnTo>
                  <a:pt x="48006" y="220217"/>
                </a:lnTo>
                <a:lnTo>
                  <a:pt x="51685" y="195179"/>
                </a:lnTo>
                <a:lnTo>
                  <a:pt x="55721" y="170211"/>
                </a:lnTo>
                <a:lnTo>
                  <a:pt x="59900" y="145101"/>
                </a:lnTo>
                <a:lnTo>
                  <a:pt x="64008" y="119633"/>
                </a:lnTo>
                <a:lnTo>
                  <a:pt x="69984" y="88082"/>
                </a:lnTo>
                <a:lnTo>
                  <a:pt x="83081" y="41838"/>
                </a:lnTo>
                <a:lnTo>
                  <a:pt x="105441" y="10286"/>
                </a:lnTo>
                <a:lnTo>
                  <a:pt x="124968" y="4571"/>
                </a:lnTo>
                <a:lnTo>
                  <a:pt x="136243" y="6429"/>
                </a:lnTo>
                <a:lnTo>
                  <a:pt x="166068" y="52292"/>
                </a:lnTo>
                <a:lnTo>
                  <a:pt x="177498" y="110585"/>
                </a:lnTo>
                <a:lnTo>
                  <a:pt x="183642" y="150875"/>
                </a:lnTo>
                <a:lnTo>
                  <a:pt x="189749" y="194464"/>
                </a:lnTo>
                <a:lnTo>
                  <a:pt x="197643" y="239553"/>
                </a:lnTo>
                <a:lnTo>
                  <a:pt x="207109" y="286214"/>
                </a:lnTo>
                <a:lnTo>
                  <a:pt x="217932" y="334517"/>
                </a:lnTo>
                <a:lnTo>
                  <a:pt x="232743" y="284785"/>
                </a:lnTo>
                <a:lnTo>
                  <a:pt x="247269" y="232695"/>
                </a:lnTo>
                <a:lnTo>
                  <a:pt x="261223" y="178177"/>
                </a:lnTo>
                <a:lnTo>
                  <a:pt x="274320" y="121157"/>
                </a:lnTo>
                <a:lnTo>
                  <a:pt x="285678" y="65329"/>
                </a:lnTo>
                <a:lnTo>
                  <a:pt x="289560" y="46481"/>
                </a:lnTo>
                <a:lnTo>
                  <a:pt x="297537" y="26038"/>
                </a:lnTo>
                <a:lnTo>
                  <a:pt x="307657" y="11525"/>
                </a:lnTo>
                <a:lnTo>
                  <a:pt x="319778" y="2869"/>
                </a:lnTo>
                <a:lnTo>
                  <a:pt x="333756" y="0"/>
                </a:lnTo>
                <a:lnTo>
                  <a:pt x="347281" y="3309"/>
                </a:lnTo>
                <a:lnTo>
                  <a:pt x="376428" y="54101"/>
                </a:lnTo>
                <a:lnTo>
                  <a:pt x="386072" y="108215"/>
                </a:lnTo>
                <a:lnTo>
                  <a:pt x="395764" y="189774"/>
                </a:lnTo>
                <a:lnTo>
                  <a:pt x="402951" y="240657"/>
                </a:lnTo>
                <a:lnTo>
                  <a:pt x="410833" y="288322"/>
                </a:lnTo>
                <a:lnTo>
                  <a:pt x="419301" y="332805"/>
                </a:lnTo>
                <a:lnTo>
                  <a:pt x="428244" y="374141"/>
                </a:lnTo>
                <a:lnTo>
                  <a:pt x="438364" y="418718"/>
                </a:lnTo>
                <a:lnTo>
                  <a:pt x="445770" y="451865"/>
                </a:lnTo>
                <a:lnTo>
                  <a:pt x="450318" y="473582"/>
                </a:lnTo>
                <a:lnTo>
                  <a:pt x="451866" y="483869"/>
                </a:lnTo>
                <a:lnTo>
                  <a:pt x="451020" y="493156"/>
                </a:lnTo>
                <a:lnTo>
                  <a:pt x="426815" y="525113"/>
                </a:lnTo>
                <a:lnTo>
                  <a:pt x="413004" y="528065"/>
                </a:lnTo>
                <a:lnTo>
                  <a:pt x="399145" y="524910"/>
                </a:lnTo>
                <a:lnTo>
                  <a:pt x="387286" y="515397"/>
                </a:lnTo>
                <a:lnTo>
                  <a:pt x="377428" y="499455"/>
                </a:lnTo>
                <a:lnTo>
                  <a:pt x="369570" y="477011"/>
                </a:lnTo>
                <a:lnTo>
                  <a:pt x="366021" y="457128"/>
                </a:lnTo>
                <a:lnTo>
                  <a:pt x="362331" y="437387"/>
                </a:lnTo>
                <a:lnTo>
                  <a:pt x="358640" y="417647"/>
                </a:lnTo>
                <a:lnTo>
                  <a:pt x="355092" y="397763"/>
                </a:lnTo>
                <a:lnTo>
                  <a:pt x="348555" y="365343"/>
                </a:lnTo>
                <a:lnTo>
                  <a:pt x="341661" y="326421"/>
                </a:lnTo>
                <a:lnTo>
                  <a:pt x="334625" y="281070"/>
                </a:lnTo>
                <a:lnTo>
                  <a:pt x="327660" y="229361"/>
                </a:lnTo>
                <a:lnTo>
                  <a:pt x="320397" y="254222"/>
                </a:lnTo>
                <a:lnTo>
                  <a:pt x="300442" y="322802"/>
                </a:lnTo>
                <a:lnTo>
                  <a:pt x="288036" y="366521"/>
                </a:lnTo>
                <a:lnTo>
                  <a:pt x="280035" y="396620"/>
                </a:lnTo>
                <a:lnTo>
                  <a:pt x="276034" y="411741"/>
                </a:lnTo>
                <a:lnTo>
                  <a:pt x="261747" y="458914"/>
                </a:lnTo>
                <a:lnTo>
                  <a:pt x="243768" y="498514"/>
                </a:lnTo>
                <a:lnTo>
                  <a:pt x="211836" y="515873"/>
                </a:lnTo>
                <a:lnTo>
                  <a:pt x="199989" y="513587"/>
                </a:lnTo>
                <a:lnTo>
                  <a:pt x="189642" y="506729"/>
                </a:lnTo>
                <a:lnTo>
                  <a:pt x="180867" y="495299"/>
                </a:lnTo>
                <a:lnTo>
                  <a:pt x="173736" y="479297"/>
                </a:lnTo>
                <a:lnTo>
                  <a:pt x="170176" y="463986"/>
                </a:lnTo>
                <a:lnTo>
                  <a:pt x="166401" y="448817"/>
                </a:lnTo>
                <a:lnTo>
                  <a:pt x="162484" y="433649"/>
                </a:lnTo>
                <a:lnTo>
                  <a:pt x="158496" y="418337"/>
                </a:lnTo>
                <a:lnTo>
                  <a:pt x="148816" y="376058"/>
                </a:lnTo>
                <a:lnTo>
                  <a:pt x="139350" y="332708"/>
                </a:lnTo>
                <a:lnTo>
                  <a:pt x="130313" y="288357"/>
                </a:lnTo>
                <a:lnTo>
                  <a:pt x="121920" y="243077"/>
                </a:lnTo>
                <a:close/>
              </a:path>
            </a:pathLst>
          </a:custGeom>
          <a:ln w="22225">
            <a:solidFill>
              <a:srgbClr val="010202"/>
            </a:solidFill>
          </a:ln>
        </p:spPr>
        <p:txBody>
          <a:bodyPr wrap="square" lIns="0" tIns="0" rIns="0" bIns="0" rtlCol="0"/>
          <a:lstStyle/>
          <a:p>
            <a:endParaRPr/>
          </a:p>
        </p:txBody>
      </p:sp>
      <p:sp>
        <p:nvSpPr>
          <p:cNvPr id="29" name="object 29"/>
          <p:cNvSpPr/>
          <p:nvPr/>
        </p:nvSpPr>
        <p:spPr>
          <a:xfrm>
            <a:off x="5513832" y="3637788"/>
            <a:ext cx="272415" cy="356870"/>
          </a:xfrm>
          <a:custGeom>
            <a:avLst/>
            <a:gdLst/>
            <a:ahLst/>
            <a:cxnLst/>
            <a:rect l="l" t="t" r="r" b="b"/>
            <a:pathLst>
              <a:path w="272414" h="356870">
                <a:moveTo>
                  <a:pt x="148589" y="356615"/>
                </a:moveTo>
                <a:lnTo>
                  <a:pt x="91058" y="347376"/>
                </a:lnTo>
                <a:lnTo>
                  <a:pt x="44957" y="319277"/>
                </a:lnTo>
                <a:lnTo>
                  <a:pt x="11334" y="269938"/>
                </a:lnTo>
                <a:lnTo>
                  <a:pt x="0" y="203453"/>
                </a:lnTo>
                <a:lnTo>
                  <a:pt x="2274" y="163544"/>
                </a:lnTo>
                <a:lnTo>
                  <a:pt x="20252" y="93725"/>
                </a:lnTo>
                <a:lnTo>
                  <a:pt x="57078" y="35683"/>
                </a:lnTo>
                <a:lnTo>
                  <a:pt x="110180" y="3988"/>
                </a:lnTo>
                <a:lnTo>
                  <a:pt x="141731" y="0"/>
                </a:lnTo>
                <a:lnTo>
                  <a:pt x="163722" y="1142"/>
                </a:lnTo>
                <a:lnTo>
                  <a:pt x="202275" y="10286"/>
                </a:lnTo>
                <a:lnTo>
                  <a:pt x="236136" y="32325"/>
                </a:lnTo>
                <a:lnTo>
                  <a:pt x="255877" y="69830"/>
                </a:lnTo>
                <a:lnTo>
                  <a:pt x="258317" y="93725"/>
                </a:lnTo>
                <a:lnTo>
                  <a:pt x="256305" y="111001"/>
                </a:lnTo>
                <a:lnTo>
                  <a:pt x="225551" y="156971"/>
                </a:lnTo>
                <a:lnTo>
                  <a:pt x="186654" y="183010"/>
                </a:lnTo>
                <a:lnTo>
                  <a:pt x="166115" y="194309"/>
                </a:lnTo>
                <a:lnTo>
                  <a:pt x="143708" y="206752"/>
                </a:lnTo>
                <a:lnTo>
                  <a:pt x="121157" y="218979"/>
                </a:lnTo>
                <a:lnTo>
                  <a:pt x="98607" y="231064"/>
                </a:lnTo>
                <a:lnTo>
                  <a:pt x="76199" y="243077"/>
                </a:lnTo>
                <a:lnTo>
                  <a:pt x="107441" y="268985"/>
                </a:lnTo>
                <a:lnTo>
                  <a:pt x="148589" y="277367"/>
                </a:lnTo>
                <a:lnTo>
                  <a:pt x="165711" y="276224"/>
                </a:lnTo>
                <a:lnTo>
                  <a:pt x="181546" y="272795"/>
                </a:lnTo>
                <a:lnTo>
                  <a:pt x="195953" y="267080"/>
                </a:lnTo>
                <a:lnTo>
                  <a:pt x="208787" y="259079"/>
                </a:lnTo>
                <a:lnTo>
                  <a:pt x="219205" y="252079"/>
                </a:lnTo>
                <a:lnTo>
                  <a:pt x="228695" y="247078"/>
                </a:lnTo>
                <a:lnTo>
                  <a:pt x="237184" y="244078"/>
                </a:lnTo>
                <a:lnTo>
                  <a:pt x="244601" y="243077"/>
                </a:lnTo>
                <a:lnTo>
                  <a:pt x="256603" y="245197"/>
                </a:lnTo>
                <a:lnTo>
                  <a:pt x="265175" y="251459"/>
                </a:lnTo>
                <a:lnTo>
                  <a:pt x="270319" y="261723"/>
                </a:lnTo>
                <a:lnTo>
                  <a:pt x="272033" y="275843"/>
                </a:lnTo>
                <a:lnTo>
                  <a:pt x="269200" y="293727"/>
                </a:lnTo>
                <a:lnTo>
                  <a:pt x="227837" y="336803"/>
                </a:lnTo>
                <a:lnTo>
                  <a:pt x="189642" y="351853"/>
                </a:lnTo>
                <a:lnTo>
                  <a:pt x="169437" y="355449"/>
                </a:lnTo>
                <a:lnTo>
                  <a:pt x="148589" y="356615"/>
                </a:lnTo>
                <a:close/>
              </a:path>
            </a:pathLst>
          </a:custGeom>
          <a:ln w="22225">
            <a:solidFill>
              <a:srgbClr val="010202"/>
            </a:solidFill>
          </a:ln>
        </p:spPr>
        <p:txBody>
          <a:bodyPr wrap="square" lIns="0" tIns="0" rIns="0" bIns="0" rtlCol="0"/>
          <a:lstStyle/>
          <a:p>
            <a:endParaRPr/>
          </a:p>
        </p:txBody>
      </p:sp>
      <p:sp>
        <p:nvSpPr>
          <p:cNvPr id="30" name="object 30"/>
          <p:cNvSpPr/>
          <p:nvPr/>
        </p:nvSpPr>
        <p:spPr>
          <a:xfrm>
            <a:off x="5573585" y="3705923"/>
            <a:ext cx="139573" cy="102997"/>
          </a:xfrm>
          <a:prstGeom prst="rect">
            <a:avLst/>
          </a:prstGeom>
          <a:blipFill>
            <a:blip r:embed="rId33" cstate="print"/>
            <a:stretch>
              <a:fillRect/>
            </a:stretch>
          </a:blipFill>
        </p:spPr>
        <p:txBody>
          <a:bodyPr wrap="square" lIns="0" tIns="0" rIns="0" bIns="0" rtlCol="0"/>
          <a:lstStyle/>
          <a:p>
            <a:endParaRPr/>
          </a:p>
        </p:txBody>
      </p:sp>
      <p:sp>
        <p:nvSpPr>
          <p:cNvPr id="31" name="object 31"/>
          <p:cNvSpPr/>
          <p:nvPr/>
        </p:nvSpPr>
        <p:spPr>
          <a:xfrm>
            <a:off x="348551" y="3732593"/>
            <a:ext cx="2974213" cy="592963"/>
          </a:xfrm>
          <a:prstGeom prst="rect">
            <a:avLst/>
          </a:prstGeom>
          <a:blipFill>
            <a:blip r:embed="rId34" cstate="print"/>
            <a:stretch>
              <a:fillRect/>
            </a:stretch>
          </a:blipFill>
        </p:spPr>
        <p:txBody>
          <a:bodyPr wrap="square" lIns="0" tIns="0" rIns="0" bIns="0" rtlCol="0"/>
          <a:lstStyle/>
          <a:p>
            <a:endParaRPr/>
          </a:p>
        </p:txBody>
      </p:sp>
      <p:sp>
        <p:nvSpPr>
          <p:cNvPr id="32" name="object 32"/>
          <p:cNvSpPr/>
          <p:nvPr/>
        </p:nvSpPr>
        <p:spPr>
          <a:xfrm>
            <a:off x="1728216" y="4536185"/>
            <a:ext cx="453390" cy="481965"/>
          </a:xfrm>
          <a:custGeom>
            <a:avLst/>
            <a:gdLst/>
            <a:ahLst/>
            <a:cxnLst/>
            <a:rect l="l" t="t" r="r" b="b"/>
            <a:pathLst>
              <a:path w="453389" h="481964">
                <a:moveTo>
                  <a:pt x="50292" y="479975"/>
                </a:moveTo>
                <a:lnTo>
                  <a:pt x="50292" y="326898"/>
                </a:lnTo>
                <a:lnTo>
                  <a:pt x="28610" y="369236"/>
                </a:lnTo>
                <a:lnTo>
                  <a:pt x="12858" y="401574"/>
                </a:lnTo>
                <a:lnTo>
                  <a:pt x="3250" y="424195"/>
                </a:lnTo>
                <a:lnTo>
                  <a:pt x="0" y="437388"/>
                </a:lnTo>
                <a:lnTo>
                  <a:pt x="988" y="446115"/>
                </a:lnTo>
                <a:lnTo>
                  <a:pt x="31242" y="477107"/>
                </a:lnTo>
                <a:lnTo>
                  <a:pt x="49041" y="480022"/>
                </a:lnTo>
                <a:lnTo>
                  <a:pt x="50292" y="479975"/>
                </a:lnTo>
                <a:close/>
              </a:path>
              <a:path w="453389" h="481964">
                <a:moveTo>
                  <a:pt x="453390" y="438912"/>
                </a:moveTo>
                <a:lnTo>
                  <a:pt x="440436" y="397764"/>
                </a:lnTo>
                <a:lnTo>
                  <a:pt x="433732" y="382750"/>
                </a:lnTo>
                <a:lnTo>
                  <a:pt x="428529" y="370808"/>
                </a:lnTo>
                <a:lnTo>
                  <a:pt x="408062" y="298120"/>
                </a:lnTo>
                <a:lnTo>
                  <a:pt x="382083" y="192655"/>
                </a:lnTo>
                <a:lnTo>
                  <a:pt x="371094" y="144780"/>
                </a:lnTo>
                <a:lnTo>
                  <a:pt x="348996" y="42672"/>
                </a:lnTo>
                <a:lnTo>
                  <a:pt x="341018" y="23788"/>
                </a:lnTo>
                <a:lnTo>
                  <a:pt x="329755" y="10477"/>
                </a:lnTo>
                <a:lnTo>
                  <a:pt x="315348" y="2595"/>
                </a:lnTo>
                <a:lnTo>
                  <a:pt x="297942" y="0"/>
                </a:lnTo>
                <a:lnTo>
                  <a:pt x="283404" y="7465"/>
                </a:lnTo>
                <a:lnTo>
                  <a:pt x="229469" y="67829"/>
                </a:lnTo>
                <a:lnTo>
                  <a:pt x="190500" y="121158"/>
                </a:lnTo>
                <a:lnTo>
                  <a:pt x="160805" y="163032"/>
                </a:lnTo>
                <a:lnTo>
                  <a:pt x="132397" y="204120"/>
                </a:lnTo>
                <a:lnTo>
                  <a:pt x="105417" y="244494"/>
                </a:lnTo>
                <a:lnTo>
                  <a:pt x="80010" y="284226"/>
                </a:lnTo>
                <a:lnTo>
                  <a:pt x="65877" y="288774"/>
                </a:lnTo>
                <a:lnTo>
                  <a:pt x="55530" y="294322"/>
                </a:lnTo>
                <a:lnTo>
                  <a:pt x="49041" y="300728"/>
                </a:lnTo>
                <a:lnTo>
                  <a:pt x="46482" y="307848"/>
                </a:lnTo>
                <a:lnTo>
                  <a:pt x="46482" y="313944"/>
                </a:lnTo>
                <a:lnTo>
                  <a:pt x="47244" y="320040"/>
                </a:lnTo>
                <a:lnTo>
                  <a:pt x="50292" y="326898"/>
                </a:lnTo>
                <a:lnTo>
                  <a:pt x="50292" y="479975"/>
                </a:lnTo>
                <a:lnTo>
                  <a:pt x="92202" y="456438"/>
                </a:lnTo>
                <a:lnTo>
                  <a:pt x="125730" y="394620"/>
                </a:lnTo>
                <a:lnTo>
                  <a:pt x="147828" y="350520"/>
                </a:lnTo>
                <a:lnTo>
                  <a:pt x="164258" y="348353"/>
                </a:lnTo>
                <a:lnTo>
                  <a:pt x="183832" y="346329"/>
                </a:lnTo>
                <a:lnTo>
                  <a:pt x="198882" y="344988"/>
                </a:lnTo>
                <a:lnTo>
                  <a:pt x="198882" y="270510"/>
                </a:lnTo>
                <a:lnTo>
                  <a:pt x="221265" y="235469"/>
                </a:lnTo>
                <a:lnTo>
                  <a:pt x="258889" y="177391"/>
                </a:lnTo>
                <a:lnTo>
                  <a:pt x="273558" y="153924"/>
                </a:lnTo>
                <a:lnTo>
                  <a:pt x="286702" y="214026"/>
                </a:lnTo>
                <a:lnTo>
                  <a:pt x="291988" y="239541"/>
                </a:lnTo>
                <a:lnTo>
                  <a:pt x="296418" y="262128"/>
                </a:lnTo>
                <a:lnTo>
                  <a:pt x="296418" y="337612"/>
                </a:lnTo>
                <a:lnTo>
                  <a:pt x="301525" y="337101"/>
                </a:lnTo>
                <a:lnTo>
                  <a:pt x="316230" y="335280"/>
                </a:lnTo>
                <a:lnTo>
                  <a:pt x="323373" y="359461"/>
                </a:lnTo>
                <a:lnTo>
                  <a:pt x="331089" y="381857"/>
                </a:lnTo>
                <a:lnTo>
                  <a:pt x="348234" y="422148"/>
                </a:lnTo>
                <a:lnTo>
                  <a:pt x="375761" y="466725"/>
                </a:lnTo>
                <a:lnTo>
                  <a:pt x="403860" y="481584"/>
                </a:lnTo>
                <a:lnTo>
                  <a:pt x="413289" y="481298"/>
                </a:lnTo>
                <a:lnTo>
                  <a:pt x="449484" y="456247"/>
                </a:lnTo>
                <a:lnTo>
                  <a:pt x="452401" y="448079"/>
                </a:lnTo>
                <a:lnTo>
                  <a:pt x="453390" y="438912"/>
                </a:lnTo>
                <a:close/>
              </a:path>
              <a:path w="453389" h="481964">
                <a:moveTo>
                  <a:pt x="296418" y="337612"/>
                </a:moveTo>
                <a:lnTo>
                  <a:pt x="296418" y="262128"/>
                </a:lnTo>
                <a:lnTo>
                  <a:pt x="289869" y="262711"/>
                </a:lnTo>
                <a:lnTo>
                  <a:pt x="279463" y="263366"/>
                </a:lnTo>
                <a:lnTo>
                  <a:pt x="232207" y="266330"/>
                </a:lnTo>
                <a:lnTo>
                  <a:pt x="198882" y="270510"/>
                </a:lnTo>
                <a:lnTo>
                  <a:pt x="198882" y="344988"/>
                </a:lnTo>
                <a:lnTo>
                  <a:pt x="207895" y="344192"/>
                </a:lnTo>
                <a:lnTo>
                  <a:pt x="232410" y="342138"/>
                </a:lnTo>
                <a:lnTo>
                  <a:pt x="258889" y="340778"/>
                </a:lnTo>
                <a:lnTo>
                  <a:pt x="260508" y="340671"/>
                </a:lnTo>
                <a:lnTo>
                  <a:pt x="282606" y="338994"/>
                </a:lnTo>
                <a:lnTo>
                  <a:pt x="296418" y="337612"/>
                </a:lnTo>
                <a:close/>
              </a:path>
            </a:pathLst>
          </a:custGeom>
          <a:solidFill>
            <a:srgbClr val="72CCD9"/>
          </a:solidFill>
        </p:spPr>
        <p:txBody>
          <a:bodyPr wrap="square" lIns="0" tIns="0" rIns="0" bIns="0" rtlCol="0"/>
          <a:lstStyle/>
          <a:p>
            <a:endParaRPr/>
          </a:p>
        </p:txBody>
      </p:sp>
      <p:sp>
        <p:nvSpPr>
          <p:cNvPr id="33" name="object 33"/>
          <p:cNvSpPr/>
          <p:nvPr/>
        </p:nvSpPr>
        <p:spPr>
          <a:xfrm>
            <a:off x="2220023" y="4550981"/>
            <a:ext cx="1174368" cy="494664"/>
          </a:xfrm>
          <a:prstGeom prst="rect">
            <a:avLst/>
          </a:prstGeom>
          <a:blipFill>
            <a:blip r:embed="rId35" cstate="print"/>
            <a:stretch>
              <a:fillRect/>
            </a:stretch>
          </a:blipFill>
        </p:spPr>
        <p:txBody>
          <a:bodyPr wrap="square" lIns="0" tIns="0" rIns="0" bIns="0" rtlCol="0"/>
          <a:lstStyle/>
          <a:p>
            <a:endParaRPr/>
          </a:p>
        </p:txBody>
      </p:sp>
      <p:sp>
        <p:nvSpPr>
          <p:cNvPr id="34" name="object 34"/>
          <p:cNvSpPr/>
          <p:nvPr/>
        </p:nvSpPr>
        <p:spPr>
          <a:xfrm>
            <a:off x="1728216" y="4536185"/>
            <a:ext cx="453390" cy="481965"/>
          </a:xfrm>
          <a:custGeom>
            <a:avLst/>
            <a:gdLst/>
            <a:ahLst/>
            <a:cxnLst/>
            <a:rect l="l" t="t" r="r" b="b"/>
            <a:pathLst>
              <a:path w="453389" h="481964">
                <a:moveTo>
                  <a:pt x="403860" y="481584"/>
                </a:moveTo>
                <a:lnTo>
                  <a:pt x="361961" y="448151"/>
                </a:lnTo>
                <a:lnTo>
                  <a:pt x="339375" y="402681"/>
                </a:lnTo>
                <a:lnTo>
                  <a:pt x="323373" y="359461"/>
                </a:lnTo>
                <a:lnTo>
                  <a:pt x="316230" y="335280"/>
                </a:lnTo>
                <a:lnTo>
                  <a:pt x="301525" y="337101"/>
                </a:lnTo>
                <a:lnTo>
                  <a:pt x="282606" y="338994"/>
                </a:lnTo>
                <a:lnTo>
                  <a:pt x="259544" y="340744"/>
                </a:lnTo>
                <a:lnTo>
                  <a:pt x="232410" y="342138"/>
                </a:lnTo>
                <a:lnTo>
                  <a:pt x="206549" y="344304"/>
                </a:lnTo>
                <a:lnTo>
                  <a:pt x="183832" y="346329"/>
                </a:lnTo>
                <a:lnTo>
                  <a:pt x="164258" y="348353"/>
                </a:lnTo>
                <a:lnTo>
                  <a:pt x="147828" y="350520"/>
                </a:lnTo>
                <a:lnTo>
                  <a:pt x="138279" y="370391"/>
                </a:lnTo>
                <a:lnTo>
                  <a:pt x="125730" y="394620"/>
                </a:lnTo>
                <a:lnTo>
                  <a:pt x="92202" y="456438"/>
                </a:lnTo>
                <a:lnTo>
                  <a:pt x="49530" y="480060"/>
                </a:lnTo>
                <a:lnTo>
                  <a:pt x="40100" y="479333"/>
                </a:lnTo>
                <a:lnTo>
                  <a:pt x="3905" y="454056"/>
                </a:lnTo>
                <a:lnTo>
                  <a:pt x="0" y="437388"/>
                </a:lnTo>
                <a:lnTo>
                  <a:pt x="3250" y="424195"/>
                </a:lnTo>
                <a:lnTo>
                  <a:pt x="12858" y="401574"/>
                </a:lnTo>
                <a:lnTo>
                  <a:pt x="28610" y="369236"/>
                </a:lnTo>
                <a:lnTo>
                  <a:pt x="50292" y="326898"/>
                </a:lnTo>
                <a:lnTo>
                  <a:pt x="47244" y="320040"/>
                </a:lnTo>
                <a:lnTo>
                  <a:pt x="46482" y="313944"/>
                </a:lnTo>
                <a:lnTo>
                  <a:pt x="46482" y="307848"/>
                </a:lnTo>
                <a:lnTo>
                  <a:pt x="49041" y="300728"/>
                </a:lnTo>
                <a:lnTo>
                  <a:pt x="55530" y="294322"/>
                </a:lnTo>
                <a:lnTo>
                  <a:pt x="65877" y="288774"/>
                </a:lnTo>
                <a:lnTo>
                  <a:pt x="80010" y="284226"/>
                </a:lnTo>
                <a:lnTo>
                  <a:pt x="105417" y="244494"/>
                </a:lnTo>
                <a:lnTo>
                  <a:pt x="132397" y="204120"/>
                </a:lnTo>
                <a:lnTo>
                  <a:pt x="160805" y="163032"/>
                </a:lnTo>
                <a:lnTo>
                  <a:pt x="190500" y="121158"/>
                </a:lnTo>
                <a:lnTo>
                  <a:pt x="229469" y="67829"/>
                </a:lnTo>
                <a:lnTo>
                  <a:pt x="260508" y="30003"/>
                </a:lnTo>
                <a:lnTo>
                  <a:pt x="297942" y="0"/>
                </a:lnTo>
                <a:lnTo>
                  <a:pt x="315348" y="2595"/>
                </a:lnTo>
                <a:lnTo>
                  <a:pt x="329755" y="10477"/>
                </a:lnTo>
                <a:lnTo>
                  <a:pt x="341018" y="23788"/>
                </a:lnTo>
                <a:lnTo>
                  <a:pt x="348996" y="42672"/>
                </a:lnTo>
                <a:lnTo>
                  <a:pt x="352984" y="61519"/>
                </a:lnTo>
                <a:lnTo>
                  <a:pt x="358044" y="84867"/>
                </a:lnTo>
                <a:lnTo>
                  <a:pt x="364105" y="112645"/>
                </a:lnTo>
                <a:lnTo>
                  <a:pt x="371094" y="144780"/>
                </a:lnTo>
                <a:lnTo>
                  <a:pt x="382083" y="192655"/>
                </a:lnTo>
                <a:lnTo>
                  <a:pt x="394430" y="243744"/>
                </a:lnTo>
                <a:lnTo>
                  <a:pt x="408062" y="298120"/>
                </a:lnTo>
                <a:lnTo>
                  <a:pt x="422910" y="355854"/>
                </a:lnTo>
                <a:lnTo>
                  <a:pt x="440436" y="397764"/>
                </a:lnTo>
                <a:lnTo>
                  <a:pt x="445996" y="410622"/>
                </a:lnTo>
                <a:lnTo>
                  <a:pt x="450056" y="421767"/>
                </a:lnTo>
                <a:lnTo>
                  <a:pt x="452544" y="431196"/>
                </a:lnTo>
                <a:lnTo>
                  <a:pt x="453390" y="438912"/>
                </a:lnTo>
                <a:lnTo>
                  <a:pt x="452401" y="448079"/>
                </a:lnTo>
                <a:lnTo>
                  <a:pt x="422148" y="479298"/>
                </a:lnTo>
                <a:lnTo>
                  <a:pt x="413289" y="481298"/>
                </a:lnTo>
                <a:lnTo>
                  <a:pt x="403860" y="481584"/>
                </a:lnTo>
                <a:close/>
              </a:path>
            </a:pathLst>
          </a:custGeom>
          <a:ln w="22225">
            <a:solidFill>
              <a:srgbClr val="010202"/>
            </a:solidFill>
          </a:ln>
        </p:spPr>
        <p:txBody>
          <a:bodyPr wrap="square" lIns="0" tIns="0" rIns="0" bIns="0" rtlCol="0"/>
          <a:lstStyle/>
          <a:p>
            <a:endParaRPr/>
          </a:p>
        </p:txBody>
      </p:sp>
      <p:sp>
        <p:nvSpPr>
          <p:cNvPr id="35" name="object 35"/>
          <p:cNvSpPr/>
          <p:nvPr/>
        </p:nvSpPr>
        <p:spPr>
          <a:xfrm>
            <a:off x="1915985" y="4678997"/>
            <a:ext cx="119761" cy="138811"/>
          </a:xfrm>
          <a:prstGeom prst="rect">
            <a:avLst/>
          </a:prstGeom>
          <a:blipFill>
            <a:blip r:embed="rId36" cstate="print"/>
            <a:stretch>
              <a:fillRect/>
            </a:stretch>
          </a:blipFill>
        </p:spPr>
        <p:txBody>
          <a:bodyPr wrap="square" lIns="0" tIns="0" rIns="0" bIns="0" rtlCol="0"/>
          <a:lstStyle/>
          <a:p>
            <a:endParaRPr/>
          </a:p>
        </p:txBody>
      </p:sp>
      <p:sp>
        <p:nvSpPr>
          <p:cNvPr id="36" name="object 36"/>
          <p:cNvSpPr/>
          <p:nvPr/>
        </p:nvSpPr>
        <p:spPr>
          <a:xfrm>
            <a:off x="3156521" y="5101145"/>
            <a:ext cx="4918074" cy="1600327"/>
          </a:xfrm>
          <a:prstGeom prst="rect">
            <a:avLst/>
          </a:prstGeom>
          <a:blipFill>
            <a:blip r:embed="rId37" cstate="print"/>
            <a:stretch>
              <a:fillRect/>
            </a:stretch>
          </a:blipFill>
        </p:spPr>
        <p:txBody>
          <a:bodyPr wrap="square" lIns="0" tIns="0" rIns="0" bIns="0" rtlCol="0"/>
          <a:lstStyle/>
          <a:p>
            <a:endParaRPr/>
          </a:p>
        </p:txBody>
      </p:sp>
      <p:sp>
        <p:nvSpPr>
          <p:cNvPr id="37" name="object 37"/>
          <p:cNvSpPr/>
          <p:nvPr/>
        </p:nvSpPr>
        <p:spPr>
          <a:xfrm>
            <a:off x="7548689" y="6861365"/>
            <a:ext cx="2110104" cy="670687"/>
          </a:xfrm>
          <a:prstGeom prst="rect">
            <a:avLst/>
          </a:prstGeom>
          <a:blipFill>
            <a:blip r:embed="rId38" cstate="print"/>
            <a:stretch>
              <a:fillRect/>
            </a:stretch>
          </a:blipFill>
        </p:spPr>
        <p:txBody>
          <a:bodyPr wrap="square" lIns="0" tIns="0" rIns="0" bIns="0" rtlCol="0"/>
          <a:lstStyle/>
          <a:p>
            <a:endParaRPr/>
          </a:p>
        </p:txBody>
      </p:sp>
      <p:sp>
        <p:nvSpPr>
          <p:cNvPr id="38" name="object 38"/>
          <p:cNvSpPr/>
          <p:nvPr/>
        </p:nvSpPr>
        <p:spPr>
          <a:xfrm>
            <a:off x="2447258" y="556641"/>
            <a:ext cx="1000410" cy="343661"/>
          </a:xfrm>
          <a:prstGeom prst="rect">
            <a:avLst/>
          </a:prstGeom>
          <a:blipFill>
            <a:blip r:embed="rId39" cstate="print"/>
            <a:stretch>
              <a:fillRect/>
            </a:stretch>
          </a:blipFill>
        </p:spPr>
        <p:txBody>
          <a:bodyPr wrap="square" lIns="0" tIns="0" rIns="0" bIns="0" rtlCol="0"/>
          <a:lstStyle/>
          <a:p>
            <a:endParaRPr/>
          </a:p>
        </p:txBody>
      </p:sp>
      <p:sp>
        <p:nvSpPr>
          <p:cNvPr id="39" name="object 39"/>
          <p:cNvSpPr/>
          <p:nvPr/>
        </p:nvSpPr>
        <p:spPr>
          <a:xfrm>
            <a:off x="3605784" y="1151763"/>
            <a:ext cx="1001649" cy="343661"/>
          </a:xfrm>
          <a:prstGeom prst="rect">
            <a:avLst/>
          </a:prstGeom>
          <a:blipFill>
            <a:blip r:embed="rId40" cstate="print"/>
            <a:stretch>
              <a:fillRect/>
            </a:stretch>
          </a:blipFill>
        </p:spPr>
        <p:txBody>
          <a:bodyPr wrap="square" lIns="0" tIns="0" rIns="0" bIns="0" rtlCol="0"/>
          <a:lstStyle/>
          <a:p>
            <a:endParaRPr/>
          </a:p>
        </p:txBody>
      </p:sp>
      <p:sp>
        <p:nvSpPr>
          <p:cNvPr id="40" name="object 40"/>
          <p:cNvSpPr/>
          <p:nvPr/>
        </p:nvSpPr>
        <p:spPr>
          <a:xfrm>
            <a:off x="4300346" y="1799463"/>
            <a:ext cx="998386" cy="343661"/>
          </a:xfrm>
          <a:prstGeom prst="rect">
            <a:avLst/>
          </a:prstGeom>
          <a:blipFill>
            <a:blip r:embed="rId41" cstate="print"/>
            <a:stretch>
              <a:fillRect/>
            </a:stretch>
          </a:blipFill>
        </p:spPr>
        <p:txBody>
          <a:bodyPr wrap="square" lIns="0" tIns="0" rIns="0" bIns="0" rtlCol="0"/>
          <a:lstStyle/>
          <a:p>
            <a:endParaRPr/>
          </a:p>
        </p:txBody>
      </p:sp>
      <p:sp>
        <p:nvSpPr>
          <p:cNvPr id="41" name="object 41"/>
          <p:cNvSpPr/>
          <p:nvPr/>
        </p:nvSpPr>
        <p:spPr>
          <a:xfrm>
            <a:off x="4906327" y="2375535"/>
            <a:ext cx="996529" cy="343662"/>
          </a:xfrm>
          <a:prstGeom prst="rect">
            <a:avLst/>
          </a:prstGeom>
          <a:blipFill>
            <a:blip r:embed="rId42" cstate="print"/>
            <a:stretch>
              <a:fillRect/>
            </a:stretch>
          </a:blipFill>
        </p:spPr>
        <p:txBody>
          <a:bodyPr wrap="square" lIns="0" tIns="0" rIns="0" bIns="0" rtlCol="0"/>
          <a:lstStyle/>
          <a:p>
            <a:endParaRPr/>
          </a:p>
        </p:txBody>
      </p:sp>
      <p:sp>
        <p:nvSpPr>
          <p:cNvPr id="42" name="object 42"/>
          <p:cNvSpPr/>
          <p:nvPr/>
        </p:nvSpPr>
        <p:spPr>
          <a:xfrm>
            <a:off x="5512689" y="3023235"/>
            <a:ext cx="923555" cy="343661"/>
          </a:xfrm>
          <a:prstGeom prst="rect">
            <a:avLst/>
          </a:prstGeom>
          <a:blipFill>
            <a:blip r:embed="rId43" cstate="print"/>
            <a:stretch>
              <a:fillRect/>
            </a:stretch>
          </a:blipFill>
        </p:spPr>
        <p:txBody>
          <a:bodyPr wrap="square" lIns="0" tIns="0" rIns="0" bIns="0" rtlCol="0"/>
          <a:lstStyle/>
          <a:p>
            <a:endParaRPr/>
          </a:p>
        </p:txBody>
      </p:sp>
      <p:sp>
        <p:nvSpPr>
          <p:cNvPr id="43" name="object 43"/>
          <p:cNvSpPr/>
          <p:nvPr/>
        </p:nvSpPr>
        <p:spPr>
          <a:xfrm>
            <a:off x="7353586" y="3743325"/>
            <a:ext cx="925306" cy="272033"/>
          </a:xfrm>
          <a:prstGeom prst="rect">
            <a:avLst/>
          </a:prstGeom>
          <a:blipFill>
            <a:blip r:embed="rId44" cstate="print"/>
            <a:stretch>
              <a:fillRect/>
            </a:stretch>
          </a:blipFill>
        </p:spPr>
        <p:txBody>
          <a:bodyPr wrap="square" lIns="0" tIns="0" rIns="0" bIns="0" rtlCol="0"/>
          <a:lstStyle/>
          <a:p>
            <a:endParaRPr/>
          </a:p>
        </p:txBody>
      </p:sp>
      <p:sp>
        <p:nvSpPr>
          <p:cNvPr id="44" name="object 44"/>
          <p:cNvSpPr/>
          <p:nvPr/>
        </p:nvSpPr>
        <p:spPr>
          <a:xfrm>
            <a:off x="3559302" y="3959733"/>
            <a:ext cx="853082" cy="271271"/>
          </a:xfrm>
          <a:prstGeom prst="rect">
            <a:avLst/>
          </a:prstGeom>
          <a:blipFill>
            <a:blip r:embed="rId45" cstate="print"/>
            <a:stretch>
              <a:fillRect/>
            </a:stretch>
          </a:blipFill>
        </p:spPr>
        <p:txBody>
          <a:bodyPr wrap="square" lIns="0" tIns="0" rIns="0" bIns="0" rtlCol="0"/>
          <a:lstStyle/>
          <a:p>
            <a:endParaRPr/>
          </a:p>
        </p:txBody>
      </p:sp>
      <p:sp>
        <p:nvSpPr>
          <p:cNvPr id="45" name="object 45"/>
          <p:cNvSpPr/>
          <p:nvPr/>
        </p:nvSpPr>
        <p:spPr>
          <a:xfrm>
            <a:off x="3630739" y="4679822"/>
            <a:ext cx="978217" cy="342900"/>
          </a:xfrm>
          <a:prstGeom prst="rect">
            <a:avLst/>
          </a:prstGeom>
          <a:blipFill>
            <a:blip r:embed="rId46" cstate="print"/>
            <a:stretch>
              <a:fillRect/>
            </a:stretch>
          </a:blipFill>
        </p:spPr>
        <p:txBody>
          <a:bodyPr wrap="square" lIns="0" tIns="0" rIns="0" bIns="0" rtlCol="0"/>
          <a:lstStyle/>
          <a:p>
            <a:endParaRPr/>
          </a:p>
        </p:txBody>
      </p:sp>
      <p:sp>
        <p:nvSpPr>
          <p:cNvPr id="46" name="object 46"/>
          <p:cNvSpPr/>
          <p:nvPr/>
        </p:nvSpPr>
        <p:spPr>
          <a:xfrm>
            <a:off x="8285702" y="6407277"/>
            <a:ext cx="1001934" cy="343662"/>
          </a:xfrm>
          <a:prstGeom prst="rect">
            <a:avLst/>
          </a:prstGeom>
          <a:blipFill>
            <a:blip r:embed="rId47" cstate="print"/>
            <a:stretch>
              <a:fillRect/>
            </a:stretch>
          </a:blipFill>
        </p:spPr>
        <p:txBody>
          <a:bodyPr wrap="square" lIns="0" tIns="0" rIns="0" bIns="0" rtlCol="0"/>
          <a:lstStyle/>
          <a:p>
            <a:endParaRPr/>
          </a:p>
        </p:txBody>
      </p:sp>
      <p:sp>
        <p:nvSpPr>
          <p:cNvPr id="47" name="object 47"/>
          <p:cNvSpPr/>
          <p:nvPr/>
        </p:nvSpPr>
        <p:spPr>
          <a:xfrm>
            <a:off x="6269545" y="7055739"/>
            <a:ext cx="1001839" cy="343662"/>
          </a:xfrm>
          <a:prstGeom prst="rect">
            <a:avLst/>
          </a:prstGeom>
          <a:blipFill>
            <a:blip r:embed="rId48" cstate="print"/>
            <a:stretch>
              <a:fillRect/>
            </a:stretch>
          </a:blipFill>
        </p:spPr>
        <p:txBody>
          <a:bodyPr wrap="square" lIns="0" tIns="0" rIns="0" bIns="0" rtlCol="0"/>
          <a:lstStyle/>
          <a:p>
            <a:endParaRPr/>
          </a:p>
        </p:txBody>
      </p:sp>
      <p:sp>
        <p:nvSpPr>
          <p:cNvPr id="48" name="object 48"/>
          <p:cNvSpPr/>
          <p:nvPr/>
        </p:nvSpPr>
        <p:spPr>
          <a:xfrm>
            <a:off x="370649" y="420941"/>
            <a:ext cx="1929511" cy="489331"/>
          </a:xfrm>
          <a:prstGeom prst="rect">
            <a:avLst/>
          </a:prstGeom>
          <a:blipFill>
            <a:blip r:embed="rId49" cstate="print"/>
            <a:stretch>
              <a:fillRect/>
            </a:stretch>
          </a:blipFill>
        </p:spPr>
        <p:txBody>
          <a:bodyPr wrap="square" lIns="0" tIns="0" rIns="0" bIns="0" rtlCol="0"/>
          <a:lstStyle/>
          <a:p>
            <a:endParaRPr/>
          </a:p>
        </p:txBody>
      </p:sp>
      <p:pic>
        <p:nvPicPr>
          <p:cNvPr id="4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0" cstate="print"/>
          <a:stretch>
            <a:fillRect/>
          </a:stretch>
        </p:blipFill>
        <p:spPr>
          <a:xfrm>
            <a:off x="3733800" y="533400"/>
            <a:ext cx="304800" cy="304800"/>
          </a:xfrm>
          <a:prstGeom prst="rect">
            <a:avLst/>
          </a:prstGeom>
        </p:spPr>
      </p:pic>
      <p:pic>
        <p:nvPicPr>
          <p:cNvPr id="50"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50" cstate="print"/>
          <a:stretch>
            <a:fillRect/>
          </a:stretch>
        </p:blipFill>
        <p:spPr>
          <a:xfrm>
            <a:off x="5029200" y="1219200"/>
            <a:ext cx="304800" cy="304800"/>
          </a:xfrm>
          <a:prstGeom prst="rect">
            <a:avLst/>
          </a:prstGeom>
        </p:spPr>
      </p:pic>
      <p:pic>
        <p:nvPicPr>
          <p:cNvPr id="51"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50" cstate="print"/>
          <a:stretch>
            <a:fillRect/>
          </a:stretch>
        </p:blipFill>
        <p:spPr>
          <a:xfrm>
            <a:off x="5715000" y="1828800"/>
            <a:ext cx="304800" cy="304800"/>
          </a:xfrm>
          <a:prstGeom prst="rect">
            <a:avLst/>
          </a:prstGeom>
        </p:spPr>
      </p:pic>
      <p:pic>
        <p:nvPicPr>
          <p:cNvPr id="52"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50" cstate="print"/>
          <a:stretch>
            <a:fillRect/>
          </a:stretch>
        </p:blipFill>
        <p:spPr>
          <a:xfrm>
            <a:off x="6248400" y="2362200"/>
            <a:ext cx="304800" cy="304800"/>
          </a:xfrm>
          <a:prstGeom prst="rect">
            <a:avLst/>
          </a:prstGeom>
        </p:spPr>
      </p:pic>
      <p:pic>
        <p:nvPicPr>
          <p:cNvPr id="53"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51" cstate="print"/>
          <a:stretch>
            <a:fillRect/>
          </a:stretch>
        </p:blipFill>
        <p:spPr>
          <a:xfrm>
            <a:off x="6858000" y="2971800"/>
            <a:ext cx="304800" cy="304800"/>
          </a:xfrm>
          <a:prstGeom prst="rect">
            <a:avLst/>
          </a:prstGeom>
        </p:spPr>
      </p:pic>
      <p:pic>
        <p:nvPicPr>
          <p:cNvPr id="54"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52" cstate="print"/>
          <a:stretch>
            <a:fillRect/>
          </a:stretch>
        </p:blipFill>
        <p:spPr>
          <a:xfrm>
            <a:off x="8458200" y="3733800"/>
            <a:ext cx="304800" cy="304800"/>
          </a:xfrm>
          <a:prstGeom prst="rect">
            <a:avLst/>
          </a:prstGeom>
        </p:spPr>
      </p:pic>
      <p:pic>
        <p:nvPicPr>
          <p:cNvPr id="55"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50" cstate="print"/>
          <a:stretch>
            <a:fillRect/>
          </a:stretch>
        </p:blipFill>
        <p:spPr>
          <a:xfrm>
            <a:off x="4495800" y="3962400"/>
            <a:ext cx="304800" cy="304800"/>
          </a:xfrm>
          <a:prstGeom prst="rect">
            <a:avLst/>
          </a:prstGeom>
        </p:spPr>
      </p:pic>
      <p:pic>
        <p:nvPicPr>
          <p:cNvPr id="5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50" cstate="print"/>
          <a:stretch>
            <a:fillRect/>
          </a:stretch>
        </p:blipFill>
        <p:spPr>
          <a:xfrm>
            <a:off x="4724400" y="4724400"/>
            <a:ext cx="304800" cy="304800"/>
          </a:xfrm>
          <a:prstGeom prst="rect">
            <a:avLst/>
          </a:prstGeom>
        </p:spPr>
      </p:pic>
      <p:pic>
        <p:nvPicPr>
          <p:cNvPr id="5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50" cstate="print"/>
          <a:stretch>
            <a:fillRect/>
          </a:stretch>
        </p:blipFill>
        <p:spPr>
          <a:xfrm>
            <a:off x="6172200" y="5105400"/>
            <a:ext cx="304800" cy="304800"/>
          </a:xfrm>
          <a:prstGeom prst="rect">
            <a:avLst/>
          </a:prstGeom>
        </p:spPr>
      </p:pic>
      <p:pic>
        <p:nvPicPr>
          <p:cNvPr id="58"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50" cstate="print"/>
          <a:stretch>
            <a:fillRect/>
          </a:stretch>
        </p:blipFill>
        <p:spPr>
          <a:xfrm>
            <a:off x="7848600" y="5715000"/>
            <a:ext cx="304800" cy="304800"/>
          </a:xfrm>
          <a:prstGeom prst="rect">
            <a:avLst/>
          </a:prstGeom>
        </p:spPr>
      </p:pic>
      <p:pic>
        <p:nvPicPr>
          <p:cNvPr id="59"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50" cstate="print"/>
          <a:stretch>
            <a:fillRect/>
          </a:stretch>
        </p:blipFill>
        <p:spPr>
          <a:xfrm>
            <a:off x="9372600" y="6477000"/>
            <a:ext cx="304800" cy="304800"/>
          </a:xfrm>
          <a:prstGeom prst="rect">
            <a:avLst/>
          </a:prstGeom>
        </p:spPr>
      </p:pic>
      <p:pic>
        <p:nvPicPr>
          <p:cNvPr id="60"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50" cstate="print"/>
          <a:stretch>
            <a:fillRect/>
          </a:stretch>
        </p:blipFill>
        <p:spPr>
          <a:xfrm>
            <a:off x="5867400" y="70866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70" fill="hold"/>
                                        <p:tgtEl>
                                          <p:spTgt spid="49"/>
                                        </p:tgtEl>
                                      </p:cBhvr>
                                    </p:cmd>
                                  </p:childTnLst>
                                </p:cTn>
                              </p:par>
                            </p:childTnLst>
                          </p:cTn>
                        </p:par>
                      </p:childTnLst>
                    </p:cTn>
                  </p:par>
                </p:childTnLst>
              </p:cTn>
              <p:nextCondLst>
                <p:cond evt="onClick" delay="0">
                  <p:tgtEl>
                    <p:spTgt spid="49"/>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9"/>
                </p:tgtEl>
              </p:cMediaNode>
            </p:audio>
            <p:seq concurrent="1" nextAc="seek">
              <p:cTn id="8" restart="whenNotActive" fill="hold" evtFilter="cancelBubble" nodeType="interactiveSeq">
                <p:stCondLst>
                  <p:cond evt="onClick" delay="0">
                    <p:tgtEl>
                      <p:spTgt spid="50"/>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320" fill="hold"/>
                                        <p:tgtEl>
                                          <p:spTgt spid="50"/>
                                        </p:tgtEl>
                                      </p:cBhvr>
                                    </p:cmd>
                                  </p:childTnLst>
                                </p:cTn>
                              </p:par>
                            </p:childTnLst>
                          </p:cTn>
                        </p:par>
                      </p:childTnLst>
                    </p:cTn>
                  </p:par>
                </p:childTnLst>
              </p:cTn>
              <p:nextCondLst>
                <p:cond evt="onClick" delay="0">
                  <p:tgtEl>
                    <p:spTgt spid="50"/>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50"/>
                </p:tgtEl>
              </p:cMediaNode>
            </p:audio>
            <p:seq concurrent="1" nextAc="seek">
              <p:cTn id="14" restart="whenNotActive" fill="hold" evtFilter="cancelBubble" nodeType="interactiveSeq">
                <p:stCondLst>
                  <p:cond evt="onClick" delay="0">
                    <p:tgtEl>
                      <p:spTgt spid="51"/>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080" fill="hold"/>
                                        <p:tgtEl>
                                          <p:spTgt spid="51"/>
                                        </p:tgtEl>
                                      </p:cBhvr>
                                    </p:cmd>
                                  </p:childTnLst>
                                </p:cTn>
                              </p:par>
                            </p:childTnLst>
                          </p:cTn>
                        </p:par>
                      </p:childTnLst>
                    </p:cTn>
                  </p:par>
                </p:childTnLst>
              </p:cTn>
              <p:nextCondLst>
                <p:cond evt="onClick" delay="0">
                  <p:tgtEl>
                    <p:spTgt spid="51"/>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51"/>
                </p:tgtEl>
              </p:cMediaNode>
            </p:audio>
            <p:seq concurrent="1" nextAc="seek">
              <p:cTn id="20" restart="whenNotActive" fill="hold" evtFilter="cancelBubble" nodeType="interactiveSeq">
                <p:stCondLst>
                  <p:cond evt="onClick" delay="0">
                    <p:tgtEl>
                      <p:spTgt spid="52"/>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930" fill="hold"/>
                                        <p:tgtEl>
                                          <p:spTgt spid="52"/>
                                        </p:tgtEl>
                                      </p:cBhvr>
                                    </p:cmd>
                                  </p:childTnLst>
                                </p:cTn>
                              </p:par>
                            </p:childTnLst>
                          </p:cTn>
                        </p:par>
                      </p:childTnLst>
                    </p:cTn>
                  </p:par>
                </p:childTnLst>
              </p:cTn>
              <p:nextCondLst>
                <p:cond evt="onClick" delay="0">
                  <p:tgtEl>
                    <p:spTgt spid="52"/>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52"/>
                </p:tgtEl>
              </p:cMediaNode>
            </p:audio>
            <p:seq concurrent="1" nextAc="seek">
              <p:cTn id="26" restart="whenNotActive" fill="hold" evtFilter="cancelBubble" nodeType="interactiveSeq">
                <p:stCondLst>
                  <p:cond evt="onClick" delay="0">
                    <p:tgtEl>
                      <p:spTgt spid="53"/>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311" fill="hold"/>
                                        <p:tgtEl>
                                          <p:spTgt spid="53"/>
                                        </p:tgtEl>
                                      </p:cBhvr>
                                    </p:cmd>
                                  </p:childTnLst>
                                </p:cTn>
                              </p:par>
                            </p:childTnLst>
                          </p:cTn>
                        </p:par>
                      </p:childTnLst>
                    </p:cTn>
                  </p:par>
                </p:childTnLst>
              </p:cTn>
              <p:nextCondLst>
                <p:cond evt="onClick" delay="0">
                  <p:tgtEl>
                    <p:spTgt spid="53"/>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53"/>
                </p:tgtEl>
              </p:cMediaNode>
            </p:audio>
            <p:seq concurrent="1" nextAc="seek">
              <p:cTn id="32" restart="whenNotActive" fill="hold" evtFilter="cancelBubble" nodeType="interactiveSeq">
                <p:stCondLst>
                  <p:cond evt="onClick" delay="0">
                    <p:tgtEl>
                      <p:spTgt spid="54"/>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040" fill="hold"/>
                                        <p:tgtEl>
                                          <p:spTgt spid="54"/>
                                        </p:tgtEl>
                                      </p:cBhvr>
                                    </p:cmd>
                                  </p:childTnLst>
                                </p:cTn>
                              </p:par>
                            </p:childTnLst>
                          </p:cTn>
                        </p:par>
                      </p:childTnLst>
                    </p:cTn>
                  </p:par>
                </p:childTnLst>
              </p:cTn>
              <p:nextCondLst>
                <p:cond evt="onClick" delay="0">
                  <p:tgtEl>
                    <p:spTgt spid="54"/>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54"/>
                </p:tgtEl>
              </p:cMediaNode>
            </p:audio>
            <p:seq concurrent="1" nextAc="seek">
              <p:cTn id="38" restart="whenNotActive" fill="hold" evtFilter="cancelBubble" nodeType="interactiveSeq">
                <p:stCondLst>
                  <p:cond evt="onClick" delay="0">
                    <p:tgtEl>
                      <p:spTgt spid="55"/>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341" fill="hold"/>
                                        <p:tgtEl>
                                          <p:spTgt spid="55"/>
                                        </p:tgtEl>
                                      </p:cBhvr>
                                    </p:cmd>
                                  </p:childTnLst>
                                </p:cTn>
                              </p:par>
                            </p:childTnLst>
                          </p:cTn>
                        </p:par>
                      </p:childTnLst>
                    </p:cTn>
                  </p:par>
                </p:childTnLst>
              </p:cTn>
              <p:nextCondLst>
                <p:cond evt="onClick" delay="0">
                  <p:tgtEl>
                    <p:spTgt spid="55"/>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55"/>
                </p:tgtEl>
              </p:cMediaNode>
            </p:audio>
            <p:seq concurrent="1" nextAc="seek">
              <p:cTn id="44" restart="whenNotActive" fill="hold" evtFilter="cancelBubble" nodeType="interactiveSeq">
                <p:stCondLst>
                  <p:cond evt="onClick" delay="0">
                    <p:tgtEl>
                      <p:spTgt spid="5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1981" fill="hold"/>
                                        <p:tgtEl>
                                          <p:spTgt spid="56"/>
                                        </p:tgtEl>
                                      </p:cBhvr>
                                    </p:cmd>
                                  </p:childTnLst>
                                </p:cTn>
                              </p:par>
                            </p:childTnLst>
                          </p:cTn>
                        </p:par>
                      </p:childTnLst>
                    </p:cTn>
                  </p:par>
                </p:childTnLst>
              </p:cTn>
              <p:nextCondLst>
                <p:cond evt="onClick" delay="0">
                  <p:tgtEl>
                    <p:spTgt spid="5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56"/>
                </p:tgtEl>
              </p:cMediaNode>
            </p:audio>
            <p:seq concurrent="1" nextAc="seek">
              <p:cTn id="50" restart="whenNotActive" fill="hold" evtFilter="cancelBubble" nodeType="interactiveSeq">
                <p:stCondLst>
                  <p:cond evt="onClick" delay="0">
                    <p:tgtEl>
                      <p:spTgt spid="5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2301" fill="hold"/>
                                        <p:tgtEl>
                                          <p:spTgt spid="57"/>
                                        </p:tgtEl>
                                      </p:cBhvr>
                                    </p:cmd>
                                  </p:childTnLst>
                                </p:cTn>
                              </p:par>
                            </p:childTnLst>
                          </p:cTn>
                        </p:par>
                      </p:childTnLst>
                    </p:cTn>
                  </p:par>
                </p:childTnLst>
              </p:cTn>
              <p:nextCondLst>
                <p:cond evt="onClick" delay="0">
                  <p:tgtEl>
                    <p:spTgt spid="5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57"/>
                </p:tgtEl>
              </p:cMediaNode>
            </p:audio>
            <p:seq concurrent="1" nextAc="seek">
              <p:cTn id="56" restart="whenNotActive" fill="hold" evtFilter="cancelBubble" nodeType="interactiveSeq">
                <p:stCondLst>
                  <p:cond evt="onClick" delay="0">
                    <p:tgtEl>
                      <p:spTgt spid="5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2610" fill="hold"/>
                                        <p:tgtEl>
                                          <p:spTgt spid="58"/>
                                        </p:tgtEl>
                                      </p:cBhvr>
                                    </p:cmd>
                                  </p:childTnLst>
                                </p:cTn>
                              </p:par>
                            </p:childTnLst>
                          </p:cTn>
                        </p:par>
                      </p:childTnLst>
                    </p:cTn>
                  </p:par>
                </p:childTnLst>
              </p:cTn>
              <p:nextCondLst>
                <p:cond evt="onClick" delay="0">
                  <p:tgtEl>
                    <p:spTgt spid="5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58"/>
                </p:tgtEl>
              </p:cMediaNode>
            </p:audio>
            <p:seq concurrent="1" nextAc="seek">
              <p:cTn id="62" restart="whenNotActive" fill="hold" evtFilter="cancelBubble" nodeType="interactiveSeq">
                <p:stCondLst>
                  <p:cond evt="onClick" delay="0">
                    <p:tgtEl>
                      <p:spTgt spid="59"/>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2490" fill="hold"/>
                                        <p:tgtEl>
                                          <p:spTgt spid="59"/>
                                        </p:tgtEl>
                                      </p:cBhvr>
                                    </p:cmd>
                                  </p:childTnLst>
                                </p:cTn>
                              </p:par>
                            </p:childTnLst>
                          </p:cTn>
                        </p:par>
                      </p:childTnLst>
                    </p:cTn>
                  </p:par>
                </p:childTnLst>
              </p:cTn>
              <p:nextCondLst>
                <p:cond evt="onClick" delay="0">
                  <p:tgtEl>
                    <p:spTgt spid="59"/>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59"/>
                </p:tgtEl>
              </p:cMediaNode>
            </p:audio>
            <p:seq concurrent="1" nextAc="seek">
              <p:cTn id="68" restart="whenNotActive" fill="hold" evtFilter="cancelBubble" nodeType="interactiveSeq">
                <p:stCondLst>
                  <p:cond evt="onClick" delay="0">
                    <p:tgtEl>
                      <p:spTgt spid="60"/>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2381" fill="hold"/>
                                        <p:tgtEl>
                                          <p:spTgt spid="60"/>
                                        </p:tgtEl>
                                      </p:cBhvr>
                                    </p:cmd>
                                  </p:childTnLst>
                                </p:cTn>
                              </p:par>
                            </p:childTnLst>
                          </p:cTn>
                        </p:par>
                      </p:childTnLst>
                    </p:cTn>
                  </p:par>
                </p:childTnLst>
              </p:cTn>
              <p:nextCondLst>
                <p:cond evt="onClick" delay="0">
                  <p:tgtEl>
                    <p:spTgt spid="60"/>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6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29</a:t>
            </a:r>
            <a:endParaRPr sz="1000">
              <a:latin typeface="Times New Roman"/>
              <a:cs typeface="Times New Roman"/>
            </a:endParaRPr>
          </a:p>
        </p:txBody>
      </p:sp>
      <p:sp>
        <p:nvSpPr>
          <p:cNvPr id="3" name="object 3"/>
          <p:cNvSpPr/>
          <p:nvPr/>
        </p:nvSpPr>
        <p:spPr>
          <a:xfrm>
            <a:off x="328929" y="335989"/>
            <a:ext cx="9446768" cy="7271766"/>
          </a:xfrm>
          <a:prstGeom prst="rect">
            <a:avLst/>
          </a:prstGeom>
          <a:blipFill>
            <a:blip r:embed="rId2" cstate="print"/>
            <a:stretch>
              <a:fillRect/>
            </a:stretch>
          </a:blipFill>
        </p:spPr>
        <p:txBody>
          <a:bodyPr wrap="square" lIns="0" tIns="0" rIns="0" bIns="0" rtlCol="0"/>
          <a:lstStyle/>
          <a:p>
            <a:endParaRPr dirty="0">
              <a:latin typeface="Bauhaus 93" panose="04030905020B02020C02" pitchFamily="82" charset="0"/>
            </a:endParaRPr>
          </a:p>
        </p:txBody>
      </p:sp>
      <p:sp>
        <p:nvSpPr>
          <p:cNvPr id="4" name="object 4"/>
          <p:cNvSpPr/>
          <p:nvPr/>
        </p:nvSpPr>
        <p:spPr>
          <a:xfrm>
            <a:off x="328929"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347979" y="307086"/>
            <a:ext cx="9427210" cy="0"/>
          </a:xfrm>
          <a:custGeom>
            <a:avLst/>
            <a:gdLst/>
            <a:ahLst/>
            <a:cxnLst/>
            <a:rect l="l" t="t" r="r" b="b"/>
            <a:pathLst>
              <a:path w="9427210">
                <a:moveTo>
                  <a:pt x="0" y="0"/>
                </a:moveTo>
                <a:lnTo>
                  <a:pt x="9427210" y="0"/>
                </a:lnTo>
              </a:path>
            </a:pathLst>
          </a:custGeom>
          <a:ln w="38100">
            <a:solidFill>
              <a:srgbClr val="010202"/>
            </a:solidFill>
          </a:ln>
        </p:spPr>
        <p:txBody>
          <a:bodyPr wrap="square" lIns="0" tIns="0" rIns="0" bIns="0" rtlCol="0"/>
          <a:lstStyle/>
          <a:p>
            <a:endParaRPr/>
          </a:p>
        </p:txBody>
      </p:sp>
      <p:sp>
        <p:nvSpPr>
          <p:cNvPr id="6" name="object 6"/>
          <p:cNvSpPr/>
          <p:nvPr/>
        </p:nvSpPr>
        <p:spPr>
          <a:xfrm>
            <a:off x="97942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347472" y="7540752"/>
            <a:ext cx="9428480" cy="0"/>
          </a:xfrm>
          <a:custGeom>
            <a:avLst/>
            <a:gdLst/>
            <a:ahLst/>
            <a:cxnLst/>
            <a:rect l="l" t="t" r="r" b="b"/>
            <a:pathLst>
              <a:path w="9428480">
                <a:moveTo>
                  <a:pt x="0" y="0"/>
                </a:moveTo>
                <a:lnTo>
                  <a:pt x="9428226" y="0"/>
                </a:lnTo>
              </a:path>
            </a:pathLst>
          </a:custGeom>
          <a:ln w="38100">
            <a:solidFill>
              <a:srgbClr val="010202"/>
            </a:solidFill>
          </a:ln>
        </p:spPr>
        <p:txBody>
          <a:bodyPr wrap="square" lIns="0" tIns="0" rIns="0" bIns="0" rtlCol="0"/>
          <a:lstStyle/>
          <a:p>
            <a:endParaRPr/>
          </a:p>
        </p:txBody>
      </p:sp>
      <p:sp>
        <p:nvSpPr>
          <p:cNvPr id="8" name="TextBox 7"/>
          <p:cNvSpPr txBox="1"/>
          <p:nvPr/>
        </p:nvSpPr>
        <p:spPr>
          <a:xfrm>
            <a:off x="457199" y="533400"/>
            <a:ext cx="8939679" cy="14403943"/>
          </a:xfrm>
          <a:prstGeom prst="rect">
            <a:avLst/>
          </a:prstGeom>
          <a:noFill/>
        </p:spPr>
        <p:txBody>
          <a:bodyPr wrap="square" numCol="3" spcCol="360000" rtlCol="0">
            <a:spAutoFit/>
          </a:bodyPr>
          <a:lstStyle/>
          <a:p>
            <a:r>
              <a:rPr lang="en-GB" sz="3600" dirty="0">
                <a:latin typeface="Comic Sans MS" panose="030F0702030302020204" pitchFamily="66" charset="0"/>
              </a:rPr>
              <a:t>Glossary</a:t>
            </a:r>
          </a:p>
          <a:p>
            <a:pPr>
              <a:lnSpc>
                <a:spcPct val="150000"/>
              </a:lnSpc>
            </a:pPr>
            <a:r>
              <a:rPr lang="en-US" sz="2000" dirty="0">
                <a:latin typeface="Comic Sans MS" panose="030F0702030302020204" pitchFamily="66" charset="0"/>
              </a:rPr>
              <a:t>Aberdâr – </a:t>
            </a:r>
            <a:r>
              <a:rPr lang="en-US" sz="2000" dirty="0" err="1">
                <a:latin typeface="Comic Sans MS" panose="030F0702030302020204" pitchFamily="66" charset="0"/>
              </a:rPr>
              <a:t>Aberdare</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annwyd</a:t>
            </a:r>
            <a:r>
              <a:rPr lang="en-US" sz="2000" dirty="0">
                <a:latin typeface="Comic Sans MS" panose="030F0702030302020204" pitchFamily="66" charset="0"/>
              </a:rPr>
              <a:t> – cold</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bendigedig</a:t>
            </a:r>
            <a:r>
              <a:rPr lang="en-US" sz="2000" dirty="0">
                <a:latin typeface="Comic Sans MS" panose="030F0702030302020204" pitchFamily="66" charset="0"/>
              </a:rPr>
              <a:t> – brilliant</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bocs</a:t>
            </a:r>
            <a:r>
              <a:rPr lang="en-US" sz="2000" dirty="0">
                <a:latin typeface="Comic Sans MS" panose="030F0702030302020204" pitchFamily="66" charset="0"/>
              </a:rPr>
              <a:t>- box</a:t>
            </a:r>
            <a:endParaRPr lang="en-GB" sz="2000" dirty="0">
              <a:latin typeface="Comic Sans MS" panose="030F0702030302020204" pitchFamily="66" charset="0"/>
            </a:endParaRPr>
          </a:p>
          <a:p>
            <a:pPr>
              <a:lnSpc>
                <a:spcPct val="150000"/>
              </a:lnSpc>
            </a:pPr>
            <a:r>
              <a:rPr lang="en-US" sz="2000" dirty="0">
                <a:latin typeface="Comic Sans MS" panose="030F0702030302020204" pitchFamily="66" charset="0"/>
              </a:rPr>
              <a:t>bola – tummy</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boeth</a:t>
            </a:r>
            <a:r>
              <a:rPr lang="en-US" sz="2000" dirty="0">
                <a:latin typeface="Comic Sans MS" panose="030F0702030302020204" pitchFamily="66" charset="0"/>
              </a:rPr>
              <a:t> – hot</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brechdan</a:t>
            </a:r>
            <a:r>
              <a:rPr lang="en-US" sz="2000" dirty="0">
                <a:latin typeface="Comic Sans MS" panose="030F0702030302020204" pitchFamily="66" charset="0"/>
              </a:rPr>
              <a:t>/ </a:t>
            </a:r>
            <a:r>
              <a:rPr lang="en-US" sz="2000" dirty="0" err="1">
                <a:latin typeface="Comic Sans MS" panose="030F0702030302020204" pitchFamily="66" charset="0"/>
              </a:rPr>
              <a:t>frechdan</a:t>
            </a:r>
            <a:r>
              <a:rPr lang="en-US" sz="2000" dirty="0">
                <a:latin typeface="Comic Sans MS" panose="030F0702030302020204" pitchFamily="66" charset="0"/>
              </a:rPr>
              <a:t>-sandwich</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briciau</a:t>
            </a:r>
            <a:r>
              <a:rPr lang="en-US" sz="2000" dirty="0">
                <a:latin typeface="Comic Sans MS" panose="030F0702030302020204" pitchFamily="66" charset="0"/>
              </a:rPr>
              <a:t>- bricks</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bwrdd</a:t>
            </a:r>
            <a:r>
              <a:rPr lang="en-US" sz="2000" dirty="0">
                <a:latin typeface="Comic Sans MS" panose="030F0702030302020204" pitchFamily="66" charset="0"/>
              </a:rPr>
              <a:t> – table	</a:t>
            </a:r>
            <a:br>
              <a:rPr lang="en-US" sz="2000" dirty="0">
                <a:latin typeface="Comic Sans MS" panose="030F0702030302020204" pitchFamily="66" charset="0"/>
              </a:rPr>
            </a:br>
            <a:r>
              <a:rPr lang="en-US" sz="2000" dirty="0" err="1">
                <a:latin typeface="Comic Sans MS" panose="030F0702030302020204" pitchFamily="66" charset="0"/>
              </a:rPr>
              <a:t>bwrw</a:t>
            </a:r>
            <a:r>
              <a:rPr lang="en-US" sz="2000" dirty="0">
                <a:latin typeface="Comic Sans MS" panose="030F0702030302020204" pitchFamily="66" charset="0"/>
              </a:rPr>
              <a:t> </a:t>
            </a:r>
            <a:r>
              <a:rPr lang="en-US" sz="2000" dirty="0" err="1">
                <a:latin typeface="Comic Sans MS" panose="030F0702030302020204" pitchFamily="66" charset="0"/>
              </a:rPr>
              <a:t>eira</a:t>
            </a:r>
            <a:r>
              <a:rPr lang="en-US" sz="2000" dirty="0">
                <a:latin typeface="Comic Sans MS" panose="030F0702030302020204" pitchFamily="66" charset="0"/>
              </a:rPr>
              <a:t> – snowing</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bwrw</a:t>
            </a:r>
            <a:r>
              <a:rPr lang="en-US" sz="2000" dirty="0">
                <a:latin typeface="Comic Sans MS" panose="030F0702030302020204" pitchFamily="66" charset="0"/>
              </a:rPr>
              <a:t> </a:t>
            </a:r>
            <a:r>
              <a:rPr lang="en-US" sz="2000" dirty="0" err="1">
                <a:latin typeface="Comic Sans MS" panose="030F0702030302020204" pitchFamily="66" charset="0"/>
              </a:rPr>
              <a:t>glaw</a:t>
            </a:r>
            <a:r>
              <a:rPr lang="en-US" sz="2000" dirty="0">
                <a:latin typeface="Comic Sans MS" panose="030F0702030302020204" pitchFamily="66" charset="0"/>
              </a:rPr>
              <a:t> – raining</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bwyta</a:t>
            </a:r>
            <a:r>
              <a:rPr lang="en-US" sz="2000" dirty="0">
                <a:latin typeface="Comic Sans MS" panose="030F0702030302020204" pitchFamily="66" charset="0"/>
              </a:rPr>
              <a:t> – eat</a:t>
            </a:r>
            <a:endParaRPr lang="en-GB"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r>
              <a:rPr lang="en-US" sz="2000" dirty="0" err="1">
                <a:latin typeface="Comic Sans MS" panose="030F0702030302020204" pitchFamily="66" charset="0"/>
              </a:rPr>
              <a:t>Caerdydd</a:t>
            </a:r>
            <a:r>
              <a:rPr lang="en-US" sz="2000" dirty="0">
                <a:latin typeface="Comic Sans MS" panose="030F0702030302020204" pitchFamily="66" charset="0"/>
              </a:rPr>
              <a:t>/ </a:t>
            </a:r>
            <a:r>
              <a:rPr lang="en-US" sz="2000" dirty="0" err="1">
                <a:latin typeface="Comic Sans MS" panose="030F0702030302020204" pitchFamily="66" charset="0"/>
              </a:rPr>
              <a:t>yng</a:t>
            </a:r>
            <a:r>
              <a:rPr lang="en-US" sz="2000" dirty="0">
                <a:latin typeface="Comic Sans MS" panose="030F0702030302020204" pitchFamily="66" charset="0"/>
              </a:rPr>
              <a:t> </a:t>
            </a:r>
            <a:r>
              <a:rPr lang="en-US" sz="2000" dirty="0" err="1">
                <a:latin typeface="Comic Sans MS" panose="030F0702030302020204" pitchFamily="66" charset="0"/>
              </a:rPr>
              <a:t>Nhgaerdydd</a:t>
            </a:r>
            <a:r>
              <a:rPr lang="en-US" sz="2000" dirty="0">
                <a:latin typeface="Comic Sans MS" panose="030F0702030302020204" pitchFamily="66" charset="0"/>
              </a:rPr>
              <a:t> - Cardiff</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canu</a:t>
            </a:r>
            <a:r>
              <a:rPr lang="en-US" sz="2000" dirty="0">
                <a:latin typeface="Comic Sans MS" panose="030F0702030302020204" pitchFamily="66" charset="0"/>
              </a:rPr>
              <a:t>/ </a:t>
            </a:r>
            <a:r>
              <a:rPr lang="en-US" sz="2000" dirty="0" err="1">
                <a:latin typeface="Comic Sans MS" panose="030F0702030302020204" pitchFamily="66" charset="0"/>
              </a:rPr>
              <a:t>chanu</a:t>
            </a:r>
            <a:r>
              <a:rPr lang="en-US" sz="2000" dirty="0">
                <a:latin typeface="Comic Sans MS" panose="030F0702030302020204" pitchFamily="66" charset="0"/>
              </a:rPr>
              <a:t> – singing</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cath</a:t>
            </a:r>
            <a:r>
              <a:rPr lang="en-US" sz="2000" dirty="0">
                <a:latin typeface="Comic Sans MS" panose="030F0702030302020204" pitchFamily="66" charset="0"/>
              </a:rPr>
              <a:t> – cat</a:t>
            </a:r>
            <a:endParaRPr lang="en-GB" sz="2000" dirty="0">
              <a:latin typeface="Comic Sans MS" panose="030F0702030302020204" pitchFamily="66" charset="0"/>
            </a:endParaRPr>
          </a:p>
          <a:p>
            <a:pPr>
              <a:lnSpc>
                <a:spcPct val="150000"/>
              </a:lnSpc>
            </a:pPr>
            <a:r>
              <a:rPr lang="en-US" sz="2000" dirty="0">
                <a:latin typeface="Comic Sans MS" panose="030F0702030302020204" pitchFamily="66" charset="0"/>
              </a:rPr>
              <a:t>ci – dog</a:t>
            </a:r>
          </a:p>
          <a:p>
            <a:pPr>
              <a:lnSpc>
                <a:spcPct val="150000"/>
              </a:lnSpc>
            </a:pPr>
            <a:r>
              <a:rPr lang="en-US" sz="2000" dirty="0" err="1">
                <a:latin typeface="Comic Sans MS" panose="030F0702030302020204" pitchFamily="66" charset="0"/>
              </a:rPr>
              <a:t>c</a:t>
            </a:r>
            <a:r>
              <a:rPr lang="en-US" sz="2000">
                <a:latin typeface="Comic Sans MS" panose="030F0702030302020204" pitchFamily="66" charset="0"/>
              </a:rPr>
              <a:t>inio</a:t>
            </a:r>
            <a:r>
              <a:rPr lang="en-US" sz="2000" dirty="0">
                <a:latin typeface="Comic Sans MS" panose="030F0702030302020204" pitchFamily="66" charset="0"/>
              </a:rPr>
              <a:t> – lunch</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chwarae</a:t>
            </a:r>
            <a:r>
              <a:rPr lang="en-US" sz="2000" dirty="0">
                <a:latin typeface="Comic Sans MS" panose="030F0702030302020204" pitchFamily="66" charset="0"/>
              </a:rPr>
              <a:t> – play</a:t>
            </a:r>
            <a:endParaRPr lang="en-GB" sz="2000" dirty="0">
              <a:latin typeface="Comic Sans MS" panose="030F0702030302020204" pitchFamily="66" charset="0"/>
            </a:endParaRPr>
          </a:p>
          <a:p>
            <a:pPr>
              <a:lnSpc>
                <a:spcPct val="150000"/>
              </a:lnSpc>
            </a:pPr>
            <a:r>
              <a:rPr lang="en-US" sz="2000" dirty="0" err="1">
                <a:latin typeface="Comic Sans MS" panose="030F0702030302020204" pitchFamily="66" charset="0"/>
              </a:rPr>
              <a:t>darllen</a:t>
            </a:r>
            <a:r>
              <a:rPr lang="en-US" sz="2000" dirty="0">
                <a:latin typeface="Comic Sans MS" panose="030F0702030302020204" pitchFamily="66" charset="0"/>
              </a:rPr>
              <a:t> – read</a:t>
            </a:r>
            <a:br>
              <a:rPr lang="en-US" sz="2000" dirty="0">
                <a:latin typeface="Comic Sans MS" panose="030F0702030302020204" pitchFamily="66" charset="0"/>
              </a:rPr>
            </a:br>
            <a:r>
              <a:rPr lang="en-US" sz="2000" dirty="0" err="1">
                <a:latin typeface="Comic Sans MS" panose="030F0702030302020204" pitchFamily="66" charset="0"/>
              </a:rPr>
              <a:t>doli</a:t>
            </a:r>
            <a:r>
              <a:rPr lang="en-US" sz="2000" dirty="0">
                <a:latin typeface="Comic Sans MS" panose="030F0702030302020204" pitchFamily="66" charset="0"/>
              </a:rPr>
              <a:t> – dolly</a:t>
            </a:r>
            <a:br>
              <a:rPr lang="en-US" sz="2000" dirty="0">
                <a:latin typeface="Comic Sans MS" panose="030F0702030302020204" pitchFamily="66" charset="0"/>
              </a:rPr>
            </a:br>
            <a:r>
              <a:rPr lang="en-US" sz="2000" dirty="0">
                <a:latin typeface="Comic Sans MS" panose="030F0702030302020204" pitchFamily="66" charset="0"/>
              </a:rPr>
              <a:t>du – black</a:t>
            </a:r>
          </a:p>
          <a:p>
            <a:pPr>
              <a:lnSpc>
                <a:spcPct val="150000"/>
              </a:lnSpc>
            </a:pPr>
            <a:r>
              <a:rPr lang="en-US" sz="2000" dirty="0" err="1">
                <a:latin typeface="Comic Sans MS" panose="030F0702030302020204" pitchFamily="66" charset="0"/>
              </a:rPr>
              <a:t>esgidiau</a:t>
            </a:r>
            <a:r>
              <a:rPr lang="en-US" sz="2000" dirty="0">
                <a:latin typeface="Comic Sans MS" panose="030F0702030302020204" pitchFamily="66" charset="0"/>
              </a:rPr>
              <a:t> – shoes</a:t>
            </a:r>
            <a:br>
              <a:rPr lang="en-US" sz="2000" dirty="0">
                <a:latin typeface="Comic Sans MS" panose="030F0702030302020204" pitchFamily="66" charset="0"/>
              </a:rPr>
            </a:br>
            <a:r>
              <a:rPr lang="en-US" sz="2000" dirty="0" err="1">
                <a:latin typeface="Comic Sans MS" panose="030F0702030302020204" pitchFamily="66" charset="0"/>
              </a:rPr>
              <a:t>eistedd</a:t>
            </a:r>
            <a:r>
              <a:rPr lang="en-US" sz="2000" dirty="0">
                <a:latin typeface="Comic Sans MS" panose="030F0702030302020204" pitchFamily="66" charset="0"/>
              </a:rPr>
              <a:t> – sit</a:t>
            </a:r>
            <a:br>
              <a:rPr lang="en-US" sz="2000" dirty="0">
                <a:latin typeface="Comic Sans MS" panose="030F0702030302020204" pitchFamily="66" charset="0"/>
              </a:rPr>
            </a:br>
            <a:r>
              <a:rPr lang="en-US" sz="2000" dirty="0" err="1">
                <a:latin typeface="Comic Sans MS" panose="030F0702030302020204" pitchFamily="66" charset="0"/>
              </a:rPr>
              <a:t>heulog</a:t>
            </a:r>
            <a:r>
              <a:rPr lang="en-US" sz="2000" dirty="0">
                <a:latin typeface="Comic Sans MS" panose="030F0702030302020204" pitchFamily="66" charset="0"/>
              </a:rPr>
              <a:t> – sunny</a:t>
            </a:r>
            <a:br>
              <a:rPr lang="en-US" sz="2000" dirty="0">
                <a:latin typeface="Comic Sans MS" panose="030F0702030302020204" pitchFamily="66" charset="0"/>
              </a:rPr>
            </a:br>
            <a:r>
              <a:rPr lang="en-US" sz="2000" dirty="0" err="1">
                <a:latin typeface="Comic Sans MS" panose="030F0702030302020204" pitchFamily="66" charset="0"/>
              </a:rPr>
              <a:t>hoffi</a:t>
            </a:r>
            <a:r>
              <a:rPr lang="en-US" sz="2000" dirty="0">
                <a:latin typeface="Comic Sans MS" panose="030F0702030302020204" pitchFamily="66" charset="0"/>
              </a:rPr>
              <a:t> – like</a:t>
            </a:r>
            <a:br>
              <a:rPr lang="en-US" sz="2000" dirty="0">
                <a:latin typeface="Comic Sans MS" panose="030F0702030302020204" pitchFamily="66" charset="0"/>
              </a:rPr>
            </a:b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endParaRPr lang="en-US" sz="2000" dirty="0">
              <a:latin typeface="Comic Sans MS" panose="030F0702030302020204" pitchFamily="66" charset="0"/>
            </a:endParaRPr>
          </a:p>
          <a:p>
            <a:pPr>
              <a:lnSpc>
                <a:spcPct val="150000"/>
              </a:lnSpc>
            </a:pPr>
            <a:r>
              <a:rPr lang="en-US" sz="2000" dirty="0" err="1">
                <a:latin typeface="Comic Sans MS" panose="030F0702030302020204" pitchFamily="66" charset="0"/>
              </a:rPr>
              <a:t>llaeth</a:t>
            </a:r>
            <a:r>
              <a:rPr lang="en-US" sz="2000" dirty="0">
                <a:latin typeface="Comic Sans MS" panose="030F0702030302020204" pitchFamily="66" charset="0"/>
              </a:rPr>
              <a:t> – milk</a:t>
            </a:r>
            <a:br>
              <a:rPr lang="en-US" sz="2000" dirty="0">
                <a:latin typeface="Comic Sans MS" panose="030F0702030302020204" pitchFamily="66" charset="0"/>
              </a:rPr>
            </a:br>
            <a:r>
              <a:rPr lang="en-US" sz="2000" dirty="0" err="1">
                <a:latin typeface="Comic Sans MS" panose="030F0702030302020204" pitchFamily="66" charset="0"/>
              </a:rPr>
              <a:t>lliwio</a:t>
            </a:r>
            <a:r>
              <a:rPr lang="en-US" sz="2000" dirty="0">
                <a:latin typeface="Comic Sans MS" panose="030F0702030302020204" pitchFamily="66" charset="0"/>
              </a:rPr>
              <a:t> -  to </a:t>
            </a:r>
            <a:r>
              <a:rPr lang="en-US" sz="2000" dirty="0" err="1">
                <a:latin typeface="Comic Sans MS" panose="030F0702030302020204" pitchFamily="66" charset="0"/>
              </a:rPr>
              <a:t>colour</a:t>
            </a:r>
            <a:br>
              <a:rPr lang="en-US" sz="2000" dirty="0">
                <a:latin typeface="Comic Sans MS" panose="030F0702030302020204" pitchFamily="66" charset="0"/>
              </a:rPr>
            </a:br>
            <a:r>
              <a:rPr lang="en-US" sz="2000" dirty="0">
                <a:latin typeface="Comic Sans MS" panose="030F0702030302020204" pitchFamily="66" charset="0"/>
              </a:rPr>
              <a:t>mam – mum</a:t>
            </a:r>
            <a:br>
              <a:rPr lang="en-US" sz="2000" dirty="0">
                <a:latin typeface="Comic Sans MS" panose="030F0702030302020204" pitchFamily="66" charset="0"/>
              </a:rPr>
            </a:br>
            <a:r>
              <a:rPr lang="en-US" sz="2000" dirty="0" err="1">
                <a:latin typeface="Comic Sans MS" panose="030F0702030302020204" pitchFamily="66" charset="0"/>
              </a:rPr>
              <a:t>melyn</a:t>
            </a:r>
            <a:r>
              <a:rPr lang="en-US" sz="2000" dirty="0">
                <a:latin typeface="Comic Sans MS" panose="030F0702030302020204" pitchFamily="66" charset="0"/>
              </a:rPr>
              <a:t> – yellow</a:t>
            </a:r>
          </a:p>
          <a:p>
            <a:pPr>
              <a:lnSpc>
                <a:spcPct val="150000"/>
              </a:lnSpc>
            </a:pPr>
            <a:r>
              <a:rPr lang="en-US" sz="2000" dirty="0" err="1">
                <a:latin typeface="Comic Sans MS" panose="030F0702030302020204" pitchFamily="66" charset="0"/>
              </a:rPr>
              <a:t>pensil</a:t>
            </a:r>
            <a:r>
              <a:rPr lang="en-US" sz="2000" dirty="0">
                <a:latin typeface="Comic Sans MS" panose="030F0702030302020204" pitchFamily="66" charset="0"/>
              </a:rPr>
              <a:t> – pencil</a:t>
            </a:r>
            <a:br>
              <a:rPr lang="en-US" sz="2000" dirty="0">
                <a:latin typeface="Comic Sans MS" panose="030F0702030302020204" pitchFamily="66" charset="0"/>
              </a:rPr>
            </a:br>
            <a:r>
              <a:rPr lang="en-US" sz="2000" dirty="0" err="1">
                <a:latin typeface="Comic Sans MS" panose="030F0702030302020204" pitchFamily="66" charset="0"/>
              </a:rPr>
              <a:t>pêl</a:t>
            </a:r>
            <a:r>
              <a:rPr lang="en-US" sz="2000" dirty="0">
                <a:latin typeface="Comic Sans MS" panose="030F0702030302020204" pitchFamily="66" charset="0"/>
              </a:rPr>
              <a:t> – ball</a:t>
            </a:r>
            <a:br>
              <a:rPr lang="en-US" sz="2000" dirty="0">
                <a:latin typeface="Comic Sans MS" panose="030F0702030302020204" pitchFamily="66" charset="0"/>
              </a:rPr>
            </a:br>
            <a:r>
              <a:rPr lang="en-US" sz="2000" dirty="0" err="1">
                <a:latin typeface="Comic Sans MS" panose="030F0702030302020204" pitchFamily="66" charset="0"/>
              </a:rPr>
              <a:t>pêl</a:t>
            </a:r>
            <a:r>
              <a:rPr lang="en-US" sz="2000" dirty="0">
                <a:latin typeface="Comic Sans MS" panose="030F0702030302020204" pitchFamily="66" charset="0"/>
              </a:rPr>
              <a:t> </a:t>
            </a:r>
            <a:r>
              <a:rPr lang="en-US" sz="2000" dirty="0" err="1">
                <a:latin typeface="Comic Sans MS" panose="030F0702030302020204" pitchFamily="66" charset="0"/>
              </a:rPr>
              <a:t>droed</a:t>
            </a:r>
            <a:r>
              <a:rPr lang="en-US" sz="2000" dirty="0">
                <a:latin typeface="Comic Sans MS" panose="030F0702030302020204" pitchFamily="66" charset="0"/>
              </a:rPr>
              <a:t> – football</a:t>
            </a:r>
            <a:br>
              <a:rPr lang="en-US" sz="2000" dirty="0">
                <a:latin typeface="Comic Sans MS" panose="030F0702030302020204" pitchFamily="66" charset="0"/>
              </a:rPr>
            </a:br>
            <a:r>
              <a:rPr lang="en-US" sz="2000" dirty="0" err="1">
                <a:latin typeface="Comic Sans MS" panose="030F0702030302020204" pitchFamily="66" charset="0"/>
              </a:rPr>
              <a:t>siwmper</a:t>
            </a:r>
            <a:r>
              <a:rPr lang="en-US" sz="2000" dirty="0">
                <a:latin typeface="Comic Sans MS" panose="030F0702030302020204" pitchFamily="66" charset="0"/>
              </a:rPr>
              <a:t> – jumper</a:t>
            </a:r>
            <a:br>
              <a:rPr lang="en-US" sz="2000" dirty="0">
                <a:latin typeface="Comic Sans MS" panose="030F0702030302020204" pitchFamily="66" charset="0"/>
              </a:rPr>
            </a:br>
            <a:r>
              <a:rPr lang="en-US" sz="2000" dirty="0" err="1">
                <a:latin typeface="Comic Sans MS" panose="030F0702030302020204" pitchFamily="66" charset="0"/>
              </a:rPr>
              <a:t>tedi</a:t>
            </a:r>
            <a:r>
              <a:rPr lang="en-US" sz="2000" dirty="0">
                <a:latin typeface="Comic Sans MS" panose="030F0702030302020204" pitchFamily="66" charset="0"/>
              </a:rPr>
              <a:t> – teddy</a:t>
            </a:r>
            <a:br>
              <a:rPr lang="en-US" sz="2000" dirty="0">
                <a:latin typeface="Comic Sans MS" panose="030F0702030302020204" pitchFamily="66" charset="0"/>
              </a:rPr>
            </a:br>
            <a:r>
              <a:rPr lang="en-US" sz="2000" dirty="0" err="1">
                <a:latin typeface="Comic Sans MS" panose="030F0702030302020204" pitchFamily="66" charset="0"/>
              </a:rPr>
              <a:t>trên</a:t>
            </a:r>
            <a:r>
              <a:rPr lang="en-US" sz="2000" dirty="0">
                <a:latin typeface="Comic Sans MS" panose="030F0702030302020204" pitchFamily="66" charset="0"/>
              </a:rPr>
              <a:t> – train</a:t>
            </a:r>
            <a:br>
              <a:rPr lang="en-US" sz="2000" dirty="0">
                <a:latin typeface="Comic Sans MS" panose="030F0702030302020204" pitchFamily="66" charset="0"/>
              </a:rPr>
            </a:br>
            <a:r>
              <a:rPr lang="en-US" sz="2000" dirty="0" err="1">
                <a:latin typeface="Comic Sans MS" panose="030F0702030302020204" pitchFamily="66" charset="0"/>
              </a:rPr>
              <a:t>trist</a:t>
            </a:r>
            <a:r>
              <a:rPr lang="en-US" sz="2000" dirty="0">
                <a:latin typeface="Comic Sans MS" panose="030F0702030302020204" pitchFamily="66" charset="0"/>
              </a:rPr>
              <a:t>/ </a:t>
            </a:r>
            <a:r>
              <a:rPr lang="en-US" sz="2000" dirty="0" err="1">
                <a:latin typeface="Comic Sans MS" panose="030F0702030302020204" pitchFamily="66" charset="0"/>
              </a:rPr>
              <a:t>drist</a:t>
            </a:r>
            <a:r>
              <a:rPr lang="en-US" sz="2000" dirty="0">
                <a:latin typeface="Comic Sans MS" panose="030F0702030302020204" pitchFamily="66" charset="0"/>
              </a:rPr>
              <a:t> – sad</a:t>
            </a:r>
            <a:br>
              <a:rPr lang="en-US" sz="2000" dirty="0">
                <a:latin typeface="Comic Sans MS" panose="030F0702030302020204" pitchFamily="66" charset="0"/>
              </a:rPr>
            </a:br>
            <a:r>
              <a:rPr lang="en-US" sz="2000" dirty="0" err="1">
                <a:latin typeface="Comic Sans MS" panose="030F0702030302020204" pitchFamily="66" charset="0"/>
              </a:rPr>
              <a:t>trowsus</a:t>
            </a:r>
            <a:r>
              <a:rPr lang="en-US" sz="2000" dirty="0">
                <a:latin typeface="Comic Sans MS" panose="030F0702030302020204" pitchFamily="66" charset="0"/>
              </a:rPr>
              <a:t> – trousers</a:t>
            </a:r>
            <a:br>
              <a:rPr lang="en-US" sz="2000" dirty="0">
                <a:latin typeface="Comic Sans MS" panose="030F0702030302020204" pitchFamily="66" charset="0"/>
              </a:rPr>
            </a:br>
            <a:r>
              <a:rPr lang="en-US" sz="2000" dirty="0" err="1">
                <a:latin typeface="Comic Sans MS" panose="030F0702030302020204" pitchFamily="66" charset="0"/>
              </a:rPr>
              <a:t>wedi</a:t>
            </a:r>
            <a:r>
              <a:rPr lang="en-US" sz="2000" dirty="0">
                <a:latin typeface="Comic Sans MS" panose="030F0702030302020204" pitchFamily="66" charset="0"/>
              </a:rPr>
              <a:t> </a:t>
            </a:r>
            <a:r>
              <a:rPr lang="en-US" sz="2000" dirty="0" err="1">
                <a:latin typeface="Comic Sans MS" panose="030F0702030302020204" pitchFamily="66" charset="0"/>
              </a:rPr>
              <a:t>blino</a:t>
            </a:r>
            <a:r>
              <a:rPr lang="en-US" sz="2000" dirty="0">
                <a:latin typeface="Comic Sans MS" panose="030F0702030302020204" pitchFamily="66" charset="0"/>
              </a:rPr>
              <a:t> - tired</a:t>
            </a:r>
            <a:endParaRPr lang="en-GB" sz="2000" dirty="0">
              <a:latin typeface="Comic Sans MS" panose="030F0702030302020204" pitchFamily="66" charset="0"/>
            </a:endParaRPr>
          </a:p>
          <a:p>
            <a:r>
              <a:rPr lang="en-US" dirty="0"/>
              <a:t>	</a:t>
            </a:r>
            <a:r>
              <a:rPr lang="en-GB" dirty="0"/>
              <a:t> </a:t>
            </a:r>
          </a:p>
        </p:txBody>
      </p:sp>
    </p:spTree>
    <p:extLst>
      <p:ext uri="{BB962C8B-B14F-4D97-AF65-F5344CB8AC3E}">
        <p14:creationId xmlns:p14="http://schemas.microsoft.com/office/powerpoint/2010/main" val="13056868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C5A0046315A294D86D62B1D6BF83F95" ma:contentTypeVersion="5" ma:contentTypeDescription="Create a new document." ma:contentTypeScope="" ma:versionID="ebd6116885e7a9b4a39de78cfc3e5429">
  <xsd:schema xmlns:xsd="http://www.w3.org/2001/XMLSchema" xmlns:xs="http://www.w3.org/2001/XMLSchema" xmlns:p="http://schemas.microsoft.com/office/2006/metadata/properties" xmlns:ns2="35d2a652-3141-4aab-a04c-46aee61acba3" xmlns:ns3="d6a4d32e-e50d-491b-9c17-32e9d8d81635" targetNamespace="http://schemas.microsoft.com/office/2006/metadata/properties" ma:root="true" ma:fieldsID="3163bbd59b894faac5c3ce525a0b58ce" ns2:_="" ns3:_="">
    <xsd:import namespace="35d2a652-3141-4aab-a04c-46aee61acba3"/>
    <xsd:import namespace="d6a4d32e-e50d-491b-9c17-32e9d8d81635"/>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d2a652-3141-4aab-a04c-46aee61acba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6a4d32e-e50d-491b-9c17-32e9d8d81635"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6FCC1B7-B12E-443C-82BC-642625A4CF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5d2a652-3141-4aab-a04c-46aee61acba3"/>
    <ds:schemaRef ds:uri="d6a4d32e-e50d-491b-9c17-32e9d8d816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57B4DC0-11E8-4FE9-9397-A6F7F9C75357}">
  <ds:schemaRefs>
    <ds:schemaRef ds:uri="http://purl.org/dc/terms/"/>
    <ds:schemaRef ds:uri="http://schemas.openxmlformats.org/package/2006/metadata/core-properties"/>
    <ds:schemaRef ds:uri="d6a4d32e-e50d-491b-9c17-32e9d8d81635"/>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35d2a652-3141-4aab-a04c-46aee61acba3"/>
    <ds:schemaRef ds:uri="http://www.w3.org/XML/1998/namespace"/>
  </ds:schemaRefs>
</ds:datastoreItem>
</file>

<file path=customXml/itemProps3.xml><?xml version="1.0" encoding="utf-8"?>
<ds:datastoreItem xmlns:ds="http://schemas.openxmlformats.org/officeDocument/2006/customXml" ds:itemID="{FED092AD-615C-47AF-8CD6-AF414AED19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605</TotalTime>
  <Words>1348</Words>
  <Application>Microsoft Office PowerPoint</Application>
  <PresentationFormat>Custom</PresentationFormat>
  <Paragraphs>384</Paragraphs>
  <Slides>17</Slides>
  <Notes>0</Notes>
  <HiddenSlides>0</HiddenSlides>
  <MMClips>145</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Bauhaus 93</vt:lpstr>
      <vt:lpstr>Calibri</vt:lpstr>
      <vt:lpstr>Comic Sans MS</vt:lpstr>
      <vt:lpstr>Symbol</vt:lpstr>
      <vt:lpstr>Times New Roman</vt:lpstr>
      <vt:lpstr>Wingdings</vt:lpstr>
      <vt:lpstr>Office Theme</vt:lpstr>
      <vt:lpstr>PowerPoint Presentation</vt:lpstr>
      <vt:lpstr>Cydnabyddiaethau/ Acknowledgements</vt:lpstr>
      <vt:lpstr>Continuum of Welsh Language Patterns</vt:lpstr>
      <vt:lpstr>Continwwm Patrymau Iaith</vt:lpstr>
      <vt:lpstr>Meithrin/Nursery</vt:lpstr>
      <vt:lpstr>PowerPoint Presentation</vt:lpstr>
      <vt:lpstr>Derbyn/Reception</vt:lpstr>
      <vt:lpstr>Derbyn/Reception</vt:lpstr>
      <vt:lpstr>Blwyddyn/Year 1</vt:lpstr>
      <vt:lpstr>Blwyddyn/Year 1</vt:lpstr>
      <vt:lpstr>Blwyddyn/Year 2</vt:lpstr>
      <vt:lpstr>Blwyddyn/Year 2</vt:lpstr>
      <vt:lpstr>Blwyddyn/Year 2</vt:lpstr>
      <vt:lpstr>Blwyddyn/Year 2</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Jones, Menna</dc:creator>
  <cp:lastModifiedBy>Shell Cowley</cp:lastModifiedBy>
  <cp:revision>79</cp:revision>
  <dcterms:created xsi:type="dcterms:W3CDTF">2018-11-08T09:14:46Z</dcterms:created>
  <dcterms:modified xsi:type="dcterms:W3CDTF">2019-05-02T09:32:41Z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2013-09-03T00:00:00Z</vt:filetime>
  </property>
  <property fmtid="{D5CDD505-2E9C-101B-9397-08002B2CF9AE}" pid="3" name="Creator">
    <vt:lpwstr>Acrobat PDFMaker 10.1 for Publisher</vt:lpwstr>
  </property>
  <property fmtid="{D5CDD505-2E9C-101B-9397-08002B2CF9AE}" pid="4" name="LastSaved">
    <vt:filetime>2018-11-08T00:00:00Z</vt:filetime>
  </property>
  <property fmtid="{D5CDD505-2E9C-101B-9397-08002B2CF9AE}" pid="5" name="ContentTypeId">
    <vt:lpwstr>0x010100FC5A0046315A294D86D62B1D6BF83F95</vt:lpwstr>
  </property>
</Properties>
</file>