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2214" y="-11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C06B0-EA2D-4FFA-A7C8-5AD9E35C932B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3B233-6996-4DD0-9D7D-58AF28810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045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C06B0-EA2D-4FFA-A7C8-5AD9E35C932B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3B233-6996-4DD0-9D7D-58AF28810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747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C06B0-EA2D-4FFA-A7C8-5AD9E35C932B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3B233-6996-4DD0-9D7D-58AF28810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863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C06B0-EA2D-4FFA-A7C8-5AD9E35C932B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3B233-6996-4DD0-9D7D-58AF28810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845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C06B0-EA2D-4FFA-A7C8-5AD9E35C932B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3B233-6996-4DD0-9D7D-58AF28810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882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C06B0-EA2D-4FFA-A7C8-5AD9E35C932B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3B233-6996-4DD0-9D7D-58AF28810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875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C06B0-EA2D-4FFA-A7C8-5AD9E35C932B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3B233-6996-4DD0-9D7D-58AF28810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790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C06B0-EA2D-4FFA-A7C8-5AD9E35C932B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3B233-6996-4DD0-9D7D-58AF28810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733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C06B0-EA2D-4FFA-A7C8-5AD9E35C932B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3B233-6996-4DD0-9D7D-58AF28810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021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C06B0-EA2D-4FFA-A7C8-5AD9E35C932B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3B233-6996-4DD0-9D7D-58AF28810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604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C06B0-EA2D-4FFA-A7C8-5AD9E35C932B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3B233-6996-4DD0-9D7D-58AF28810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728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7C06B0-EA2D-4FFA-A7C8-5AD9E35C932B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93B233-6996-4DD0-9D7D-58AF28810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232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87" r="13836" b="13893"/>
          <a:stretch/>
        </p:blipFill>
        <p:spPr bwMode="auto">
          <a:xfrm>
            <a:off x="0" y="476672"/>
            <a:ext cx="9144000" cy="5485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1497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Teacher</cp:lastModifiedBy>
  <cp:revision>1</cp:revision>
  <dcterms:created xsi:type="dcterms:W3CDTF">2018-10-10T15:06:16Z</dcterms:created>
  <dcterms:modified xsi:type="dcterms:W3CDTF">2018-10-10T15:07:55Z</dcterms:modified>
</cp:coreProperties>
</file>