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18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1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441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354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710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60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47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08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27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44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646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37FA3-94B6-46A5-A17A-4B023813599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F591F-68F7-49D7-BF59-F7D87037B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0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" t="14015" r="10937" b="7197"/>
          <a:stretch/>
        </p:blipFill>
        <p:spPr bwMode="auto">
          <a:xfrm>
            <a:off x="26105" y="116631"/>
            <a:ext cx="9036496" cy="612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8608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2017-09-26T11:35:44Z</dcterms:created>
  <dcterms:modified xsi:type="dcterms:W3CDTF">2018-09-25T09:13:40Z</dcterms:modified>
</cp:coreProperties>
</file>