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504" y="5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A4CCC-E483-4834-87F1-5C9B92120C41}" type="datetimeFigureOut">
              <a:rPr lang="en-GB" smtClean="0"/>
              <a:t>18/09/2018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BEBB8-906F-4CBC-9038-D5A556951F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1756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A4CCC-E483-4834-87F1-5C9B92120C41}" type="datetimeFigureOut">
              <a:rPr lang="en-GB" smtClean="0"/>
              <a:t>18/09/2018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BEBB8-906F-4CBC-9038-D5A556951F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95705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A4CCC-E483-4834-87F1-5C9B92120C41}" type="datetimeFigureOut">
              <a:rPr lang="en-GB" smtClean="0"/>
              <a:t>18/09/2018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BEBB8-906F-4CBC-9038-D5A556951F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36134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A4CCC-E483-4834-87F1-5C9B92120C41}" type="datetimeFigureOut">
              <a:rPr lang="en-GB" smtClean="0"/>
              <a:t>18/09/2018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BEBB8-906F-4CBC-9038-D5A556951F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9463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A4CCC-E483-4834-87F1-5C9B92120C41}" type="datetimeFigureOut">
              <a:rPr lang="en-GB" smtClean="0"/>
              <a:t>18/09/2018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BEBB8-906F-4CBC-9038-D5A556951F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3715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A4CCC-E483-4834-87F1-5C9B92120C41}" type="datetimeFigureOut">
              <a:rPr lang="en-GB" smtClean="0"/>
              <a:t>18/09/2018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BEBB8-906F-4CBC-9038-D5A556951F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59899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A4CCC-E483-4834-87F1-5C9B92120C41}" type="datetimeFigureOut">
              <a:rPr lang="en-GB" smtClean="0"/>
              <a:t>18/09/2018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BEBB8-906F-4CBC-9038-D5A556951F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68269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A4CCC-E483-4834-87F1-5C9B92120C41}" type="datetimeFigureOut">
              <a:rPr lang="en-GB" smtClean="0"/>
              <a:t>18/09/2018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BEBB8-906F-4CBC-9038-D5A556951F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59579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A4CCC-E483-4834-87F1-5C9B92120C41}" type="datetimeFigureOut">
              <a:rPr lang="en-GB" smtClean="0"/>
              <a:t>18/09/2018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BEBB8-906F-4CBC-9038-D5A556951F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66387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A4CCC-E483-4834-87F1-5C9B92120C41}" type="datetimeFigureOut">
              <a:rPr lang="en-GB" smtClean="0"/>
              <a:t>18/09/2018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BEBB8-906F-4CBC-9038-D5A556951F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41574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A4CCC-E483-4834-87F1-5C9B92120C41}" type="datetimeFigureOut">
              <a:rPr lang="en-GB" smtClean="0"/>
              <a:t>18/09/2018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BEBB8-906F-4CBC-9038-D5A556951F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1919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1A4CCC-E483-4834-87F1-5C9B92120C41}" type="datetimeFigureOut">
              <a:rPr lang="en-GB" smtClean="0"/>
              <a:t>18/09/2018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2BEBB8-906F-4CBC-9038-D5A556951F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00833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3" t="11334" r="15485" b="5271"/>
          <a:stretch/>
        </p:blipFill>
        <p:spPr bwMode="auto">
          <a:xfrm>
            <a:off x="-6771" y="-30655"/>
            <a:ext cx="9259291" cy="75287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856995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Presentation</vt:lpstr>
    </vt:vector>
  </TitlesOfParts>
  <Company>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Teacher</dc:creator>
  <cp:lastModifiedBy>Teacher</cp:lastModifiedBy>
  <cp:revision>1</cp:revision>
  <dcterms:created xsi:type="dcterms:W3CDTF">2017-09-22T07:54:08Z</dcterms:created>
  <dcterms:modified xsi:type="dcterms:W3CDTF">2018-09-18T10:52:22Z</dcterms:modified>
</cp:coreProperties>
</file>