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D55306-7E05-0965-4205-FD73B15180CB}" v="53" dt="2022-10-12T09:19:51.363"/>
    <p1510:client id="{B531C1A4-5DCA-BCFD-EA45-D5D656AE96A2}" v="124" dt="2022-10-16T08:17:40.971"/>
    <p1510:client id="{E09E12D0-2785-B336-DB4C-A4AFA2A7B435}" v="627" dt="2022-10-12T18:39:29.178"/>
    <p1510:client id="{FBE01DCD-F2F1-406E-B587-9C9133115D42}" v="413" dt="2022-10-11T14:14:47.5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10/16/2022</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9733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10/16/2022</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2530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2016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980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580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8487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5357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8656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426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1842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10/16/2022</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9654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10/16/2022</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722151243"/>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27" r:id="rId5"/>
    <p:sldLayoutId id="2147483732" r:id="rId6"/>
    <p:sldLayoutId id="2147483728" r:id="rId7"/>
    <p:sldLayoutId id="2147483729" r:id="rId8"/>
    <p:sldLayoutId id="2147483730" r:id="rId9"/>
    <p:sldLayoutId id="2147483731" r:id="rId10"/>
    <p:sldLayoutId id="2147483733"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ecovillage.org/project/seeds-for-eco-communities/"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F58FB4AA-7058-4218-AE65-3ACD24A41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3" name="Picture 3">
            <a:extLst>
              <a:ext uri="{FF2B5EF4-FFF2-40B4-BE49-F238E27FC236}">
                <a16:creationId xmlns:a16="http://schemas.microsoft.com/office/drawing/2014/main" id="{4F2FFE74-32BD-A575-AA1A-61D194E35204}"/>
              </a:ext>
            </a:extLst>
          </p:cNvPr>
          <p:cNvPicPr>
            <a:picLocks noChangeAspect="1"/>
          </p:cNvPicPr>
          <p:nvPr/>
        </p:nvPicPr>
        <p:blipFill rotWithShape="1">
          <a:blip r:embed="rId2"/>
          <a:srcRect t="8721" r="-2" b="-2"/>
          <a:stretch/>
        </p:blipFill>
        <p:spPr>
          <a:xfrm>
            <a:off x="1" y="2520341"/>
            <a:ext cx="6740511" cy="4337659"/>
          </a:xfrm>
          <a:custGeom>
            <a:avLst/>
            <a:gdLst/>
            <a:ahLst/>
            <a:cxnLst/>
            <a:rect l="l" t="t" r="r" b="b"/>
            <a:pathLst>
              <a:path w="6740511" h="4337659">
                <a:moveTo>
                  <a:pt x="2395232" y="0"/>
                </a:moveTo>
                <a:cubicBezTo>
                  <a:pt x="4720174" y="0"/>
                  <a:pt x="6618669" y="1825840"/>
                  <a:pt x="6735054" y="4121859"/>
                </a:cubicBezTo>
                <a:lnTo>
                  <a:pt x="6740511" y="4337659"/>
                </a:lnTo>
                <a:lnTo>
                  <a:pt x="0" y="4337659"/>
                </a:lnTo>
                <a:lnTo>
                  <a:pt x="0" y="721070"/>
                </a:lnTo>
                <a:lnTo>
                  <a:pt x="97326" y="656591"/>
                </a:lnTo>
                <a:cubicBezTo>
                  <a:pt x="763937" y="240461"/>
                  <a:pt x="1551503" y="0"/>
                  <a:pt x="2395232" y="0"/>
                </a:cubicBezTo>
                <a:close/>
              </a:path>
            </a:pathLst>
          </a:custGeom>
        </p:spPr>
      </p:pic>
      <p:sp>
        <p:nvSpPr>
          <p:cNvPr id="39" name="Arc 38">
            <a:extLst>
              <a:ext uri="{FF2B5EF4-FFF2-40B4-BE49-F238E27FC236}">
                <a16:creationId xmlns:a16="http://schemas.microsoft.com/office/drawing/2014/main" id="{7CCEF7F6-0F58-4CE0-B7EF-4C9FFC70B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995211" flipH="1">
            <a:off x="8706240" y="775850"/>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7053595" y="753626"/>
            <a:ext cx="4290098" cy="3004145"/>
          </a:xfrm>
        </p:spPr>
        <p:txBody>
          <a:bodyPr>
            <a:normAutofit/>
          </a:bodyPr>
          <a:lstStyle/>
          <a:p>
            <a:r>
              <a:rPr lang="en-US" dirty="0">
                <a:cs typeface="Calibri Light"/>
              </a:rPr>
              <a:t>Our eco school</a:t>
            </a:r>
            <a:endParaRPr lang="en-US"/>
          </a:p>
        </p:txBody>
      </p:sp>
      <p:sp>
        <p:nvSpPr>
          <p:cNvPr id="3" name="Subtitle 2"/>
          <p:cNvSpPr>
            <a:spLocks noGrp="1"/>
          </p:cNvSpPr>
          <p:nvPr>
            <p:ph type="subTitle" idx="1"/>
          </p:nvPr>
        </p:nvSpPr>
        <p:spPr>
          <a:xfrm>
            <a:off x="7053594" y="3849845"/>
            <a:ext cx="4290099" cy="2189214"/>
          </a:xfrm>
        </p:spPr>
        <p:txBody>
          <a:bodyPr vert="horz" lIns="91440" tIns="45720" rIns="91440" bIns="45720" rtlCol="0">
            <a:normAutofit/>
          </a:bodyPr>
          <a:lstStyle/>
          <a:p>
            <a:r>
              <a:rPr lang="en-US" dirty="0">
                <a:latin typeface="Cavolini"/>
                <a:cs typeface="Calibri"/>
              </a:rPr>
              <a:t>By Cora </a:t>
            </a:r>
            <a:endParaRPr lang="en-US">
              <a:latin typeface="Cavolini"/>
            </a:endParaRPr>
          </a:p>
        </p:txBody>
      </p:sp>
      <p:pic>
        <p:nvPicPr>
          <p:cNvPr id="5" name="Picture 5" descr="Where to buy plants online: 19 online plant stores to shop now">
            <a:extLst>
              <a:ext uri="{FF2B5EF4-FFF2-40B4-BE49-F238E27FC236}">
                <a16:creationId xmlns:a16="http://schemas.microsoft.com/office/drawing/2014/main" id="{1851A432-E99C-33EE-B19D-4BCDE0A1B840}"/>
              </a:ext>
            </a:extLst>
          </p:cNvPr>
          <p:cNvPicPr>
            <a:picLocks noChangeAspect="1"/>
          </p:cNvPicPr>
          <p:nvPr/>
        </p:nvPicPr>
        <p:blipFill rotWithShape="1">
          <a:blip r:embed="rId3"/>
          <a:srcRect r="11" b="11"/>
          <a:stretch/>
        </p:blipFill>
        <p:spPr>
          <a:xfrm>
            <a:off x="1251569" y="255957"/>
            <a:ext cx="1731410" cy="1731410"/>
          </a:xfrm>
          <a:custGeom>
            <a:avLst/>
            <a:gdLst/>
            <a:ahLst/>
            <a:cxnLst/>
            <a:rect l="l" t="t" r="r" b="b"/>
            <a:pathLst>
              <a:path w="1592826" h="1592826">
                <a:moveTo>
                  <a:pt x="796413" y="0"/>
                </a:moveTo>
                <a:cubicBezTo>
                  <a:pt x="1236260" y="0"/>
                  <a:pt x="1592826" y="356566"/>
                  <a:pt x="1592826" y="796413"/>
                </a:cubicBezTo>
                <a:cubicBezTo>
                  <a:pt x="1592826" y="1236260"/>
                  <a:pt x="1236260" y="1592826"/>
                  <a:pt x="796413" y="1592826"/>
                </a:cubicBezTo>
                <a:cubicBezTo>
                  <a:pt x="356566" y="1592826"/>
                  <a:pt x="0" y="1236260"/>
                  <a:pt x="0" y="796413"/>
                </a:cubicBezTo>
                <a:cubicBezTo>
                  <a:pt x="0" y="356566"/>
                  <a:pt x="356566" y="0"/>
                  <a:pt x="796413" y="0"/>
                </a:cubicBezTo>
                <a:close/>
              </a:path>
            </a:pathLst>
          </a:custGeom>
        </p:spPr>
      </p:pic>
      <p:pic>
        <p:nvPicPr>
          <p:cNvPr id="6" name="Picture 6" descr="Diagram&#10;&#10;Description automatically generated">
            <a:extLst>
              <a:ext uri="{FF2B5EF4-FFF2-40B4-BE49-F238E27FC236}">
                <a16:creationId xmlns:a16="http://schemas.microsoft.com/office/drawing/2014/main" id="{403E146C-ED92-4203-F380-21B5DCE3A032}"/>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2" b="998"/>
          <a:stretch/>
        </p:blipFill>
        <p:spPr>
          <a:xfrm>
            <a:off x="3286621" y="1000129"/>
            <a:ext cx="2905105" cy="2905105"/>
          </a:xfrm>
          <a:custGeom>
            <a:avLst/>
            <a:gdLst/>
            <a:ahLst/>
            <a:cxnLst/>
            <a:rect l="l" t="t" r="r" b="b"/>
            <a:pathLst>
              <a:path w="1368006" h="1368006">
                <a:moveTo>
                  <a:pt x="684003" y="0"/>
                </a:moveTo>
                <a:cubicBezTo>
                  <a:pt x="1061767" y="0"/>
                  <a:pt x="1368006" y="306239"/>
                  <a:pt x="1368006" y="684003"/>
                </a:cubicBezTo>
                <a:cubicBezTo>
                  <a:pt x="1368006" y="1061767"/>
                  <a:pt x="1061767" y="1368006"/>
                  <a:pt x="684003" y="1368006"/>
                </a:cubicBezTo>
                <a:cubicBezTo>
                  <a:pt x="306239" y="1368006"/>
                  <a:pt x="0" y="1061767"/>
                  <a:pt x="0" y="684003"/>
                </a:cubicBezTo>
                <a:cubicBezTo>
                  <a:pt x="0" y="306239"/>
                  <a:pt x="306239" y="0"/>
                  <a:pt x="684003" y="0"/>
                </a:cubicBezTo>
                <a:close/>
              </a:path>
            </a:pathLst>
          </a:custGeom>
        </p:spPr>
      </p:pic>
    </p:spTree>
    <p:extLst>
      <p:ext uri="{BB962C8B-B14F-4D97-AF65-F5344CB8AC3E}">
        <p14:creationId xmlns:p14="http://schemas.microsoft.com/office/powerpoint/2010/main" val="1098572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 presetClass="entr" presetSubtype="0"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2B102-B46A-129E-9AA0-8AE8286BB774}"/>
              </a:ext>
            </a:extLst>
          </p:cNvPr>
          <p:cNvSpPr>
            <a:spLocks noGrp="1"/>
          </p:cNvSpPr>
          <p:nvPr>
            <p:ph type="title"/>
          </p:nvPr>
        </p:nvSpPr>
        <p:spPr/>
        <p:txBody>
          <a:bodyPr/>
          <a:lstStyle/>
          <a:p>
            <a:r>
              <a:rPr lang="en-US" dirty="0">
                <a:cs typeface="Aharoni"/>
              </a:rPr>
              <a:t>Active travel in the school</a:t>
            </a:r>
            <a:endParaRPr lang="en-US" dirty="0"/>
          </a:p>
        </p:txBody>
      </p:sp>
      <p:sp>
        <p:nvSpPr>
          <p:cNvPr id="3" name="Content Placeholder 2">
            <a:extLst>
              <a:ext uri="{FF2B5EF4-FFF2-40B4-BE49-F238E27FC236}">
                <a16:creationId xmlns:a16="http://schemas.microsoft.com/office/drawing/2014/main" id="{A14670E8-06CE-1F4A-69E8-41CEA8B2F2B4}"/>
              </a:ext>
            </a:extLst>
          </p:cNvPr>
          <p:cNvSpPr>
            <a:spLocks noGrp="1"/>
          </p:cNvSpPr>
          <p:nvPr>
            <p:ph idx="1"/>
          </p:nvPr>
        </p:nvSpPr>
        <p:spPr/>
        <p:txBody>
          <a:bodyPr vert="horz" lIns="91440" tIns="45720" rIns="91440" bIns="45720" rtlCol="0" anchor="t">
            <a:normAutofit lnSpcReduction="10000"/>
          </a:bodyPr>
          <a:lstStyle/>
          <a:p>
            <a:r>
              <a:rPr lang="en-US" dirty="0">
                <a:latin typeface="Cavolini"/>
                <a:cs typeface="Cavolini"/>
              </a:rPr>
              <a:t>If you live to far away from</a:t>
            </a:r>
            <a:r>
              <a:rPr lang="en-US" dirty="0"/>
              <a:t> </a:t>
            </a:r>
            <a:r>
              <a:rPr lang="en-US" dirty="0">
                <a:latin typeface="Cavolini"/>
                <a:cs typeface="Cavolini"/>
              </a:rPr>
              <a:t>the school but you still want to walk then the eco warriors have a solution for you .On the tracker there is a button called the park and stride button. How is works is if you park 10 minutes from the school then walk the rest you are doing the park and stride and when you are doing the travel tracker in your class you can put that you did park and stride.</a:t>
            </a:r>
          </a:p>
          <a:p>
            <a:r>
              <a:rPr lang="en-US" dirty="0">
                <a:latin typeface="Cavolini"/>
                <a:cs typeface="Cavolini"/>
              </a:rPr>
              <a:t>If you cant remember the password to the tracker please ask one of the eco people in your class. </a:t>
            </a:r>
          </a:p>
        </p:txBody>
      </p:sp>
    </p:spTree>
    <p:extLst>
      <p:ext uri="{BB962C8B-B14F-4D97-AF65-F5344CB8AC3E}">
        <p14:creationId xmlns:p14="http://schemas.microsoft.com/office/powerpoint/2010/main" val="33372398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DA88B-1774-CD89-0E49-21DAC5763D07}"/>
              </a:ext>
            </a:extLst>
          </p:cNvPr>
          <p:cNvSpPr>
            <a:spLocks noGrp="1"/>
          </p:cNvSpPr>
          <p:nvPr>
            <p:ph type="title"/>
          </p:nvPr>
        </p:nvSpPr>
        <p:spPr/>
        <p:txBody>
          <a:bodyPr/>
          <a:lstStyle/>
          <a:p>
            <a:r>
              <a:rPr lang="en-US" dirty="0">
                <a:cs typeface="Aharoni"/>
              </a:rPr>
              <a:t>The monitors </a:t>
            </a:r>
            <a:endParaRPr lang="en-US" dirty="0"/>
          </a:p>
        </p:txBody>
      </p:sp>
      <p:sp>
        <p:nvSpPr>
          <p:cNvPr id="3" name="Content Placeholder 2">
            <a:extLst>
              <a:ext uri="{FF2B5EF4-FFF2-40B4-BE49-F238E27FC236}">
                <a16:creationId xmlns:a16="http://schemas.microsoft.com/office/drawing/2014/main" id="{57932CEE-5729-80A0-FFA0-A9E70AA1B7FD}"/>
              </a:ext>
            </a:extLst>
          </p:cNvPr>
          <p:cNvSpPr>
            <a:spLocks noGrp="1"/>
          </p:cNvSpPr>
          <p:nvPr>
            <p:ph idx="1"/>
          </p:nvPr>
        </p:nvSpPr>
        <p:spPr/>
        <p:txBody>
          <a:bodyPr vert="horz" lIns="91440" tIns="45720" rIns="91440" bIns="45720" rtlCol="0" anchor="t">
            <a:normAutofit/>
          </a:bodyPr>
          <a:lstStyle/>
          <a:p>
            <a:r>
              <a:rPr lang="en-US" dirty="0">
                <a:latin typeface="Cavolini"/>
                <a:cs typeface="Cavolini"/>
              </a:rPr>
              <a:t>In your class you should have a electricity monitor and a tracker monitor, both should be from the eco group!</a:t>
            </a:r>
          </a:p>
          <a:p>
            <a:r>
              <a:rPr lang="en-US" dirty="0">
                <a:latin typeface="Cavolini"/>
                <a:cs typeface="Cavolini"/>
              </a:rPr>
              <a:t>Every day the monitors need to do there job[doing the tracker and turning the lights and the computer of]</a:t>
            </a:r>
          </a:p>
          <a:p>
            <a:r>
              <a:rPr lang="en-US" dirty="0">
                <a:latin typeface="Cavolini"/>
                <a:cs typeface="Cavolini"/>
              </a:rPr>
              <a:t>You can change the monitors whenever you want ,each week or whenever you want to but they have to be from the eco group </a:t>
            </a:r>
          </a:p>
          <a:p>
            <a:endParaRPr lang="en-US" dirty="0">
              <a:latin typeface="Cavolini"/>
              <a:cs typeface="Cavolini"/>
            </a:endParaRPr>
          </a:p>
          <a:p>
            <a:endParaRPr lang="en-US" dirty="0">
              <a:latin typeface="Cavolini"/>
              <a:cs typeface="Cavolini"/>
            </a:endParaRPr>
          </a:p>
          <a:p>
            <a:endParaRPr lang="en-US" dirty="0">
              <a:latin typeface="Cavolini"/>
              <a:cs typeface="Cavolini"/>
            </a:endParaRPr>
          </a:p>
        </p:txBody>
      </p:sp>
    </p:spTree>
    <p:extLst>
      <p:ext uri="{BB962C8B-B14F-4D97-AF65-F5344CB8AC3E}">
        <p14:creationId xmlns:p14="http://schemas.microsoft.com/office/powerpoint/2010/main" val="22891712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920F6-5A86-3D6B-2575-640BB37F8811}"/>
              </a:ext>
            </a:extLst>
          </p:cNvPr>
          <p:cNvSpPr>
            <a:spLocks noGrp="1"/>
          </p:cNvSpPr>
          <p:nvPr>
            <p:ph type="title"/>
          </p:nvPr>
        </p:nvSpPr>
        <p:spPr/>
        <p:txBody>
          <a:bodyPr/>
          <a:lstStyle/>
          <a:p>
            <a:r>
              <a:rPr lang="en-US" dirty="0">
                <a:cs typeface="Aharoni"/>
              </a:rPr>
              <a:t>The app</a:t>
            </a:r>
            <a:endParaRPr lang="en-US" dirty="0"/>
          </a:p>
        </p:txBody>
      </p:sp>
      <p:sp>
        <p:nvSpPr>
          <p:cNvPr id="3" name="Content Placeholder 2">
            <a:extLst>
              <a:ext uri="{FF2B5EF4-FFF2-40B4-BE49-F238E27FC236}">
                <a16:creationId xmlns:a16="http://schemas.microsoft.com/office/drawing/2014/main" id="{EEAFE171-FF03-2CED-901A-CFF84FD2E5FA}"/>
              </a:ext>
            </a:extLst>
          </p:cNvPr>
          <p:cNvSpPr>
            <a:spLocks noGrp="1"/>
          </p:cNvSpPr>
          <p:nvPr>
            <p:ph idx="1"/>
          </p:nvPr>
        </p:nvSpPr>
        <p:spPr/>
        <p:txBody>
          <a:bodyPr vert="horz" lIns="91440" tIns="45720" rIns="91440" bIns="45720" rtlCol="0" anchor="t">
            <a:normAutofit fontScale="92500" lnSpcReduction="10000"/>
          </a:bodyPr>
          <a:lstStyle/>
          <a:p>
            <a:r>
              <a:rPr lang="en-US" dirty="0">
                <a:latin typeface="Cavolini"/>
                <a:cs typeface="Cavolini"/>
              </a:rPr>
              <a:t>All teachers know the password to the travel tracker: ankle-shush-deity</a:t>
            </a:r>
          </a:p>
          <a:p>
            <a:r>
              <a:rPr lang="en-US" dirty="0">
                <a:latin typeface="Cavolini"/>
                <a:cs typeface="Cavolini"/>
              </a:rPr>
              <a:t>The app should be on your class </a:t>
            </a:r>
            <a:r>
              <a:rPr lang="en-US" dirty="0" err="1">
                <a:latin typeface="Cavolini"/>
                <a:cs typeface="Cavolini"/>
              </a:rPr>
              <a:t>Ipad</a:t>
            </a:r>
            <a:r>
              <a:rPr lang="en-US" dirty="0">
                <a:latin typeface="Cavolini"/>
                <a:cs typeface="Cavolini"/>
              </a:rPr>
              <a:t>, the teachers </a:t>
            </a:r>
            <a:r>
              <a:rPr lang="en-US" dirty="0" err="1">
                <a:latin typeface="Cavolini"/>
                <a:cs typeface="Cavolini"/>
              </a:rPr>
              <a:t>Ipad</a:t>
            </a:r>
            <a:r>
              <a:rPr lang="en-US" dirty="0">
                <a:latin typeface="Cavolini"/>
                <a:cs typeface="Cavolini"/>
              </a:rPr>
              <a:t> or shown on the interactive screen.</a:t>
            </a:r>
          </a:p>
          <a:p>
            <a:r>
              <a:rPr lang="en-US" dirty="0">
                <a:latin typeface="Cavolini"/>
                <a:cs typeface="Cavolini"/>
              </a:rPr>
              <a:t>All you have to do is search on safari travel tracker or active travel (this should be what the monitor does).</a:t>
            </a:r>
          </a:p>
          <a:p>
            <a:r>
              <a:rPr lang="en-US" dirty="0">
                <a:latin typeface="Cavolini"/>
                <a:cs typeface="Cavolini"/>
              </a:rPr>
              <a:t>Sign into the app then give the </a:t>
            </a:r>
            <a:r>
              <a:rPr lang="en-US" dirty="0" err="1">
                <a:latin typeface="Cavolini"/>
                <a:cs typeface="Cavolini"/>
              </a:rPr>
              <a:t>Ipad</a:t>
            </a:r>
            <a:r>
              <a:rPr lang="en-US" dirty="0">
                <a:latin typeface="Cavolini"/>
                <a:cs typeface="Cavolini"/>
              </a:rPr>
              <a:t> to the first person on the first table </a:t>
            </a:r>
          </a:p>
          <a:p>
            <a:r>
              <a:rPr lang="en-US" dirty="0">
                <a:latin typeface="Cavolini"/>
                <a:cs typeface="Cavolini"/>
              </a:rPr>
              <a:t>When you are finished you don’t need sign out because you have tomorrow to do!</a:t>
            </a:r>
          </a:p>
        </p:txBody>
      </p:sp>
    </p:spTree>
    <p:extLst>
      <p:ext uri="{BB962C8B-B14F-4D97-AF65-F5344CB8AC3E}">
        <p14:creationId xmlns:p14="http://schemas.microsoft.com/office/powerpoint/2010/main" val="27970443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6718E-DEC6-57D9-4075-7C0F9F203DF5}"/>
              </a:ext>
            </a:extLst>
          </p:cNvPr>
          <p:cNvSpPr>
            <a:spLocks noGrp="1"/>
          </p:cNvSpPr>
          <p:nvPr>
            <p:ph type="title"/>
          </p:nvPr>
        </p:nvSpPr>
        <p:spPr/>
        <p:txBody>
          <a:bodyPr/>
          <a:lstStyle/>
          <a:p>
            <a:r>
              <a:rPr lang="en-US" dirty="0">
                <a:cs typeface="Aharoni"/>
              </a:rPr>
              <a:t>Hope that you keep this up in your class</a:t>
            </a:r>
            <a:endParaRPr lang="en-US" dirty="0"/>
          </a:p>
        </p:txBody>
      </p:sp>
      <p:sp>
        <p:nvSpPr>
          <p:cNvPr id="3" name="Content Placeholder 2">
            <a:extLst>
              <a:ext uri="{FF2B5EF4-FFF2-40B4-BE49-F238E27FC236}">
                <a16:creationId xmlns:a16="http://schemas.microsoft.com/office/drawing/2014/main" id="{98A31C6A-690F-AAAE-7F80-AB24FB087C6B}"/>
              </a:ext>
            </a:extLst>
          </p:cNvPr>
          <p:cNvSpPr>
            <a:spLocks noGrp="1"/>
          </p:cNvSpPr>
          <p:nvPr>
            <p:ph idx="1"/>
          </p:nvPr>
        </p:nvSpPr>
        <p:spPr/>
        <p:txBody>
          <a:bodyPr vert="horz" lIns="91440" tIns="45720" rIns="91440" bIns="45720" rtlCol="0" anchor="t">
            <a:normAutofit lnSpcReduction="10000"/>
          </a:bodyPr>
          <a:lstStyle/>
          <a:p>
            <a:r>
              <a:rPr lang="en-US" dirty="0">
                <a:latin typeface="Cavolini"/>
                <a:cs typeface="Cavolini"/>
              </a:rPr>
              <a:t>I hope that you tell your teacher that you need to this. </a:t>
            </a:r>
          </a:p>
          <a:p>
            <a:r>
              <a:rPr lang="en-US" dirty="0">
                <a:latin typeface="Cavolini"/>
                <a:cs typeface="Cavolini"/>
              </a:rPr>
              <a:t>I hope that you stick to doing this. </a:t>
            </a:r>
          </a:p>
          <a:p>
            <a:r>
              <a:rPr lang="en-US" dirty="0">
                <a:latin typeface="Cavolini"/>
                <a:cs typeface="Cavolini"/>
              </a:rPr>
              <a:t>I hope that you get the award for being the most active class. </a:t>
            </a:r>
          </a:p>
          <a:p>
            <a:r>
              <a:rPr lang="en-US" dirty="0">
                <a:latin typeface="Cavolini"/>
                <a:cs typeface="Cavolini"/>
              </a:rPr>
              <a:t>That is what we are striving for. We are striving for each class to have the most exercise each month .Try your very hardest to do other things than drive to school.</a:t>
            </a:r>
          </a:p>
        </p:txBody>
      </p:sp>
    </p:spTree>
    <p:extLst>
      <p:ext uri="{BB962C8B-B14F-4D97-AF65-F5344CB8AC3E}">
        <p14:creationId xmlns:p14="http://schemas.microsoft.com/office/powerpoint/2010/main" val="14169238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ShapesVTI">
  <a:themeElements>
    <a:clrScheme name="AnalogousFromRegularSeedRightStep">
      <a:dk1>
        <a:srgbClr val="000000"/>
      </a:dk1>
      <a:lt1>
        <a:srgbClr val="FFFFFF"/>
      </a:lt1>
      <a:dk2>
        <a:srgbClr val="412A24"/>
      </a:dk2>
      <a:lt2>
        <a:srgbClr val="E2E8E5"/>
      </a:lt2>
      <a:accent1>
        <a:srgbClr val="C34D87"/>
      </a:accent1>
      <a:accent2>
        <a:srgbClr val="B13B44"/>
      </a:accent2>
      <a:accent3>
        <a:srgbClr val="C3754D"/>
      </a:accent3>
      <a:accent4>
        <a:srgbClr val="B1943B"/>
      </a:accent4>
      <a:accent5>
        <a:srgbClr val="9AAB43"/>
      </a:accent5>
      <a:accent6>
        <a:srgbClr val="6BB13B"/>
      </a:accent6>
      <a:hlink>
        <a:srgbClr val="309262"/>
      </a:hlink>
      <a:folHlink>
        <a:srgbClr val="7F7F7F"/>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ShapesVTI</vt:lpstr>
      <vt:lpstr>Our eco school</vt:lpstr>
      <vt:lpstr>Active travel in the school</vt:lpstr>
      <vt:lpstr>The monitors </vt:lpstr>
      <vt:lpstr>The app</vt:lpstr>
      <vt:lpstr>Hope that you keep this up in your class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296</cp:revision>
  <dcterms:created xsi:type="dcterms:W3CDTF">2022-10-11T13:40:07Z</dcterms:created>
  <dcterms:modified xsi:type="dcterms:W3CDTF">2022-10-16T08:23:00Z</dcterms:modified>
</cp:coreProperties>
</file>