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 id="2147483649" r:id="rId5"/>
    <p:sldMasterId id="2147483650" r:id="rId6"/>
    <p:sldMasterId id="2147483651" r:id="rId7"/>
    <p:sldMasterId id="2147483652" r:id="rId8"/>
    <p:sldMasterId id="2147483653" r:id="rId9"/>
    <p:sldMasterId id="2147483654" r:id="rId10"/>
    <p:sldMasterId id="2147483655" r:id="rId11"/>
    <p:sldMasterId id="2147483656" r:id="rId12"/>
    <p:sldMasterId id="2147483657" r:id="rId13"/>
    <p:sldMasterId id="2147483658" r:id="rId14"/>
    <p:sldMasterId id="2147483659" r:id="rId15"/>
    <p:sldMasterId id="2147483660" r:id="rId16"/>
    <p:sldMasterId id="2147483661" r:id="rId17"/>
  </p:sldMasterIdLst>
  <p:sldIdLst>
    <p:sldId id="256" r:id="rId18"/>
    <p:sldId id="260" r:id="rId19"/>
    <p:sldId id="258" r:id="rId20"/>
  </p:sldIdLst>
  <p:sldSz cx="13004800" cy="9753600"/>
  <p:notesSz cx="6858000" cy="9144000"/>
  <p:defaultTextStyle>
    <a:defPPr>
      <a:defRPr lang="en-US"/>
    </a:defPPr>
    <a:lvl1pPr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1pPr>
    <a:lvl2pPr marL="4572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2pPr>
    <a:lvl3pPr marL="9144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3pPr>
    <a:lvl4pPr marL="13716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4pPr>
    <a:lvl5pPr marL="1828800" algn="l" rtl="0" fontAlgn="base">
      <a:spcBef>
        <a:spcPct val="0"/>
      </a:spcBef>
      <a:spcAft>
        <a:spcPct val="0"/>
      </a:spcAft>
      <a:defRPr sz="1200" kern="1200">
        <a:solidFill>
          <a:srgbClr val="000000"/>
        </a:solidFill>
        <a:latin typeface="Gill Sans"/>
        <a:ea typeface="ヒラギノ角ゴ ProN W3"/>
        <a:cs typeface="ヒラギノ角ゴ ProN W3"/>
        <a:sym typeface="Gill Sans"/>
      </a:defRPr>
    </a:lvl5pPr>
    <a:lvl6pPr marL="2286000" algn="l" defTabSz="914400" rtl="0" eaLnBrk="1" latinLnBrk="0" hangingPunct="1">
      <a:defRPr sz="1200" kern="1200">
        <a:solidFill>
          <a:srgbClr val="000000"/>
        </a:solidFill>
        <a:latin typeface="Gill Sans"/>
        <a:ea typeface="ヒラギノ角ゴ ProN W3"/>
        <a:cs typeface="ヒラギノ角ゴ ProN W3"/>
        <a:sym typeface="Gill Sans"/>
      </a:defRPr>
    </a:lvl6pPr>
    <a:lvl7pPr marL="2743200" algn="l" defTabSz="914400" rtl="0" eaLnBrk="1" latinLnBrk="0" hangingPunct="1">
      <a:defRPr sz="1200" kern="1200">
        <a:solidFill>
          <a:srgbClr val="000000"/>
        </a:solidFill>
        <a:latin typeface="Gill Sans"/>
        <a:ea typeface="ヒラギノ角ゴ ProN W3"/>
        <a:cs typeface="ヒラギノ角ゴ ProN W3"/>
        <a:sym typeface="Gill Sans"/>
      </a:defRPr>
    </a:lvl7pPr>
    <a:lvl8pPr marL="3200400" algn="l" defTabSz="914400" rtl="0" eaLnBrk="1" latinLnBrk="0" hangingPunct="1">
      <a:defRPr sz="1200" kern="1200">
        <a:solidFill>
          <a:srgbClr val="000000"/>
        </a:solidFill>
        <a:latin typeface="Gill Sans"/>
        <a:ea typeface="ヒラギノ角ゴ ProN W3"/>
        <a:cs typeface="ヒラギノ角ゴ ProN W3"/>
        <a:sym typeface="Gill Sans"/>
      </a:defRPr>
    </a:lvl8pPr>
    <a:lvl9pPr marL="3657600" algn="l" defTabSz="914400" rtl="0" eaLnBrk="1" latinLnBrk="0" hangingPunct="1">
      <a:defRPr sz="1200" kern="1200">
        <a:solidFill>
          <a:srgbClr val="000000"/>
        </a:solidFill>
        <a:latin typeface="Gill Sans"/>
        <a:ea typeface="ヒラギノ角ゴ ProN W3"/>
        <a:cs typeface="ヒラギノ角ゴ ProN W3"/>
        <a:sym typeface="Gill Sans"/>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450" y="0"/>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 Target="slides/slide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2.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3612994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4056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75613013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857315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152602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47746548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51819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936922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672342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790235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6702121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6321686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643927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98297314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51562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705100"/>
            <a:ext cx="51562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452528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40144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6348557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15178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0629403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406585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141398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688928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7456618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9857325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9994482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68108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342648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7169638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007117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415695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953886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2639345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192163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0274533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95681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741713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5029200"/>
            <a:ext cx="5156200" cy="3568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5029200"/>
            <a:ext cx="5156200" cy="3568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9246673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2440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680220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54418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120225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7709809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67491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0"/>
            <a:ext cx="2616200" cy="859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0"/>
            <a:ext cx="7696200" cy="859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8723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339772718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6991759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6325460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64314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7113282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7882600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718177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2537051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7090657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66108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7913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7913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2616065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858031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92978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123994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683229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0605649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85263731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89281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885092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3138355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20656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7913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276475"/>
            <a:ext cx="8624888" cy="67913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8998377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2865606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9717896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6857107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350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6449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6471072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784453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92817014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513668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875357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9999832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483448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0"/>
            <a:ext cx="1466850" cy="975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35000" y="0"/>
            <a:ext cx="4248150" cy="975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6482607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797190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995172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5699428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350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644900" y="4787900"/>
            <a:ext cx="2857500" cy="49657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8380766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0823431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02988669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62108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75257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0211412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6478816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035550" y="0"/>
            <a:ext cx="1466850" cy="9753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35000" y="0"/>
            <a:ext cx="4248150" cy="9753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263276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99703996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650875" y="2276475"/>
            <a:ext cx="11703050" cy="6435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99058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69396713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124582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57524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9567018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993065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1004486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055002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04609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54000"/>
            <a:ext cx="2925762" cy="8458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254000"/>
            <a:ext cx="8624888" cy="84582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46375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53472729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1226559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27345493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12700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1270000"/>
            <a:ext cx="5156200" cy="721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2087706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8023455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66312970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73855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57886062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5808154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43007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0930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50875" y="390525"/>
            <a:ext cx="8624888" cy="80930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90953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1128483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6210656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5424414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715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3872409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134502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694321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0306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6161777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357475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262043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55049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94851773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5769718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1231823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68600"/>
            <a:ext cx="5156200" cy="698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78600" y="2768600"/>
            <a:ext cx="5156200" cy="698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0830648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5069730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463555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59015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69033536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73728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0903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177800"/>
            <a:ext cx="2616200" cy="957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177800"/>
            <a:ext cx="7696200" cy="957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925879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149095006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1013217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5823883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772400" y="2705100"/>
            <a:ext cx="19050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829800" y="2705100"/>
            <a:ext cx="190500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53381836"/>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289640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4835679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887525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6412819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53673080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15154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716583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a:t>Click to edit Master title style</a:t>
            </a:r>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60092712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378410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918326583"/>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7000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7150" y="2705100"/>
            <a:ext cx="2444750" cy="5840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2454108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4305950"/>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20173715"/>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056258"/>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17075224"/>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sym typeface="Gill Sans"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41232607"/>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8874472"/>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239713"/>
            <a:ext cx="2616200" cy="8305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70000" y="239713"/>
            <a:ext cx="7696200" cy="8305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0255179"/>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marL="39688" indent="-39688" algn="ctr" rtl="0" eaLnBrk="0" fontAlgn="base" hangingPunct="0">
        <a:spcBef>
          <a:spcPct val="0"/>
        </a:spcBef>
        <a:spcAft>
          <a:spcPct val="0"/>
        </a:spcAft>
        <a:defRPr sz="8400">
          <a:solidFill>
            <a:schemeClr val="tx1"/>
          </a:solidFill>
          <a:latin typeface="+mj-lt"/>
          <a:ea typeface="+mj-ea"/>
          <a:cs typeface="+mj-cs"/>
          <a:sym typeface="Gill Sans"/>
        </a:defRPr>
      </a:lvl1pPr>
      <a:lvl2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968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540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4112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684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928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373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817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262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706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1638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6210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40782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5354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027" name="Rectangle 2"/>
          <p:cNvSpPr>
            <a:spLocks noGrp="1" noChangeArrowheads="1"/>
          </p:cNvSpPr>
          <p:nvPr>
            <p:ph type="body" idx="1"/>
          </p:nvPr>
        </p:nvSpPr>
        <p:spPr bwMode="auto">
          <a:xfrm>
            <a:off x="1270000" y="2705100"/>
            <a:ext cx="104648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87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2319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676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1209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565400"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0226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4798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39370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394200"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1270000" y="2971800"/>
            <a:ext cx="10464800" cy="3810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body" idx="1"/>
          </p:nvPr>
        </p:nvSpPr>
        <p:spPr bwMode="auto">
          <a:xfrm>
            <a:off x="1270000" y="5029200"/>
            <a:ext cx="10464800" cy="3568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3075" name="Rectangle 2"/>
          <p:cNvSpPr>
            <a:spLocks noGrp="1" noChangeArrowheads="1"/>
          </p:cNvSpPr>
          <p:nvPr>
            <p:ph type="title"/>
          </p:nvPr>
        </p:nvSpPr>
        <p:spPr bwMode="auto">
          <a:xfrm>
            <a:off x="1270000" y="0"/>
            <a:ext cx="10464800" cy="4940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6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6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6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6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600">
          <a:solidFill>
            <a:schemeClr val="tx1"/>
          </a:solidFill>
          <a:latin typeface="+mn-lt"/>
          <a:ea typeface="+mn-ea"/>
          <a:cs typeface="+mn-cs"/>
          <a:sym typeface="Gill Sans"/>
        </a:defRPr>
      </a:lvl5pPr>
      <a:lvl6pPr marL="457200" algn="ctr" rtl="0" fontAlgn="base">
        <a:spcBef>
          <a:spcPct val="0"/>
        </a:spcBef>
        <a:spcAft>
          <a:spcPct val="0"/>
        </a:spcAft>
        <a:defRPr sz="3600">
          <a:solidFill>
            <a:schemeClr val="tx1"/>
          </a:solidFill>
          <a:latin typeface="+mn-lt"/>
          <a:ea typeface="+mn-ea"/>
          <a:cs typeface="+mn-cs"/>
          <a:sym typeface="Gill Sans" charset="0"/>
        </a:defRPr>
      </a:lvl6pPr>
      <a:lvl7pPr marL="914400" algn="ctr" rtl="0" fontAlgn="base">
        <a:spcBef>
          <a:spcPct val="0"/>
        </a:spcBef>
        <a:spcAft>
          <a:spcPct val="0"/>
        </a:spcAft>
        <a:defRPr sz="3600">
          <a:solidFill>
            <a:schemeClr val="tx1"/>
          </a:solidFill>
          <a:latin typeface="+mn-lt"/>
          <a:ea typeface="+mn-ea"/>
          <a:cs typeface="+mn-cs"/>
          <a:sym typeface="Gill Sans" charset="0"/>
        </a:defRPr>
      </a:lvl7pPr>
      <a:lvl8pPr marL="1371600" algn="ctr" rtl="0" fontAlgn="base">
        <a:spcBef>
          <a:spcPct val="0"/>
        </a:spcBef>
        <a:spcAft>
          <a:spcPct val="0"/>
        </a:spcAft>
        <a:defRPr sz="3600">
          <a:solidFill>
            <a:schemeClr val="tx1"/>
          </a:solidFill>
          <a:latin typeface="+mn-lt"/>
          <a:ea typeface="+mn-ea"/>
          <a:cs typeface="+mn-cs"/>
          <a:sym typeface="Gill Sans" charset="0"/>
        </a:defRPr>
      </a:lvl8pPr>
      <a:lvl9pPr marL="1828800"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bwMode="auto">
          <a:xfrm>
            <a:off x="1270000" y="7366000"/>
            <a:ext cx="10464800" cy="170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bwMode="auto">
          <a:xfrm>
            <a:off x="1270000" y="7366000"/>
            <a:ext cx="10464800" cy="170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39688" indent="-39688" algn="ctr" rtl="0" eaLnBrk="0" fontAlgn="base" hangingPunct="0">
        <a:spcBef>
          <a:spcPct val="0"/>
        </a:spcBef>
        <a:spcAft>
          <a:spcPct val="0"/>
        </a:spcAft>
        <a:defRPr sz="3600">
          <a:solidFill>
            <a:schemeClr val="tx1"/>
          </a:solidFill>
          <a:latin typeface="+mn-lt"/>
          <a:ea typeface="+mn-ea"/>
          <a:cs typeface="+mn-cs"/>
          <a:sym typeface="Gill Sans"/>
        </a:defRPr>
      </a:lvl1pPr>
      <a:lvl2pPr marL="39688" indent="417513" algn="ctr" rtl="0" eaLnBrk="0" fontAlgn="base" hangingPunct="0">
        <a:spcBef>
          <a:spcPct val="0"/>
        </a:spcBef>
        <a:spcAft>
          <a:spcPct val="0"/>
        </a:spcAft>
        <a:defRPr sz="3600">
          <a:solidFill>
            <a:schemeClr val="tx1"/>
          </a:solidFill>
          <a:latin typeface="+mn-lt"/>
          <a:ea typeface="+mn-ea"/>
          <a:cs typeface="+mn-cs"/>
          <a:sym typeface="Gill Sans"/>
        </a:defRPr>
      </a:lvl2pPr>
      <a:lvl3pPr marL="39688" indent="874713" algn="ctr" rtl="0" eaLnBrk="0" fontAlgn="base" hangingPunct="0">
        <a:spcBef>
          <a:spcPct val="0"/>
        </a:spcBef>
        <a:spcAft>
          <a:spcPct val="0"/>
        </a:spcAft>
        <a:defRPr sz="3600">
          <a:solidFill>
            <a:schemeClr val="tx1"/>
          </a:solidFill>
          <a:latin typeface="+mn-lt"/>
          <a:ea typeface="+mn-ea"/>
          <a:cs typeface="+mn-cs"/>
          <a:sym typeface="Gill Sans"/>
        </a:defRPr>
      </a:lvl3pPr>
      <a:lvl4pPr marL="39688" indent="1331913" algn="ctr" rtl="0" eaLnBrk="0" fontAlgn="base" hangingPunct="0">
        <a:spcBef>
          <a:spcPct val="0"/>
        </a:spcBef>
        <a:spcAft>
          <a:spcPct val="0"/>
        </a:spcAft>
        <a:defRPr sz="3600">
          <a:solidFill>
            <a:schemeClr val="tx1"/>
          </a:solidFill>
          <a:latin typeface="+mn-lt"/>
          <a:ea typeface="+mn-ea"/>
          <a:cs typeface="+mn-cs"/>
          <a:sym typeface="Gill Sans"/>
        </a:defRPr>
      </a:lvl4pPr>
      <a:lvl5pPr marL="39688" indent="1789113" algn="ctr" rtl="0" eaLnBrk="0" fontAlgn="base" hangingPunct="0">
        <a:spcBef>
          <a:spcPct val="0"/>
        </a:spcBef>
        <a:spcAft>
          <a:spcPct val="0"/>
        </a:spcAft>
        <a:defRPr sz="3600">
          <a:solidFill>
            <a:schemeClr val="tx1"/>
          </a:solidFill>
          <a:latin typeface="+mn-lt"/>
          <a:ea typeface="+mn-ea"/>
          <a:cs typeface="+mn-cs"/>
          <a:sym typeface="Gill Sans"/>
        </a:defRPr>
      </a:lvl5pPr>
      <a:lvl6pPr marL="496888" algn="ctr" rtl="0" fontAlgn="base">
        <a:spcBef>
          <a:spcPct val="0"/>
        </a:spcBef>
        <a:spcAft>
          <a:spcPct val="0"/>
        </a:spcAft>
        <a:defRPr sz="3600">
          <a:solidFill>
            <a:schemeClr val="tx1"/>
          </a:solidFill>
          <a:latin typeface="+mn-lt"/>
          <a:ea typeface="+mn-ea"/>
          <a:cs typeface="+mn-cs"/>
          <a:sym typeface="Gill Sans" charset="0"/>
        </a:defRPr>
      </a:lvl6pPr>
      <a:lvl7pPr marL="954088" algn="ctr" rtl="0" fontAlgn="base">
        <a:spcBef>
          <a:spcPct val="0"/>
        </a:spcBef>
        <a:spcAft>
          <a:spcPct val="0"/>
        </a:spcAft>
        <a:defRPr sz="3600">
          <a:solidFill>
            <a:schemeClr val="tx1"/>
          </a:solidFill>
          <a:latin typeface="+mn-lt"/>
          <a:ea typeface="+mn-ea"/>
          <a:cs typeface="+mn-cs"/>
          <a:sym typeface="Gill Sans" charset="0"/>
        </a:defRPr>
      </a:lvl7pPr>
      <a:lvl8pPr marL="1411288" algn="ctr" rtl="0" fontAlgn="base">
        <a:spcBef>
          <a:spcPct val="0"/>
        </a:spcBef>
        <a:spcAft>
          <a:spcPct val="0"/>
        </a:spcAft>
        <a:defRPr sz="3600">
          <a:solidFill>
            <a:schemeClr val="tx1"/>
          </a:solidFill>
          <a:latin typeface="+mn-lt"/>
          <a:ea typeface="+mn-ea"/>
          <a:cs typeface="+mn-cs"/>
          <a:sym typeface="Gill Sans" charset="0"/>
        </a:defRPr>
      </a:lvl8pPr>
      <a:lvl9pPr marL="1868488" algn="ctr" rtl="0" fontAlgn="base">
        <a:spcBef>
          <a:spcPct val="0"/>
        </a:spcBef>
        <a:spcAft>
          <a:spcPct val="0"/>
        </a:spcAft>
        <a:defRPr sz="36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body" idx="1"/>
          </p:nvPr>
        </p:nvSpPr>
        <p:spPr bwMode="auto">
          <a:xfrm>
            <a:off x="635000" y="4787900"/>
            <a:ext cx="5867400" cy="4965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6147" name="Rectangle 2"/>
          <p:cNvSpPr>
            <a:spLocks noGrp="1" noChangeArrowheads="1"/>
          </p:cNvSpPr>
          <p:nvPr>
            <p:ph type="title"/>
          </p:nvPr>
        </p:nvSpPr>
        <p:spPr bwMode="auto">
          <a:xfrm>
            <a:off x="635000" y="0"/>
            <a:ext cx="5867400" cy="471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7000">
          <a:solidFill>
            <a:schemeClr val="tx1"/>
          </a:solidFill>
          <a:latin typeface="+mj-lt"/>
          <a:ea typeface="+mj-ea"/>
          <a:cs typeface="+mj-cs"/>
          <a:sym typeface="Gill Sans"/>
        </a:defRPr>
      </a:lvl1pPr>
      <a:lvl2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4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4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4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400">
          <a:solidFill>
            <a:schemeClr val="tx1"/>
          </a:solidFill>
          <a:latin typeface="+mn-lt"/>
          <a:ea typeface="+mn-ea"/>
          <a:cs typeface="+mn-cs"/>
          <a:sym typeface="Gill Sans"/>
        </a:defRPr>
      </a:lvl5pPr>
      <a:lvl6pPr marL="457200" algn="ctr" rtl="0" fontAlgn="base">
        <a:spcBef>
          <a:spcPct val="0"/>
        </a:spcBef>
        <a:spcAft>
          <a:spcPct val="0"/>
        </a:spcAft>
        <a:defRPr sz="3400">
          <a:solidFill>
            <a:schemeClr val="tx1"/>
          </a:solidFill>
          <a:latin typeface="+mn-lt"/>
          <a:ea typeface="+mn-ea"/>
          <a:cs typeface="+mn-cs"/>
          <a:sym typeface="Gill Sans" charset="0"/>
        </a:defRPr>
      </a:lvl6pPr>
      <a:lvl7pPr marL="914400" algn="ctr" rtl="0" fontAlgn="base">
        <a:spcBef>
          <a:spcPct val="0"/>
        </a:spcBef>
        <a:spcAft>
          <a:spcPct val="0"/>
        </a:spcAft>
        <a:defRPr sz="3400">
          <a:solidFill>
            <a:schemeClr val="tx1"/>
          </a:solidFill>
          <a:latin typeface="+mn-lt"/>
          <a:ea typeface="+mn-ea"/>
          <a:cs typeface="+mn-cs"/>
          <a:sym typeface="Gill Sans" charset="0"/>
        </a:defRPr>
      </a:lvl7pPr>
      <a:lvl8pPr marL="1371600" algn="ctr" rtl="0" fontAlgn="base">
        <a:spcBef>
          <a:spcPct val="0"/>
        </a:spcBef>
        <a:spcAft>
          <a:spcPct val="0"/>
        </a:spcAft>
        <a:defRPr sz="3400">
          <a:solidFill>
            <a:schemeClr val="tx1"/>
          </a:solidFill>
          <a:latin typeface="+mn-lt"/>
          <a:ea typeface="+mn-ea"/>
          <a:cs typeface="+mn-cs"/>
          <a:sym typeface="Gill Sans" charset="0"/>
        </a:defRPr>
      </a:lvl8pPr>
      <a:lvl9pPr marL="1828800" algn="ctr" rtl="0" fontAlgn="base">
        <a:spcBef>
          <a:spcPct val="0"/>
        </a:spcBef>
        <a:spcAft>
          <a:spcPct val="0"/>
        </a:spcAft>
        <a:defRPr sz="34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body" idx="1"/>
          </p:nvPr>
        </p:nvSpPr>
        <p:spPr bwMode="auto">
          <a:xfrm>
            <a:off x="635000" y="4787900"/>
            <a:ext cx="5867400" cy="4965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
        <p:nvSpPr>
          <p:cNvPr id="7171" name="Rectangle 2"/>
          <p:cNvSpPr>
            <a:spLocks noGrp="1" noChangeArrowheads="1"/>
          </p:cNvSpPr>
          <p:nvPr>
            <p:ph type="title"/>
          </p:nvPr>
        </p:nvSpPr>
        <p:spPr bwMode="auto">
          <a:xfrm>
            <a:off x="635000" y="0"/>
            <a:ext cx="5867400" cy="47117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7000">
          <a:solidFill>
            <a:schemeClr val="tx1"/>
          </a:solidFill>
          <a:latin typeface="+mj-lt"/>
          <a:ea typeface="+mj-ea"/>
          <a:cs typeface="+mj-cs"/>
          <a:sym typeface="Gill Sans"/>
        </a:defRPr>
      </a:lvl1pPr>
      <a:lvl2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70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7000">
          <a:solidFill>
            <a:schemeClr val="tx1"/>
          </a:solidFill>
          <a:latin typeface="Gill Sans" charset="0"/>
          <a:ea typeface="ヒラギノ角ゴ ProN W3" charset="0"/>
          <a:cs typeface="ヒラギノ角ゴ ProN W3" charset="0"/>
          <a:sym typeface="Gill Sans" charset="0"/>
        </a:defRPr>
      </a:lvl9pPr>
    </p:titleStyle>
    <p:bodyStyle>
      <a:lvl1pPr marL="342900" indent="-342900" algn="ctr" rtl="0" eaLnBrk="0" fontAlgn="base" hangingPunct="0">
        <a:spcBef>
          <a:spcPct val="0"/>
        </a:spcBef>
        <a:spcAft>
          <a:spcPct val="0"/>
        </a:spcAft>
        <a:defRPr sz="3400">
          <a:solidFill>
            <a:schemeClr val="tx1"/>
          </a:solidFill>
          <a:latin typeface="+mn-lt"/>
          <a:ea typeface="+mn-ea"/>
          <a:cs typeface="+mn-cs"/>
          <a:sym typeface="Gill Sans"/>
        </a:defRPr>
      </a:lvl1pPr>
      <a:lvl2pPr marL="742950" indent="-285750" algn="ctr" rtl="0" eaLnBrk="0" fontAlgn="base" hangingPunct="0">
        <a:spcBef>
          <a:spcPct val="0"/>
        </a:spcBef>
        <a:spcAft>
          <a:spcPct val="0"/>
        </a:spcAft>
        <a:defRPr sz="3400">
          <a:solidFill>
            <a:schemeClr val="tx1"/>
          </a:solidFill>
          <a:latin typeface="+mn-lt"/>
          <a:ea typeface="+mn-ea"/>
          <a:cs typeface="+mn-cs"/>
          <a:sym typeface="Gill Sans"/>
        </a:defRPr>
      </a:lvl2pPr>
      <a:lvl3pPr marL="1143000" indent="-228600" algn="ctr" rtl="0" eaLnBrk="0" fontAlgn="base" hangingPunct="0">
        <a:spcBef>
          <a:spcPct val="0"/>
        </a:spcBef>
        <a:spcAft>
          <a:spcPct val="0"/>
        </a:spcAft>
        <a:defRPr sz="3400">
          <a:solidFill>
            <a:schemeClr val="tx1"/>
          </a:solidFill>
          <a:latin typeface="+mn-lt"/>
          <a:ea typeface="+mn-ea"/>
          <a:cs typeface="+mn-cs"/>
          <a:sym typeface="Gill Sans"/>
        </a:defRPr>
      </a:lvl3pPr>
      <a:lvl4pPr marL="1600200" indent="-228600" algn="ctr" rtl="0" eaLnBrk="0" fontAlgn="base" hangingPunct="0">
        <a:spcBef>
          <a:spcPct val="0"/>
        </a:spcBef>
        <a:spcAft>
          <a:spcPct val="0"/>
        </a:spcAft>
        <a:defRPr sz="3400">
          <a:solidFill>
            <a:schemeClr val="tx1"/>
          </a:solidFill>
          <a:latin typeface="+mn-lt"/>
          <a:ea typeface="+mn-ea"/>
          <a:cs typeface="+mn-cs"/>
          <a:sym typeface="Gill Sans"/>
        </a:defRPr>
      </a:lvl4pPr>
      <a:lvl5pPr marL="2057400" indent="-228600" algn="ctr" rtl="0" eaLnBrk="0" fontAlgn="base" hangingPunct="0">
        <a:spcBef>
          <a:spcPct val="0"/>
        </a:spcBef>
        <a:spcAft>
          <a:spcPct val="0"/>
        </a:spcAft>
        <a:defRPr sz="3400">
          <a:solidFill>
            <a:schemeClr val="tx1"/>
          </a:solidFill>
          <a:latin typeface="+mn-lt"/>
          <a:ea typeface="+mn-ea"/>
          <a:cs typeface="+mn-cs"/>
          <a:sym typeface="Gill Sans"/>
        </a:defRPr>
      </a:lvl5pPr>
      <a:lvl6pPr marL="457200" algn="ctr" rtl="0" fontAlgn="base">
        <a:spcBef>
          <a:spcPct val="0"/>
        </a:spcBef>
        <a:spcAft>
          <a:spcPct val="0"/>
        </a:spcAft>
        <a:defRPr sz="3400">
          <a:solidFill>
            <a:schemeClr val="tx1"/>
          </a:solidFill>
          <a:latin typeface="+mn-lt"/>
          <a:ea typeface="+mn-ea"/>
          <a:cs typeface="+mn-cs"/>
          <a:sym typeface="Gill Sans" charset="0"/>
        </a:defRPr>
      </a:lvl6pPr>
      <a:lvl7pPr marL="914400" algn="ctr" rtl="0" fontAlgn="base">
        <a:spcBef>
          <a:spcPct val="0"/>
        </a:spcBef>
        <a:spcAft>
          <a:spcPct val="0"/>
        </a:spcAft>
        <a:defRPr sz="3400">
          <a:solidFill>
            <a:schemeClr val="tx1"/>
          </a:solidFill>
          <a:latin typeface="+mn-lt"/>
          <a:ea typeface="+mn-ea"/>
          <a:cs typeface="+mn-cs"/>
          <a:sym typeface="Gill Sans" charset="0"/>
        </a:defRPr>
      </a:lvl7pPr>
      <a:lvl8pPr marL="1371600" algn="ctr" rtl="0" fontAlgn="base">
        <a:spcBef>
          <a:spcPct val="0"/>
        </a:spcBef>
        <a:spcAft>
          <a:spcPct val="0"/>
        </a:spcAft>
        <a:defRPr sz="3400">
          <a:solidFill>
            <a:schemeClr val="tx1"/>
          </a:solidFill>
          <a:latin typeface="+mn-lt"/>
          <a:ea typeface="+mn-ea"/>
          <a:cs typeface="+mn-cs"/>
          <a:sym typeface="Gill Sans" charset="0"/>
        </a:defRPr>
      </a:lvl8pPr>
      <a:lvl9pPr marL="1828800" algn="ctr" rtl="0" fontAlgn="base">
        <a:spcBef>
          <a:spcPct val="0"/>
        </a:spcBef>
        <a:spcAft>
          <a:spcPct val="0"/>
        </a:spcAft>
        <a:defRPr sz="34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bwMode="auto">
          <a:xfrm>
            <a:off x="1270000" y="254000"/>
            <a:ext cx="10464800" cy="2438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928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373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817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2621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706688" indent="-571500" algn="l" rtl="0" eaLnBrk="0" fontAlgn="base" hangingPunct="0">
        <a:spcBef>
          <a:spcPts val="24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1638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6210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40782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535488" indent="-571500" algn="l" rtl="0" fontAlgn="base">
        <a:spcBef>
          <a:spcPts val="24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body" idx="1"/>
          </p:nvPr>
        </p:nvSpPr>
        <p:spPr bwMode="auto">
          <a:xfrm>
            <a:off x="1270000" y="1270000"/>
            <a:ext cx="10464800" cy="7213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marL="39688" indent="-39688" algn="ctr" rtl="0" eaLnBrk="0" fontAlgn="base" hangingPunct="0">
        <a:spcBef>
          <a:spcPct val="0"/>
        </a:spcBef>
        <a:spcAft>
          <a:spcPct val="0"/>
        </a:spcAft>
        <a:defRPr sz="8400">
          <a:solidFill>
            <a:schemeClr val="tx1"/>
          </a:solidFill>
          <a:latin typeface="+mj-lt"/>
          <a:ea typeface="+mj-ea"/>
          <a:cs typeface="+mj-cs"/>
          <a:sym typeface="Gill Sans"/>
        </a:defRPr>
      </a:lvl1pPr>
      <a:lvl2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marL="39688" indent="-39688"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968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540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4112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68488"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87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1pPr>
      <a:lvl2pPr marL="12319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2pPr>
      <a:lvl3pPr marL="1676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3pPr>
      <a:lvl4pPr marL="21209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4pPr>
      <a:lvl5pPr marL="2565400" indent="-571500" algn="l" rtl="0" eaLnBrk="0" fontAlgn="base" hangingPunct="0">
        <a:spcBef>
          <a:spcPts val="4800"/>
        </a:spcBef>
        <a:spcAft>
          <a:spcPct val="0"/>
        </a:spcAft>
        <a:buClr>
          <a:srgbClr val="000000"/>
        </a:buClr>
        <a:buSzPct val="171000"/>
        <a:buFont typeface="Gill Sans"/>
        <a:buChar char="•"/>
        <a:defRPr sz="4200">
          <a:solidFill>
            <a:schemeClr val="tx1"/>
          </a:solidFill>
          <a:latin typeface="+mn-lt"/>
          <a:ea typeface="+mn-ea"/>
          <a:cs typeface="+mn-cs"/>
          <a:sym typeface="Gill Sans"/>
        </a:defRPr>
      </a:lvl5pPr>
      <a:lvl6pPr marL="30226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6pPr>
      <a:lvl7pPr marL="34798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7pPr>
      <a:lvl8pPr marL="39370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8pPr>
      <a:lvl9pPr marL="4394200" indent="-571500" algn="l" rtl="0" fontAlgn="base">
        <a:spcBef>
          <a:spcPts val="4800"/>
        </a:spcBef>
        <a:spcAft>
          <a:spcPct val="0"/>
        </a:spcAft>
        <a:buClr>
          <a:srgbClr val="000000"/>
        </a:buClr>
        <a:buSzPct val="171000"/>
        <a:buFont typeface="Gill Sans" charset="0"/>
        <a:buChar char="•"/>
        <a:defRPr sz="4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0243" name="Rectangle 2"/>
          <p:cNvSpPr>
            <a:spLocks noGrp="1" noChangeArrowheads="1"/>
          </p:cNvSpPr>
          <p:nvPr>
            <p:ph type="body" idx="1"/>
          </p:nvPr>
        </p:nvSpPr>
        <p:spPr bwMode="auto">
          <a:xfrm>
            <a:off x="1270000" y="2705100"/>
            <a:ext cx="50419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bwMode="auto">
          <a:xfrm>
            <a:off x="1270000" y="177800"/>
            <a:ext cx="10464800" cy="2590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1267" name="Rectangle 2"/>
          <p:cNvSpPr>
            <a:spLocks noGrp="1" noChangeArrowheads="1"/>
          </p:cNvSpPr>
          <p:nvPr>
            <p:ph type="body" idx="1"/>
          </p:nvPr>
        </p:nvSpPr>
        <p:spPr bwMode="auto">
          <a:xfrm>
            <a:off x="1270000" y="2768600"/>
            <a:ext cx="10464800" cy="698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2291" name="Rectangle 2"/>
          <p:cNvSpPr>
            <a:spLocks noGrp="1" noChangeArrowheads="1"/>
          </p:cNvSpPr>
          <p:nvPr>
            <p:ph type="body" idx="1"/>
          </p:nvPr>
        </p:nvSpPr>
        <p:spPr bwMode="auto">
          <a:xfrm>
            <a:off x="7772400" y="2705100"/>
            <a:ext cx="39624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1270000" y="239713"/>
            <a:ext cx="10464800" cy="2465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title style</a:t>
            </a:r>
          </a:p>
        </p:txBody>
      </p:sp>
      <p:sp>
        <p:nvSpPr>
          <p:cNvPr id="13315" name="Rectangle 2"/>
          <p:cNvSpPr>
            <a:spLocks noGrp="1" noChangeArrowheads="1"/>
          </p:cNvSpPr>
          <p:nvPr>
            <p:ph type="body" idx="1"/>
          </p:nvPr>
        </p:nvSpPr>
        <p:spPr bwMode="auto">
          <a:xfrm>
            <a:off x="1270000" y="2705100"/>
            <a:ext cx="5041900" cy="58404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Gill Sans"/>
              </a:rPr>
              <a:t>Click to edit Master text styles</a:t>
            </a:r>
          </a:p>
          <a:p>
            <a:pPr lvl="1"/>
            <a:r>
              <a:rPr lang="en-US">
                <a:sym typeface="Gill Sans"/>
              </a:rPr>
              <a:t>Second level</a:t>
            </a:r>
          </a:p>
          <a:p>
            <a:pPr lvl="2"/>
            <a:r>
              <a:rPr lang="en-US">
                <a:sym typeface="Gill Sans"/>
              </a:rPr>
              <a:t>Third level</a:t>
            </a:r>
          </a:p>
          <a:p>
            <a:pPr lvl="3"/>
            <a:r>
              <a:rPr lang="en-US">
                <a:sym typeface="Gill Sans"/>
              </a:rPr>
              <a:t>Fourth level</a:t>
            </a:r>
          </a:p>
          <a:p>
            <a:pPr lvl="4"/>
            <a:r>
              <a:rPr lang="en-US">
                <a:sym typeface="Gill Sans"/>
              </a:rPr>
              <a:t>Fifth level</a:t>
            </a: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xStyles>
    <p:titleStyle>
      <a:lvl1pPr algn="ctr" rtl="0" eaLnBrk="0" fontAlgn="base" hangingPunct="0">
        <a:spcBef>
          <a:spcPct val="0"/>
        </a:spcBef>
        <a:spcAft>
          <a:spcPct val="0"/>
        </a:spcAft>
        <a:defRPr sz="8400">
          <a:solidFill>
            <a:schemeClr val="tx1"/>
          </a:solidFill>
          <a:latin typeface="+mj-lt"/>
          <a:ea typeface="+mj-ea"/>
          <a:cs typeface="+mj-cs"/>
          <a:sym typeface="Gill Sans"/>
        </a:defRPr>
      </a:lvl1pPr>
      <a:lvl2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2pPr>
      <a:lvl3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3pPr>
      <a:lvl4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4pPr>
      <a:lvl5pPr algn="ctr" rtl="0" eaLnBrk="0" fontAlgn="base" hangingPunct="0">
        <a:spcBef>
          <a:spcPct val="0"/>
        </a:spcBef>
        <a:spcAft>
          <a:spcPct val="0"/>
        </a:spcAft>
        <a:defRPr sz="8400">
          <a:solidFill>
            <a:schemeClr val="tx1"/>
          </a:solidFill>
          <a:latin typeface="Gill Sans" charset="0"/>
          <a:ea typeface="ヒラギノ角ゴ ProN W3" charset="0"/>
          <a:cs typeface="ヒラギノ角ゴ ProN W3" charset="0"/>
          <a:sym typeface="Gill Sans"/>
        </a:defRPr>
      </a:lvl5pPr>
      <a:lvl6pPr marL="4572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8400">
          <a:solidFill>
            <a:schemeClr val="tx1"/>
          </a:solidFill>
          <a:latin typeface="Gill Sans" charset="0"/>
          <a:ea typeface="ヒラギノ角ゴ ProN W3" charset="0"/>
          <a:cs typeface="ヒラギノ角ゴ ProN W3" charset="0"/>
          <a:sym typeface="Gill Sans" charset="0"/>
        </a:defRPr>
      </a:lvl9pPr>
    </p:titleStyle>
    <p:bodyStyle>
      <a:lvl1pPr marL="709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1pPr>
      <a:lvl2pPr marL="1154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2pPr>
      <a:lvl3pPr marL="1598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3pPr>
      <a:lvl4pPr marL="20431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4pPr>
      <a:lvl5pPr marL="2487613" indent="-493713" algn="l" rtl="0" eaLnBrk="0" fontAlgn="base" hangingPunct="0">
        <a:spcBef>
          <a:spcPts val="3800"/>
        </a:spcBef>
        <a:spcAft>
          <a:spcPct val="0"/>
        </a:spcAft>
        <a:buClr>
          <a:srgbClr val="000000"/>
        </a:buClr>
        <a:buSzPct val="171000"/>
        <a:buFont typeface="Gill Sans"/>
        <a:buChar char="•"/>
        <a:defRPr sz="3200">
          <a:solidFill>
            <a:schemeClr val="tx1"/>
          </a:solidFill>
          <a:latin typeface="+mn-lt"/>
          <a:ea typeface="+mn-ea"/>
          <a:cs typeface="+mn-cs"/>
          <a:sym typeface="Gill Sans"/>
        </a:defRPr>
      </a:lvl5pPr>
      <a:lvl6pPr marL="29448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6pPr>
      <a:lvl7pPr marL="34020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7pPr>
      <a:lvl8pPr marL="38592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8pPr>
      <a:lvl9pPr marL="4316413" indent="-493713" algn="l" rtl="0" fontAlgn="base">
        <a:spcBef>
          <a:spcPts val="3800"/>
        </a:spcBef>
        <a:spcAft>
          <a:spcPct val="0"/>
        </a:spcAft>
        <a:buClr>
          <a:srgbClr val="000000"/>
        </a:buClr>
        <a:buSzPct val="171000"/>
        <a:buFont typeface="Gill Sans" charset="0"/>
        <a:buChar char="•"/>
        <a:defRPr sz="3200">
          <a:solidFill>
            <a:schemeClr val="tx1"/>
          </a:solidFill>
          <a:latin typeface="+mn-lt"/>
          <a:ea typeface="+mn-ea"/>
          <a:cs typeface="+mn-cs"/>
          <a:sym typeface="Gill Sans"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1475" y="-55563"/>
            <a:ext cx="7845425" cy="99425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24" y="-595808"/>
            <a:ext cx="14619288" cy="108585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sp>
        <p:nvSpPr>
          <p:cNvPr id="3" name="Rectangle 2"/>
          <p:cNvSpPr/>
          <p:nvPr/>
        </p:nvSpPr>
        <p:spPr>
          <a:xfrm>
            <a:off x="1029792" y="484312"/>
            <a:ext cx="5184576" cy="2492990"/>
          </a:xfrm>
          <a:prstGeom prst="rect">
            <a:avLst/>
          </a:prstGeom>
          <a:solidFill>
            <a:srgbClr val="FFFFFF">
              <a:alpha val="75000"/>
            </a:srgbClr>
          </a:solidFill>
        </p:spPr>
        <p:txBody>
          <a:bodyPr wrap="square">
            <a:spAutoFit/>
          </a:bodyPr>
          <a:lstStyle/>
          <a:p>
            <a:r>
              <a:rPr lang="en-GB" sz="2400" i="1" dirty="0"/>
              <a:t>As I was travelling and coming near Damascus, about midday a bright light from the sky flashed suddenly round me.  I fell to the ground and heard a voice saying to me, “Saul, Saul!  Why do you persecute me?”</a:t>
            </a:r>
            <a:endParaRPr lang="en-US" sz="2400" dirty="0"/>
          </a:p>
          <a:p>
            <a:r>
              <a:rPr lang="en-GB" i="1" dirty="0"/>
              <a:t>  </a:t>
            </a:r>
            <a:endParaRPr lang="en-US" dirty="0"/>
          </a:p>
        </p:txBody>
      </p:sp>
      <p:sp>
        <p:nvSpPr>
          <p:cNvPr id="4" name="Rectangle 3"/>
          <p:cNvSpPr/>
          <p:nvPr/>
        </p:nvSpPr>
        <p:spPr>
          <a:xfrm>
            <a:off x="942164" y="3445650"/>
            <a:ext cx="5184576" cy="5324535"/>
          </a:xfrm>
          <a:prstGeom prst="rect">
            <a:avLst/>
          </a:prstGeom>
          <a:solidFill>
            <a:srgbClr val="FFFFFF">
              <a:alpha val="75000"/>
            </a:srgbClr>
          </a:solidFill>
        </p:spPr>
        <p:txBody>
          <a:bodyPr wrap="square">
            <a:spAutoFit/>
          </a:bodyPr>
          <a:lstStyle/>
          <a:p>
            <a:endParaRPr lang="en-US" sz="2800" dirty="0"/>
          </a:p>
          <a:p>
            <a:r>
              <a:rPr lang="en-GB" sz="2400" i="1" dirty="0"/>
              <a:t>“Who are you, Lord?” I asked.  “I am Jesus of Nazareth, whom you persecute,” he said to me.  The men with me saw the light but did not hear the voice of the one who was speaking to me.  I asked, “What shall I do, Lord?” and the Lord said to me, “Get up and go into Damascus, and there you will be told everything that God has determined for you to do”  I was blind because of the bright light, and so my companions took me by the hand and led me into Damascus.</a:t>
            </a:r>
            <a:endParaRPr lang="en-US" sz="2400" dirty="0"/>
          </a:p>
        </p:txBody>
      </p:sp>
      <p:sp>
        <p:nvSpPr>
          <p:cNvPr id="8" name="Rectangle 7"/>
          <p:cNvSpPr/>
          <p:nvPr/>
        </p:nvSpPr>
        <p:spPr>
          <a:xfrm>
            <a:off x="6708615" y="595598"/>
            <a:ext cx="5184576" cy="3785652"/>
          </a:xfrm>
          <a:prstGeom prst="rect">
            <a:avLst/>
          </a:prstGeom>
          <a:solidFill>
            <a:srgbClr val="FFFFFF">
              <a:alpha val="75000"/>
            </a:srgbClr>
          </a:solidFill>
        </p:spPr>
        <p:txBody>
          <a:bodyPr wrap="square">
            <a:spAutoFit/>
          </a:bodyPr>
          <a:lstStyle/>
          <a:p>
            <a:r>
              <a:rPr lang="en-GB" sz="2400" i="1" dirty="0"/>
              <a:t>In that city was a man named Ananias, a religious man who obeyed our Law and was highly respected by all the Jews living there.  He came to me, stood by me, and said, “Brother Saul, see again!”  At that very moment I saw again and looked at him.  He said, “The God of our ancestors has chosen you to know his will, to see his righteous Servant, and to hear him speaking with his own voice.</a:t>
            </a:r>
            <a:endParaRPr lang="en-GB" sz="2400" b="1" dirty="0">
              <a:latin typeface="Century Gothic"/>
              <a:cs typeface="Century Gothic"/>
            </a:endParaRPr>
          </a:p>
        </p:txBody>
      </p:sp>
      <p:sp>
        <p:nvSpPr>
          <p:cNvPr id="9" name="Rectangle 8"/>
          <p:cNvSpPr/>
          <p:nvPr/>
        </p:nvSpPr>
        <p:spPr>
          <a:xfrm>
            <a:off x="6699728" y="4732784"/>
            <a:ext cx="5184576" cy="1938992"/>
          </a:xfrm>
          <a:prstGeom prst="rect">
            <a:avLst/>
          </a:prstGeom>
          <a:solidFill>
            <a:srgbClr val="FFFFFF">
              <a:alpha val="75000"/>
            </a:srgbClr>
          </a:solidFill>
        </p:spPr>
        <p:txBody>
          <a:bodyPr wrap="square">
            <a:spAutoFit/>
          </a:bodyPr>
          <a:lstStyle/>
          <a:p>
            <a:r>
              <a:rPr lang="en-GB" sz="2400" i="1" dirty="0"/>
              <a:t>For you will be a witness for him to tell everyone what you have seen and heard.  And now, why wait any longer? Get up and be baptised and have your sins washed away by praying to him.”</a:t>
            </a:r>
            <a:endParaRPr lang="en-US" sz="2400" dirty="0"/>
          </a:p>
        </p:txBody>
      </p:sp>
      <p:sp>
        <p:nvSpPr>
          <p:cNvPr id="10" name="Rectangle 9"/>
          <p:cNvSpPr/>
          <p:nvPr/>
        </p:nvSpPr>
        <p:spPr>
          <a:xfrm>
            <a:off x="6804704" y="7826420"/>
            <a:ext cx="5328592" cy="523220"/>
          </a:xfrm>
          <a:prstGeom prst="rect">
            <a:avLst/>
          </a:prstGeom>
          <a:solidFill>
            <a:srgbClr val="FFFFFF">
              <a:alpha val="75000"/>
            </a:srgbClr>
          </a:solidFill>
        </p:spPr>
        <p:txBody>
          <a:bodyPr wrap="square">
            <a:spAutoFit/>
          </a:bodyPr>
          <a:lstStyle/>
          <a:p>
            <a:r>
              <a:rPr lang="en-GB" sz="2800" dirty="0"/>
              <a:t>Based on Acts 22: 6-16</a:t>
            </a:r>
            <a:endParaRPr lang="en-US" sz="2800" dirty="0"/>
          </a:p>
        </p:txBody>
      </p:sp>
    </p:spTree>
    <p:extLst>
      <p:ext uri="{BB962C8B-B14F-4D97-AF65-F5344CB8AC3E}">
        <p14:creationId xmlns:p14="http://schemas.microsoft.com/office/powerpoint/2010/main" val="2477516751"/>
      </p:ext>
    </p:extLst>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par>
                          <p:cTn id="8" fill="hold">
                            <p:stCondLst>
                              <p:cond delay="3000"/>
                            </p:stCondLst>
                            <p:childTnLst>
                              <p:par>
                                <p:cTn id="9" presetID="10" presetClass="entr" presetSubtype="0" fill="hold" grpId="0" nodeType="afterEffect">
                                  <p:stCondLst>
                                    <p:cond delay="10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10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par>
                          <p:cTn id="16" fill="hold">
                            <p:stCondLst>
                              <p:cond delay="7000"/>
                            </p:stCondLst>
                            <p:childTnLst>
                              <p:par>
                                <p:cTn id="17" presetID="10" presetClass="entr" presetSubtype="0" fill="hold" grpId="0" nodeType="afterEffect">
                                  <p:stCondLst>
                                    <p:cond delay="1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childTnLst>
                          </p:cTn>
                        </p:par>
                        <p:par>
                          <p:cTn id="20" fill="hold">
                            <p:stCondLst>
                              <p:cond delay="9000"/>
                            </p:stCondLst>
                            <p:childTnLst>
                              <p:par>
                                <p:cTn id="21" presetID="10" presetClass="entr" presetSubtype="0" fill="hold" grpId="0" nodeType="afterEffect">
                                  <p:stCondLst>
                                    <p:cond delay="100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0"/>
            <a:ext cx="7620000" cy="9658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1200">
        <p:wipe/>
      </p:transition>
    </mc:Choice>
    <mc:Fallback xmlns="">
      <p:transition xmlns:p14="http://schemas.microsoft.com/office/powerpoint/2010/main" spd="slow">
        <p:wip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_rels/theme4.xml.rels><?xml version="1.0" encoding="UTF-8" standalone="yes"?>
<Relationships xmlns="http://schemas.openxmlformats.org/package/2006/relationships"><Relationship Id="rId1" Type="http://schemas.openxmlformats.org/officeDocument/2006/relationships/image" Target="../media/image1.png"/></Relationships>
</file>

<file path=ppt/theme/_rels/theme5.xml.rels><?xml version="1.0" encoding="UTF-8" standalone="yes"?>
<Relationships xmlns="http://schemas.openxmlformats.org/package/2006/relationships"><Relationship Id="rId1" Type="http://schemas.openxmlformats.org/officeDocument/2006/relationships/image" Target="../media/image1.png"/></Relationships>
</file>

<file path=ppt/theme/_rels/theme6.xml.rels><?xml version="1.0" encoding="UTF-8" standalone="yes"?>
<Relationships xmlns="http://schemas.openxmlformats.org/package/2006/relationships"><Relationship Id="rId1" Type="http://schemas.openxmlformats.org/officeDocument/2006/relationships/image" Target="../media/image1.png"/></Relationships>
</file>

<file path=ppt/theme/_rels/theme7.xml.rels><?xml version="1.0" encoding="UTF-8" standalone="yes"?>
<Relationships xmlns="http://schemas.openxmlformats.org/package/2006/relationships"><Relationship Id="rId1" Type="http://schemas.openxmlformats.org/officeDocument/2006/relationships/image" Target="../media/image1.png"/></Relationships>
</file>

<file path=ppt/theme/_rels/theme8.xml.rels><?xml version="1.0" encoding="UTF-8" standalone="yes"?>
<Relationships xmlns="http://schemas.openxmlformats.org/package/2006/relationships"><Relationship Id="rId1" Type="http://schemas.openxmlformats.org/officeDocument/2006/relationships/image" Target="../media/image1.png"/></Relationships>
</file>

<file path=ppt/theme/_rels/theme9.xml.rels><?xml version="1.0" encoding="UTF-8" standalone="yes"?>
<Relationships xmlns="http://schemas.openxmlformats.org/package/2006/relationships"><Relationship Id="rId1" Type="http://schemas.openxmlformats.org/officeDocument/2006/relationships/image" Target="../media/image1.png"/></Relationships>
</file>

<file path=ppt/theme/_rels/theme10.xml.rels><?xml version="1.0" encoding="UTF-8" standalone="yes"?>
<Relationships xmlns="http://schemas.openxmlformats.org/package/2006/relationships"><Relationship Id="rId1" Type="http://schemas.openxmlformats.org/officeDocument/2006/relationships/image" Target="../media/image1.png"/></Relationships>
</file>

<file path=ppt/theme/_rels/theme11.xml.rels><?xml version="1.0" encoding="UTF-8" standalone="yes"?>
<Relationships xmlns="http://schemas.openxmlformats.org/package/2006/relationships"><Relationship Id="rId1" Type="http://schemas.openxmlformats.org/officeDocument/2006/relationships/image" Target="../media/image1.png"/></Relationships>
</file>

<file path=ppt/theme/_rels/theme12.xml.rels><?xml version="1.0" encoding="UTF-8" standalone="yes"?>
<Relationships xmlns="http://schemas.openxmlformats.org/package/2006/relationships"><Relationship Id="rId1" Type="http://schemas.openxmlformats.org/officeDocument/2006/relationships/image" Target="../media/image1.png"/></Relationships>
</file>

<file path=ppt/theme/_rels/theme13.xml.rels><?xml version="1.0" encoding="UTF-8" standalone="yes"?>
<Relationships xmlns="http://schemas.openxmlformats.org/package/2006/relationships"><Relationship Id="rId1" Type="http://schemas.openxmlformats.org/officeDocument/2006/relationships/image" Target="../media/image1.png"/></Relationships>
</file>

<file path=ppt/theme/_rels/theme14.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amp; Bullets">
  <a:themeElements>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 Center">
  <a:themeElements>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Center">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itle &amp; Subtitle">
  <a:themeElements>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Subtitle">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hoto - Horizontal">
  <a:themeElements>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Horizontal Reflection">
  <a:themeElements>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Photo - Vertical">
  <a:themeElements>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Photo - Vertical Reflection">
  <a:themeElements>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Reflectio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 Left">
  <a:themeElements>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Lef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itle &amp; Bullets - Right">
  <a:themeElements>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Right">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Title, Bullets &amp; Photo">
  <a:themeElements>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Bullets &amp; Photo">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0A2CEA45AEEC444BCE09BEBFDFCCAA7" ma:contentTypeVersion="11" ma:contentTypeDescription="Create a new document." ma:contentTypeScope="" ma:versionID="d609a68ebf78fdf668796926ad825a4e">
  <xsd:schema xmlns:xsd="http://www.w3.org/2001/XMLSchema" xmlns:xs="http://www.w3.org/2001/XMLSchema" xmlns:p="http://schemas.microsoft.com/office/2006/metadata/properties" xmlns:ns2="34231719-7687-4714-a26d-003d92c18624" xmlns:ns3="1b048f5f-a182-43d5-b7fc-f3619cb9e5d4" targetNamespace="http://schemas.microsoft.com/office/2006/metadata/properties" ma:root="true" ma:fieldsID="43d9e40a363e20a30b0cadaef910dad0" ns2:_="" ns3:_="">
    <xsd:import namespace="34231719-7687-4714-a26d-003d92c18624"/>
    <xsd:import namespace="1b048f5f-a182-43d5-b7fc-f3619cb9e5d4"/>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231719-7687-4714-a26d-003d92c18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b048f5f-a182-43d5-b7fc-f3619cb9e5d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3B857F-A6E7-47FF-859B-24F30D2834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231719-7687-4714-a26d-003d92c18624"/>
    <ds:schemaRef ds:uri="1b048f5f-a182-43d5-b7fc-f3619cb9e5d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EA42F94-4EB1-4EDB-A044-D284299FE5D5}">
  <ds:schemaRefs>
    <ds:schemaRef ds:uri="http://purl.org/dc/dcmitype/"/>
    <ds:schemaRef ds:uri="http://schemas.microsoft.com/office/infopath/2007/PartnerControls"/>
    <ds:schemaRef ds:uri="34231719-7687-4714-a26d-003d92c18624"/>
    <ds:schemaRef ds:uri="1b048f5f-a182-43d5-b7fc-f3619cb9e5d4"/>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C20670C-2E40-4B3E-87F1-7F4749DF395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155</TotalTime>
  <Pages>0</Pages>
  <Words>299</Words>
  <Characters>0</Characters>
  <Application>Microsoft Office PowerPoint</Application>
  <PresentationFormat>Custom</PresentationFormat>
  <Lines>0</Lines>
  <Paragraphs>7</Paragraphs>
  <Slides>3</Slides>
  <Notes>0</Notes>
  <HiddenSlides>0</HiddenSlides>
  <MMClips>0</MMClips>
  <ScaleCrop>false</ScaleCrop>
  <HeadingPairs>
    <vt:vector size="6" baseType="variant">
      <vt:variant>
        <vt:lpstr>Fonts Used</vt:lpstr>
      </vt:variant>
      <vt:variant>
        <vt:i4>2</vt:i4>
      </vt:variant>
      <vt:variant>
        <vt:lpstr>Theme</vt:lpstr>
      </vt:variant>
      <vt:variant>
        <vt:i4>14</vt:i4>
      </vt:variant>
      <vt:variant>
        <vt:lpstr>Slide Titles</vt:lpstr>
      </vt:variant>
      <vt:variant>
        <vt:i4>3</vt:i4>
      </vt:variant>
    </vt:vector>
  </HeadingPairs>
  <TitlesOfParts>
    <vt:vector size="19" baseType="lpstr">
      <vt:lpstr>Century Gothic</vt:lpstr>
      <vt:lpstr>Gill Sans</vt:lpstr>
      <vt:lpstr>Blank</vt:lpstr>
      <vt:lpstr>Title &amp; Bullets</vt:lpstr>
      <vt:lpstr>Title - Center</vt:lpstr>
      <vt:lpstr>Title &amp; Subtitle</vt:lpstr>
      <vt:lpstr>Photo - Horizontal</vt:lpstr>
      <vt:lpstr>Photo - Horizontal Reflection</vt:lpstr>
      <vt:lpstr>Photo - Vertical</vt:lpstr>
      <vt:lpstr>Photo - Vertical Reflection</vt:lpstr>
      <vt:lpstr>Title - Top</vt:lpstr>
      <vt:lpstr>Bullets</vt:lpstr>
      <vt:lpstr>Title &amp; Bullets - Left</vt:lpstr>
      <vt:lpstr>Title &amp; Bullets - 2 Column</vt:lpstr>
      <vt:lpstr>Title &amp; Bullets - Right</vt:lpstr>
      <vt:lpstr>Title, Bullets &amp; Photo</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Gwen</dc:creator>
  <cp:lastModifiedBy>Brenda Welsh</cp:lastModifiedBy>
  <cp:revision>21</cp:revision>
  <dcterms:modified xsi:type="dcterms:W3CDTF">2020-05-13T10:22:10Z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0x010100D0A2CEA45AEEC444BCE09BEBFDFCCAA7</vt:lpwstr>
  </property>
</Properties>
</file>