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CCEB06-6931-488E-A6F2-3AAC3922D59A}" v="301" dt="2024-08-25T10:56:50.6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AAC43-3EEC-0E8C-9BE8-5886AC0D6E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1A7A3E-B331-0C51-410F-75FFA83820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E74AA9-2099-6786-C3B1-29A2F279A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BD37B-AB63-406D-5E63-053241B64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16953-2061-E5C6-1905-C0A88B8C7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020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5C019-F933-B3E0-0D36-ACDA4282D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E146ED-07DC-2BDF-274B-1394F6B16D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46BA2F-8403-5E2C-35AE-6D5429E7B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B13D3-67FE-FC11-3D98-CE69822A4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CFA4C4-87C7-A729-441B-D3CE38A40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62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916C0-D46F-8749-7BE8-EEA410D67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3EF0AA-F325-8D88-D066-EA83E42068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8BC30-3B41-5500-7A6F-F0BF1A6BF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E56426-5791-7B21-7F87-293D6AB23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584BD-1FCF-5AB7-7D30-79584BDC6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972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1D58F-CF28-A08E-2253-8BACF6F6C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2270C9-3616-F8D0-8B1A-91A11D2C01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1DF19C-13F9-9803-9A60-BDC890E31B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C9FD9-6B4F-A989-A770-BB6EE8B8C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A76483-BA7A-3316-AEF4-07CBC183C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4D7F10-4B13-3D9D-8D67-30C74C7AB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59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21D2A-06D0-FAAD-9408-C2444A55F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50087-8E0C-5044-8940-59AB393D11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CE9164-2332-FF55-0C2B-F95BC7F748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04DB94-0517-43A9-B426-589C508F39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7277AE-05BB-3E85-EB07-B0D810CFA0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71DBCD-9E82-465A-848C-F614511AF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64D372-2964-A905-B01F-53EC01C9A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980418-E545-67EE-2BE0-450F2FF07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143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2C3DF-6F80-47BF-9D7D-E4DF17931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549176-6D99-A0BD-DA6F-D539F8B55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7FE2AE-1AEC-DDD7-16EA-0C817CA0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7B5166-515C-CA48-F631-CEF915EC5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461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CE46E3-00A7-FCBD-B523-3037D2872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416931-39AF-529D-F13D-55E8357E0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27F6BB-7D06-06F0-2EF7-8250DF6D7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183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C6EB7-54AA-3C68-433C-765A01B7C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B12CA-2A48-131E-3B1C-2C7565006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922235-8D98-E848-C291-F8DA127B6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870DA6-3278-0A7D-AB78-DACEE41B2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65E74C-09E7-7750-9021-D515EC33B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0E6035-4C70-211D-6EC2-25788A12C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467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B2516-EF58-4F3D-447D-7F3764BA8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19CCC7-8EF2-F980-8437-6A4845EC4F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3F5DC9-78CD-045C-94F4-21656BAC8F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B7DC0E-7D57-E917-5C2D-42541311E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6A2FBB-9F8E-F840-BD0B-49B4DC49F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8F7BA4-6413-62B6-A28C-271EDDF69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256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5CE40-413C-F6C2-17D5-5567F5B8D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E65E3C-64D4-1C99-B26E-510DBBA5E6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0E4E49-3BFD-DF0D-9D94-4308D500B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097B3-A37A-3936-A655-FC3791EC7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B9BA4-D617-6ACE-E9E3-27E89B877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60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B6DA41-B469-CD26-138E-63B2859946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51D0EB-6CD5-7908-4C2A-7FDB129E74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7C05F-16FF-F61C-804D-8E35C1002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F193F-70A7-5CDC-3209-BC657C466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79493D-6ACE-8418-FB29-7003B61F3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51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427F81-CA71-1E58-7880-B521687EB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38D57-0906-F278-670B-42FF22FCC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EC18D-A030-02C3-6996-4907E2DB2C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B45FA9-6A41-4938-AB6B-FBFF394ED91D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BCA9B9-B5CD-674F-3F6D-DC0024A86B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315A8-A07F-FB07-D0CB-4B55F82087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323E1A-175C-491D-B127-B4FD0B928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400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Rectangle 103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42" name="Straight Connector 104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4" name="Straight Connector 104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 descr="Remembrance Sunday - Your Stories | OpenAge">
            <a:extLst>
              <a:ext uri="{FF2B5EF4-FFF2-40B4-BE49-F238E27FC236}">
                <a16:creationId xmlns:a16="http://schemas.microsoft.com/office/drawing/2014/main" id="{62CA58A2-D512-4828-0E9D-966A225C7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9668" y="371081"/>
            <a:ext cx="1220755" cy="738608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0" descr="Christmas is a season, not just a single day: Celebrating the feasts of  Christmas - Diocese of Grand Rapids">
            <a:extLst>
              <a:ext uri="{FF2B5EF4-FFF2-40B4-BE49-F238E27FC236}">
                <a16:creationId xmlns:a16="http://schemas.microsoft.com/office/drawing/2014/main" id="{D4CD0E35-C285-D093-DE78-CBA2E39D1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758" y="5010718"/>
            <a:ext cx="1022095" cy="680715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02B5AE1-94C1-6C11-73EA-330D56C8F25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25838" y="4676623"/>
            <a:ext cx="3993382" cy="100222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FB037A9-1934-528F-E04F-A8F1C8478C7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304" y="3381838"/>
            <a:ext cx="4722946" cy="93898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046" name="Picture 22" descr="Guy Fawkes and the Gunpowder Plot | Tower of London | Historic Royal Palaces">
            <a:extLst>
              <a:ext uri="{FF2B5EF4-FFF2-40B4-BE49-F238E27FC236}">
                <a16:creationId xmlns:a16="http://schemas.microsoft.com/office/drawing/2014/main" id="{C37CC4EC-0071-69B3-4424-3CD27F498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6250" y="4027814"/>
            <a:ext cx="782969" cy="896249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6122593-E7C5-1DDC-F241-DE177952D662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304" y="966664"/>
            <a:ext cx="3615774" cy="105541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4A085D2-3025-5D62-DC24-4C5091820D38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316003" y="5793935"/>
            <a:ext cx="3808007" cy="65727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FCA3D53-6B33-5D9D-EE4C-A2FFB0586443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559087" y="1214000"/>
            <a:ext cx="3569965" cy="88422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052" name="Picture 28" descr="October - Black History Month by Tom.co.uk">
            <a:extLst>
              <a:ext uri="{FF2B5EF4-FFF2-40B4-BE49-F238E27FC236}">
                <a16:creationId xmlns:a16="http://schemas.microsoft.com/office/drawing/2014/main" id="{C4B0655F-0341-8B49-65D6-755ED1414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7" y="2542322"/>
            <a:ext cx="1093184" cy="6149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406A803-53E2-EF26-9470-76F1908F0CD2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981648" y="323407"/>
            <a:ext cx="2161619" cy="81344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4974FDD-702E-D141-A3C0-EDB186CC9AA8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60735" y="479453"/>
            <a:ext cx="4131672" cy="66553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054" name="Picture 30" descr="ST. FRANCIS OF ASSISI: A LIFE OF DEVOTION AND REVERENCE FOR NATURE">
            <a:extLst>
              <a:ext uri="{FF2B5EF4-FFF2-40B4-BE49-F238E27FC236}">
                <a16:creationId xmlns:a16="http://schemas.microsoft.com/office/drawing/2014/main" id="{2A9F6758-4D67-73BA-ECE7-8BA3D9470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16" y="4757089"/>
            <a:ext cx="1400389" cy="896249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3073133-61A3-69C6-3529-22D0CE5EC40B}"/>
              </a:ext>
            </a:extLst>
          </p:cNvPr>
          <p:cNvPicPr>
            <a:picLocks noChangeAspect="1"/>
          </p:cNvPicPr>
          <p:nvPr/>
        </p:nvPicPr>
        <p:blipFill>
          <a:blip r:embed="rId14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120037" y="5748005"/>
            <a:ext cx="3255333" cy="74117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732DA10-46C9-A103-5319-2262D98FB15E}"/>
              </a:ext>
            </a:extLst>
          </p:cNvPr>
          <p:cNvPicPr>
            <a:picLocks noChangeAspect="1"/>
          </p:cNvPicPr>
          <p:nvPr/>
        </p:nvPicPr>
        <p:blipFill>
          <a:blip r:embed="rId15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250592" y="2378177"/>
            <a:ext cx="3569965" cy="93946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038" name="Picture 14" descr="Anti Bullying Week &amp; Behaviour with Bromcom | Cloud MIS">
            <a:extLst>
              <a:ext uri="{FF2B5EF4-FFF2-40B4-BE49-F238E27FC236}">
                <a16:creationId xmlns:a16="http://schemas.microsoft.com/office/drawing/2014/main" id="{068E9668-9254-CBB8-DC7F-8B1C0217C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645" y="64890"/>
            <a:ext cx="1273361" cy="66553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399AF8A-FD36-DE49-BB57-AB2A66925FA7}"/>
              </a:ext>
            </a:extLst>
          </p:cNvPr>
          <p:cNvPicPr>
            <a:picLocks noChangeAspect="1"/>
          </p:cNvPicPr>
          <p:nvPr/>
        </p:nvPicPr>
        <p:blipFill>
          <a:blip r:embed="rId17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001664" y="2853373"/>
            <a:ext cx="3208278" cy="127739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056" name="Picture 32" descr="Firework Night by Enid Blyton">
            <a:extLst>
              <a:ext uri="{FF2B5EF4-FFF2-40B4-BE49-F238E27FC236}">
                <a16:creationId xmlns:a16="http://schemas.microsoft.com/office/drawing/2014/main" id="{10585E57-3AE5-02B0-60C4-1363A5880E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48"/>
          <a:stretch/>
        </p:blipFill>
        <p:spPr bwMode="auto">
          <a:xfrm>
            <a:off x="10009238" y="2328397"/>
            <a:ext cx="1329312" cy="640450"/>
          </a:xfrm>
          <a:prstGeom prst="rect">
            <a:avLst/>
          </a:prstGeom>
          <a:noFill/>
          <a:ln w="28575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School Assembly by Grade- 2 A | Theme- Smile 😊 | - YouTube">
            <a:extLst>
              <a:ext uri="{FF2B5EF4-FFF2-40B4-BE49-F238E27FC236}">
                <a16:creationId xmlns:a16="http://schemas.microsoft.com/office/drawing/2014/main" id="{3DF865F5-09C4-2006-5C9B-6893654DA5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1" t="13731" r="4180" b="20732"/>
          <a:stretch/>
        </p:blipFill>
        <p:spPr bwMode="auto">
          <a:xfrm>
            <a:off x="80136" y="78347"/>
            <a:ext cx="1525637" cy="82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B573EB1-C532-DD62-0FF0-8D07FF30CEAD}"/>
              </a:ext>
            </a:extLst>
          </p:cNvPr>
          <p:cNvPicPr>
            <a:picLocks noChangeAspect="1"/>
          </p:cNvPicPr>
          <p:nvPr/>
        </p:nvPicPr>
        <p:blipFill>
          <a:blip r:embed="rId20">
            <a:duotone>
              <a:prstClr val="black"/>
              <a:srgbClr val="00206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754381" y="5929133"/>
            <a:ext cx="4220340" cy="85589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27BFE458-EBF0-B277-D00F-534B0883F41F}"/>
              </a:ext>
            </a:extLst>
          </p:cNvPr>
          <p:cNvPicPr>
            <a:picLocks noChangeAspect="1"/>
          </p:cNvPicPr>
          <p:nvPr/>
        </p:nvPicPr>
        <p:blipFill>
          <a:blip r:embed="rId21">
            <a:duotone>
              <a:prstClr val="black"/>
              <a:schemeClr val="tx2">
                <a:lumMod val="90000"/>
                <a:lumOff val="1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90341" y="4809421"/>
            <a:ext cx="3163614" cy="100222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0D11555-026D-2318-E9F5-275D7EAE614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922732" y="1368902"/>
            <a:ext cx="4346536" cy="433803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63FF7A0-7567-DF60-F3E7-F10C47E870FE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953845" y="2882016"/>
            <a:ext cx="2830417" cy="145538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85DC4C2-06DD-9C6D-1163-D88257E4851F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145902" y="1917021"/>
            <a:ext cx="1225543" cy="111752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6F1E8EDA-BBA8-2135-CDA0-A93BDF76469C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668958" y="702096"/>
            <a:ext cx="1525638" cy="192521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31675086-2855-D339-8614-6A6C3156783D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251759" y="2162052"/>
            <a:ext cx="1597276" cy="164707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9968141A-B99A-79E5-5CEA-BF30B28772C5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97083" y="4524750"/>
            <a:ext cx="2358419" cy="16726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65E1137E-5BD4-49A8-9044-56AD33E3E0B9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189805" y="254108"/>
            <a:ext cx="1601395" cy="17002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9E3A7232-FE59-78BC-3C72-D346F947966C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0122530" y="83198"/>
            <a:ext cx="1804000" cy="184929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F3FBAE2E-C44B-F7E5-4E21-F285AF987F35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8155268" y="2636666"/>
            <a:ext cx="1450535" cy="160396"/>
          </a:xfrm>
          <a:prstGeom prst="rect">
            <a:avLst/>
          </a:prstGeom>
        </p:spPr>
      </p:pic>
      <p:pic>
        <p:nvPicPr>
          <p:cNvPr id="1025" name="Picture 1024">
            <a:extLst>
              <a:ext uri="{FF2B5EF4-FFF2-40B4-BE49-F238E27FC236}">
                <a16:creationId xmlns:a16="http://schemas.microsoft.com/office/drawing/2014/main" id="{5C722510-DF35-AFA9-16D4-8A33B0289E78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8218351" y="4416061"/>
            <a:ext cx="960282" cy="182188"/>
          </a:xfrm>
          <a:prstGeom prst="rect">
            <a:avLst/>
          </a:prstGeom>
        </p:spPr>
      </p:pic>
      <p:pic>
        <p:nvPicPr>
          <p:cNvPr id="1029" name="Picture 1028">
            <a:extLst>
              <a:ext uri="{FF2B5EF4-FFF2-40B4-BE49-F238E27FC236}">
                <a16:creationId xmlns:a16="http://schemas.microsoft.com/office/drawing/2014/main" id="{7F0804E8-6C52-0089-9079-1C3F131EC4B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4885644" y="4571451"/>
            <a:ext cx="917225" cy="178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271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b48960a-7521-44af-9059-cfa094b1983c">
      <Terms xmlns="http://schemas.microsoft.com/office/infopath/2007/PartnerControls"/>
    </lcf76f155ced4ddcb4097134ff3c332f>
    <TaxCatchAll xmlns="6ee9410c-b697-4657-af2b-8035382f394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AF83B9212DAD4D8A5E9F8E14F69301" ma:contentTypeVersion="19" ma:contentTypeDescription="Create a new document." ma:contentTypeScope="" ma:versionID="8b17502230146351c2647c9452e5e31a">
  <xsd:schema xmlns:xsd="http://www.w3.org/2001/XMLSchema" xmlns:xs="http://www.w3.org/2001/XMLSchema" xmlns:p="http://schemas.microsoft.com/office/2006/metadata/properties" xmlns:ns2="1b48960a-7521-44af-9059-cfa094b1983c" xmlns:ns3="6ee9410c-b697-4657-af2b-8035382f3943" targetNamespace="http://schemas.microsoft.com/office/2006/metadata/properties" ma:root="true" ma:fieldsID="2d5f8441f8bef80985d16ea004899ece" ns2:_="" ns3:_="">
    <xsd:import namespace="1b48960a-7521-44af-9059-cfa094b1983c"/>
    <xsd:import namespace="6ee9410c-b697-4657-af2b-8035382f394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48960a-7521-44af-9059-cfa094b198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9410c-b697-4657-af2b-8035382f394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053c1a0e-e55d-4bc5-b351-57e43718f6ff}" ma:internalName="TaxCatchAll" ma:showField="CatchAllData" ma:web="6ee9410c-b697-4657-af2b-8035382f394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18AC84-7177-4D73-8EDB-B0A24944D5B5}">
  <ds:schemaRefs>
    <ds:schemaRef ds:uri="http://schemas.microsoft.com/office/2006/metadata/properties"/>
    <ds:schemaRef ds:uri="http://schemas.microsoft.com/office/infopath/2007/PartnerControls"/>
    <ds:schemaRef ds:uri="1b48960a-7521-44af-9059-cfa094b1983c"/>
    <ds:schemaRef ds:uri="6ee9410c-b697-4657-af2b-8035382f3943"/>
  </ds:schemaRefs>
</ds:datastoreItem>
</file>

<file path=customXml/itemProps2.xml><?xml version="1.0" encoding="utf-8"?>
<ds:datastoreItem xmlns:ds="http://schemas.openxmlformats.org/officeDocument/2006/customXml" ds:itemID="{F7398553-9EC7-4974-AAEB-1CAA47B2A6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3ACF14-B7CA-45DF-94F5-E619E2751A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48960a-7521-44af-9059-cfa094b1983c"/>
    <ds:schemaRef ds:uri="6ee9410c-b697-4657-af2b-8035382f39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1412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Gareth Lucas-Robins</dc:creator>
  <cp:lastModifiedBy>Gareth Lucas-Robins</cp:lastModifiedBy>
  <cp:revision>2</cp:revision>
  <dcterms:created xsi:type="dcterms:W3CDTF">2024-08-24T11:27:57Z</dcterms:created>
  <dcterms:modified xsi:type="dcterms:W3CDTF">2024-10-10T09:29:53Z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0x01010099AF83B9212DAD4D8A5E9F8E14F69301</vt:lpwstr>
  </property>
</Properties>
</file>