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FBF5BE-2103-5F94-3991-9F3A17012A1D}" v="577" dt="2021-10-28T11:27:24.878"/>
    <p1510:client id="{817A018B-0C5A-414A-B21D-BDBF73F1739D}" v="227" dt="2021-10-28T09:18:15.363"/>
    <p1510:client id="{89DD9383-D1B7-08C7-505C-9E44B3556DF0}" v="782" dt="2021-10-28T12:00:29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Keegan (Christ The King Catholic Primary School)" userId="S::keeganh@hwbcymru.net::eb00446f-db3f-4a84-9aa0-259ff2c4ff0d" providerId="AD" clId="Web-{89DD9383-D1B7-08C7-505C-9E44B3556DF0}"/>
    <pc:docChg chg="delSld modSld">
      <pc:chgData name="H Keegan (Christ The King Catholic Primary School)" userId="S::keeganh@hwbcymru.net::eb00446f-db3f-4a84-9aa0-259ff2c4ff0d" providerId="AD" clId="Web-{89DD9383-D1B7-08C7-505C-9E44B3556DF0}" dt="2021-10-28T12:00:29.379" v="450"/>
      <pc:docMkLst>
        <pc:docMk/>
      </pc:docMkLst>
      <pc:sldChg chg="addSp delSp modSp del">
        <pc:chgData name="H Keegan (Christ The King Catholic Primary School)" userId="S::keeganh@hwbcymru.net::eb00446f-db3f-4a84-9aa0-259ff2c4ff0d" providerId="AD" clId="Web-{89DD9383-D1B7-08C7-505C-9E44B3556DF0}" dt="2021-10-28T12:00:29.379" v="450"/>
        <pc:sldMkLst>
          <pc:docMk/>
          <pc:sldMk cId="3032302812" sldId="257"/>
        </pc:sldMkLst>
        <pc:spChg chg="del">
          <ac:chgData name="H Keegan (Christ The King Catholic Primary School)" userId="S::keeganh@hwbcymru.net::eb00446f-db3f-4a84-9aa0-259ff2c4ff0d" providerId="AD" clId="Web-{89DD9383-D1B7-08C7-505C-9E44B3556DF0}" dt="2021-10-28T11:32:12.806" v="80"/>
          <ac:spMkLst>
            <pc:docMk/>
            <pc:sldMk cId="3032302812" sldId="257"/>
            <ac:spMk id="2" creationId="{2E235F92-AE5A-44AD-B537-D453B1F3BE1A}"/>
          </ac:spMkLst>
        </pc:spChg>
        <pc:spChg chg="del">
          <ac:chgData name="H Keegan (Christ The King Catholic Primary School)" userId="S::keeganh@hwbcymru.net::eb00446f-db3f-4a84-9aa0-259ff2c4ff0d" providerId="AD" clId="Web-{89DD9383-D1B7-08C7-505C-9E44B3556DF0}" dt="2021-10-28T11:32:05.993" v="79"/>
          <ac:spMkLst>
            <pc:docMk/>
            <pc:sldMk cId="3032302812" sldId="257"/>
            <ac:spMk id="3" creationId="{086917EE-5D79-4679-A6ED-388198775C15}"/>
          </ac:spMkLst>
        </pc:spChg>
        <pc:picChg chg="add mod">
          <ac:chgData name="H Keegan (Christ The King Catholic Primary School)" userId="S::keeganh@hwbcymru.net::eb00446f-db3f-4a84-9aa0-259ff2c4ff0d" providerId="AD" clId="Web-{89DD9383-D1B7-08C7-505C-9E44B3556DF0}" dt="2021-10-28T11:32:50.838" v="82" actId="1076"/>
          <ac:picMkLst>
            <pc:docMk/>
            <pc:sldMk cId="3032302812" sldId="257"/>
            <ac:picMk id="4" creationId="{A9186F74-7CF1-4971-93E8-3EAB11B29584}"/>
          </ac:picMkLst>
        </pc:picChg>
      </pc:sldChg>
      <pc:sldChg chg="addSp delSp modSp">
        <pc:chgData name="H Keegan (Christ The King Catholic Primary School)" userId="S::keeganh@hwbcymru.net::eb00446f-db3f-4a84-9aa0-259ff2c4ff0d" providerId="AD" clId="Web-{89DD9383-D1B7-08C7-505C-9E44B3556DF0}" dt="2021-10-28T12:00:12.551" v="449" actId="14100"/>
        <pc:sldMkLst>
          <pc:docMk/>
          <pc:sldMk cId="958517288" sldId="258"/>
        </pc:sldMkLst>
        <pc:spChg chg="mod">
          <ac:chgData name="H Keegan (Christ The King Catholic Primary School)" userId="S::keeganh@hwbcymru.net::eb00446f-db3f-4a84-9aa0-259ff2c4ff0d" providerId="AD" clId="Web-{89DD9383-D1B7-08C7-505C-9E44B3556DF0}" dt="2021-10-28T11:36:54.717" v="121" actId="20577"/>
          <ac:spMkLst>
            <pc:docMk/>
            <pc:sldMk cId="958517288" sldId="258"/>
            <ac:spMk id="8" creationId="{4B9DF39E-7654-46D7-9583-1AA917995449}"/>
          </ac:spMkLst>
        </pc:spChg>
        <pc:spChg chg="mod">
          <ac:chgData name="H Keegan (Christ The King Catholic Primary School)" userId="S::keeganh@hwbcymru.net::eb00446f-db3f-4a84-9aa0-259ff2c4ff0d" providerId="AD" clId="Web-{89DD9383-D1B7-08C7-505C-9E44B3556DF0}" dt="2021-10-28T11:44:42.536" v="179" actId="20577"/>
          <ac:spMkLst>
            <pc:docMk/>
            <pc:sldMk cId="958517288" sldId="258"/>
            <ac:spMk id="10" creationId="{EDE2026F-FF0F-4297-B26E-11CC5D0A52AF}"/>
          </ac:spMkLst>
        </pc:spChg>
        <pc:spChg chg="add del mod">
          <ac:chgData name="H Keegan (Christ The King Catholic Primary School)" userId="S::keeganh@hwbcymru.net::eb00446f-db3f-4a84-9aa0-259ff2c4ff0d" providerId="AD" clId="Web-{89DD9383-D1B7-08C7-505C-9E44B3556DF0}" dt="2021-10-28T11:37:42.874" v="132"/>
          <ac:spMkLst>
            <pc:docMk/>
            <pc:sldMk cId="958517288" sldId="258"/>
            <ac:spMk id="11" creationId="{859CA3A6-A4CC-41A7-A2DF-8786F75C657D}"/>
          </ac:spMkLst>
        </pc:spChg>
        <pc:spChg chg="add mod">
          <ac:chgData name="H Keegan (Christ The King Catholic Primary School)" userId="S::keeganh@hwbcymru.net::eb00446f-db3f-4a84-9aa0-259ff2c4ff0d" providerId="AD" clId="Web-{89DD9383-D1B7-08C7-505C-9E44B3556DF0}" dt="2021-10-28T11:53:21.435" v="388" actId="1076"/>
          <ac:spMkLst>
            <pc:docMk/>
            <pc:sldMk cId="958517288" sldId="258"/>
            <ac:spMk id="12" creationId="{FC0E357E-6628-483A-A206-E435C1418178}"/>
          </ac:spMkLst>
        </pc:spChg>
        <pc:spChg chg="add mod">
          <ac:chgData name="H Keegan (Christ The King Catholic Primary School)" userId="S::keeganh@hwbcymru.net::eb00446f-db3f-4a84-9aa0-259ff2c4ff0d" providerId="AD" clId="Web-{89DD9383-D1B7-08C7-505C-9E44B3556DF0}" dt="2021-10-28T11:49:55.104" v="337" actId="20577"/>
          <ac:spMkLst>
            <pc:docMk/>
            <pc:sldMk cId="958517288" sldId="258"/>
            <ac:spMk id="16" creationId="{EBD15833-946B-4FE4-8D7D-E3245636E62A}"/>
          </ac:spMkLst>
        </pc:spChg>
        <pc:spChg chg="add mod">
          <ac:chgData name="H Keegan (Christ The King Catholic Primary School)" userId="S::keeganh@hwbcymru.net::eb00446f-db3f-4a84-9aa0-259ff2c4ff0d" providerId="AD" clId="Web-{89DD9383-D1B7-08C7-505C-9E44B3556DF0}" dt="2021-10-28T12:00:12.551" v="449" actId="14100"/>
          <ac:spMkLst>
            <pc:docMk/>
            <pc:sldMk cId="958517288" sldId="258"/>
            <ac:spMk id="19" creationId="{73EFCB44-5B27-4F5C-8E23-11104E21A532}"/>
          </ac:spMkLst>
        </pc:spChg>
        <pc:spChg chg="mod">
          <ac:chgData name="H Keegan (Christ The King Catholic Primary School)" userId="S::keeganh@hwbcymru.net::eb00446f-db3f-4a84-9aa0-259ff2c4ff0d" providerId="AD" clId="Web-{89DD9383-D1B7-08C7-505C-9E44B3556DF0}" dt="2021-10-28T11:47:09.195" v="224" actId="1076"/>
          <ac:spMkLst>
            <pc:docMk/>
            <pc:sldMk cId="958517288" sldId="258"/>
            <ac:spMk id="20" creationId="{42009E72-86F5-43FC-8485-4AC9267CDEB6}"/>
          </ac:spMkLst>
        </pc:spChg>
        <pc:spChg chg="mod">
          <ac:chgData name="H Keegan (Christ The King Catholic Primary School)" userId="S::keeganh@hwbcymru.net::eb00446f-db3f-4a84-9aa0-259ff2c4ff0d" providerId="AD" clId="Web-{89DD9383-D1B7-08C7-505C-9E44B3556DF0}" dt="2021-10-28T11:36:34.607" v="118" actId="20577"/>
          <ac:spMkLst>
            <pc:docMk/>
            <pc:sldMk cId="958517288" sldId="258"/>
            <ac:spMk id="22" creationId="{522F7900-BA67-4442-85AD-2C4617E8EA40}"/>
          </ac:spMkLst>
        </pc:spChg>
        <pc:spChg chg="add del mod">
          <ac:chgData name="H Keegan (Christ The King Catholic Primary School)" userId="S::keeganh@hwbcymru.net::eb00446f-db3f-4a84-9aa0-259ff2c4ff0d" providerId="AD" clId="Web-{89DD9383-D1B7-08C7-505C-9E44B3556DF0}" dt="2021-10-28T11:57:44.408" v="398" actId="20577"/>
          <ac:spMkLst>
            <pc:docMk/>
            <pc:sldMk cId="958517288" sldId="258"/>
            <ac:spMk id="23" creationId="{53816AFA-DB36-4A3A-A34E-185DF5755D46}"/>
          </ac:spMkLst>
        </pc:spChg>
        <pc:spChg chg="mod">
          <ac:chgData name="H Keegan (Christ The King Catholic Primary School)" userId="S::keeganh@hwbcymru.net::eb00446f-db3f-4a84-9aa0-259ff2c4ff0d" providerId="AD" clId="Web-{89DD9383-D1B7-08C7-505C-9E44B3556DF0}" dt="2021-10-28T11:53:13.388" v="386" actId="20577"/>
          <ac:spMkLst>
            <pc:docMk/>
            <pc:sldMk cId="958517288" sldId="258"/>
            <ac:spMk id="24" creationId="{FC9D0D48-4A74-4F76-9A65-43E96CB0AC5A}"/>
          </ac:spMkLst>
        </pc:spChg>
        <pc:picChg chg="add mod">
          <ac:chgData name="H Keegan (Christ The King Catholic Primary School)" userId="S::keeganh@hwbcymru.net::eb00446f-db3f-4a84-9aa0-259ff2c4ff0d" providerId="AD" clId="Web-{89DD9383-D1B7-08C7-505C-9E44B3556DF0}" dt="2021-10-28T11:53:16.966" v="387" actId="1076"/>
          <ac:picMkLst>
            <pc:docMk/>
            <pc:sldMk cId="958517288" sldId="258"/>
            <ac:picMk id="3" creationId="{117551E8-C476-4308-8675-360BA1A059B7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6:18.491" v="213" actId="1076"/>
          <ac:picMkLst>
            <pc:docMk/>
            <pc:sldMk cId="958517288" sldId="258"/>
            <ac:picMk id="5" creationId="{54DD28DE-A833-42D4-9A02-E8AF35A56DA2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6:38.304" v="219" actId="1076"/>
          <ac:picMkLst>
            <pc:docMk/>
            <pc:sldMk cId="958517288" sldId="258"/>
            <ac:picMk id="6" creationId="{50944937-BC57-4777-8CCE-9C6912E2E25A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6:26.225" v="216" actId="14100"/>
          <ac:picMkLst>
            <pc:docMk/>
            <pc:sldMk cId="958517288" sldId="258"/>
            <ac:picMk id="7" creationId="{27B04C56-1F13-4CAB-B786-DEDEC04B9AD8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6:43.741" v="221" actId="14100"/>
          <ac:picMkLst>
            <pc:docMk/>
            <pc:sldMk cId="958517288" sldId="258"/>
            <ac:picMk id="9" creationId="{87F10967-2F3B-48DF-8E93-FB98177AC7C6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6:28.397" v="217" actId="1076"/>
          <ac:picMkLst>
            <pc:docMk/>
            <pc:sldMk cId="958517288" sldId="258"/>
            <ac:picMk id="13" creationId="{2A3EC209-E112-4539-B7D0-19677F92B37A}"/>
          </ac:picMkLst>
        </pc:picChg>
        <pc:picChg chg="add mod">
          <ac:chgData name="H Keegan (Christ The King Catholic Primary School)" userId="S::keeganh@hwbcymru.net::eb00446f-db3f-4a84-9aa0-259ff2c4ff0d" providerId="AD" clId="Web-{89DD9383-D1B7-08C7-505C-9E44B3556DF0}" dt="2021-10-28T11:45:50.491" v="208" actId="1076"/>
          <ac:picMkLst>
            <pc:docMk/>
            <pc:sldMk cId="958517288" sldId="258"/>
            <ac:picMk id="14" creationId="{1327E93E-D5F7-43B3-BBC2-925FFDE9DDCB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36:12.497" v="115" actId="14100"/>
          <ac:picMkLst>
            <pc:docMk/>
            <pc:sldMk cId="958517288" sldId="258"/>
            <ac:picMk id="15" creationId="{6E418333-A4A0-46A7-8655-A60013E1A18D}"/>
          </ac:picMkLst>
        </pc:picChg>
        <pc:picChg chg="add mod">
          <ac:chgData name="H Keegan (Christ The King Catholic Primary School)" userId="S::keeganh@hwbcymru.net::eb00446f-db3f-4a84-9aa0-259ff2c4ff0d" providerId="AD" clId="Web-{89DD9383-D1B7-08C7-505C-9E44B3556DF0}" dt="2021-10-28T11:57:48.502" v="399" actId="1076"/>
          <ac:picMkLst>
            <pc:docMk/>
            <pc:sldMk cId="958517288" sldId="258"/>
            <ac:picMk id="17" creationId="{A44A21D1-6B2F-49A4-9F4F-FB54597930EE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3:53.614" v="150" actId="1076"/>
          <ac:picMkLst>
            <pc:docMk/>
            <pc:sldMk cId="958517288" sldId="258"/>
            <ac:picMk id="18" creationId="{B1F19F47-8DA7-4E67-9D17-E793FECE46FC}"/>
          </ac:picMkLst>
        </pc:picChg>
        <pc:picChg chg="mod">
          <ac:chgData name="H Keegan (Christ The King Catholic Primary School)" userId="S::keeganh@hwbcymru.net::eb00446f-db3f-4a84-9aa0-259ff2c4ff0d" providerId="AD" clId="Web-{89DD9383-D1B7-08C7-505C-9E44B3556DF0}" dt="2021-10-28T11:43:51.551" v="149" actId="1076"/>
          <ac:picMkLst>
            <pc:docMk/>
            <pc:sldMk cId="958517288" sldId="258"/>
            <ac:picMk id="21" creationId="{9C638903-F50E-45A6-B8F3-55EFAA06B43F}"/>
          </ac:picMkLst>
        </pc:picChg>
      </pc:sldChg>
    </pc:docChg>
  </pc:docChgLst>
  <pc:docChgLst>
    <pc:chgData name="H Keegan (Christ The King Catholic Primary School)" userId="S::keeganh@hwbcymru.net::eb00446f-db3f-4a84-9aa0-259ff2c4ff0d" providerId="AD" clId="Web-{817A018B-0C5A-414A-B21D-BDBF73F1739D}"/>
    <pc:docChg chg="addSld modSld">
      <pc:chgData name="H Keegan (Christ The King Catholic Primary School)" userId="S::keeganh@hwbcymru.net::eb00446f-db3f-4a84-9aa0-259ff2c4ff0d" providerId="AD" clId="Web-{817A018B-0C5A-414A-B21D-BDBF73F1739D}" dt="2021-10-28T09:18:15.363" v="146" actId="1076"/>
      <pc:docMkLst>
        <pc:docMk/>
      </pc:docMkLst>
      <pc:sldChg chg="addSp delSp modSp">
        <pc:chgData name="H Keegan (Christ The King Catholic Primary School)" userId="S::keeganh@hwbcymru.net::eb00446f-db3f-4a84-9aa0-259ff2c4ff0d" providerId="AD" clId="Web-{817A018B-0C5A-414A-B21D-BDBF73F1739D}" dt="2021-10-28T09:18:15.363" v="146" actId="1076"/>
        <pc:sldMkLst>
          <pc:docMk/>
          <pc:sldMk cId="109857222" sldId="256"/>
        </pc:sldMkLst>
        <pc:spChg chg="del">
          <ac:chgData name="H Keegan (Christ The King Catholic Primary School)" userId="S::keeganh@hwbcymru.net::eb00446f-db3f-4a84-9aa0-259ff2c4ff0d" providerId="AD" clId="Web-{817A018B-0C5A-414A-B21D-BDBF73F1739D}" dt="2021-10-28T08:23:11.431" v="1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H Keegan (Christ The King Catholic Primary School)" userId="S::keeganh@hwbcymru.net::eb00446f-db3f-4a84-9aa0-259ff2c4ff0d" providerId="AD" clId="Web-{817A018B-0C5A-414A-B21D-BDBF73F1739D}" dt="2021-10-28T08:23:14.650" v="2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H Keegan (Christ The King Catholic Primary School)" userId="S::keeganh@hwbcymru.net::eb00446f-db3f-4a84-9aa0-259ff2c4ff0d" providerId="AD" clId="Web-{817A018B-0C5A-414A-B21D-BDBF73F1739D}" dt="2021-10-28T08:23:59.995" v="19" actId="14100"/>
          <ac:spMkLst>
            <pc:docMk/>
            <pc:sldMk cId="109857222" sldId="256"/>
            <ac:spMk id="4" creationId="{D1F3A3BC-1852-4296-A18F-AE3DBEB22B12}"/>
          </ac:spMkLst>
        </pc:spChg>
        <pc:spChg chg="add mod">
          <ac:chgData name="H Keegan (Christ The King Catholic Primary School)" userId="S::keeganh@hwbcymru.net::eb00446f-db3f-4a84-9aa0-259ff2c4ff0d" providerId="AD" clId="Web-{817A018B-0C5A-414A-B21D-BDBF73F1739D}" dt="2021-10-28T09:16:47.313" v="132" actId="20577"/>
          <ac:spMkLst>
            <pc:docMk/>
            <pc:sldMk cId="109857222" sldId="256"/>
            <ac:spMk id="5" creationId="{03064F96-64A2-4D64-891C-CA85EC6AE8A1}"/>
          </ac:spMkLst>
        </pc:spChg>
        <pc:spChg chg="add mod">
          <ac:chgData name="H Keegan (Christ The King Catholic Primary School)" userId="S::keeganh@hwbcymru.net::eb00446f-db3f-4a84-9aa0-259ff2c4ff0d" providerId="AD" clId="Web-{817A018B-0C5A-414A-B21D-BDBF73F1739D}" dt="2021-10-28T08:24:30.027" v="26" actId="1076"/>
          <ac:spMkLst>
            <pc:docMk/>
            <pc:sldMk cId="109857222" sldId="256"/>
            <ac:spMk id="6" creationId="{807DD71D-84C2-404B-9F15-486E52C8961D}"/>
          </ac:spMkLst>
        </pc:spChg>
        <pc:spChg chg="add mod">
          <ac:chgData name="H Keegan (Christ The King Catholic Primary School)" userId="S::keeganh@hwbcymru.net::eb00446f-db3f-4a84-9aa0-259ff2c4ff0d" providerId="AD" clId="Web-{817A018B-0C5A-414A-B21D-BDBF73F1739D}" dt="2021-10-28T09:09:05.561" v="56" actId="20577"/>
          <ac:spMkLst>
            <pc:docMk/>
            <pc:sldMk cId="109857222" sldId="256"/>
            <ac:spMk id="7" creationId="{0D770829-DB27-4408-8AE6-0978AE637E63}"/>
          </ac:spMkLst>
        </pc:spChg>
        <pc:spChg chg="add mod">
          <ac:chgData name="H Keegan (Christ The King Catholic Primary School)" userId="S::keeganh@hwbcymru.net::eb00446f-db3f-4a84-9aa0-259ff2c4ff0d" providerId="AD" clId="Web-{817A018B-0C5A-414A-B21D-BDBF73F1739D}" dt="2021-10-28T09:06:26.900" v="51" actId="20577"/>
          <ac:spMkLst>
            <pc:docMk/>
            <pc:sldMk cId="109857222" sldId="256"/>
            <ac:spMk id="8" creationId="{D4706CE4-75B5-43B5-9150-B3E68C330AAA}"/>
          </ac:spMkLst>
        </pc:spChg>
        <pc:picChg chg="add mod">
          <ac:chgData name="H Keegan (Christ The King Catholic Primary School)" userId="S::keeganh@hwbcymru.net::eb00446f-db3f-4a84-9aa0-259ff2c4ff0d" providerId="AD" clId="Web-{817A018B-0C5A-414A-B21D-BDBF73F1739D}" dt="2021-10-28T09:17:38.705" v="133" actId="1076"/>
          <ac:picMkLst>
            <pc:docMk/>
            <pc:sldMk cId="109857222" sldId="256"/>
            <ac:picMk id="2" creationId="{8FC8205E-CF34-4435-8A6D-EDAE080D987E}"/>
          </ac:picMkLst>
        </pc:picChg>
        <pc:picChg chg="add mod">
          <ac:chgData name="H Keegan (Christ The King Catholic Primary School)" userId="S::keeganh@hwbcymru.net::eb00446f-db3f-4a84-9aa0-259ff2c4ff0d" providerId="AD" clId="Web-{817A018B-0C5A-414A-B21D-BDBF73F1739D}" dt="2021-10-28T09:17:50.425" v="137" actId="1076"/>
          <ac:picMkLst>
            <pc:docMk/>
            <pc:sldMk cId="109857222" sldId="256"/>
            <ac:picMk id="3" creationId="{A911222E-E841-460F-A61D-91572FBC3DEB}"/>
          </ac:picMkLst>
        </pc:picChg>
        <pc:picChg chg="add mod">
          <ac:chgData name="H Keegan (Christ The King Catholic Primary School)" userId="S::keeganh@hwbcymru.net::eb00446f-db3f-4a84-9aa0-259ff2c4ff0d" providerId="AD" clId="Web-{817A018B-0C5A-414A-B21D-BDBF73F1739D}" dt="2021-10-28T09:17:41.846" v="134" actId="1076"/>
          <ac:picMkLst>
            <pc:docMk/>
            <pc:sldMk cId="109857222" sldId="256"/>
            <ac:picMk id="9" creationId="{3C7EDB5B-56AE-41CB-ABEC-41F603282132}"/>
          </ac:picMkLst>
        </pc:picChg>
        <pc:picChg chg="add mod">
          <ac:chgData name="H Keegan (Christ The King Catholic Primary School)" userId="S::keeganh@hwbcymru.net::eb00446f-db3f-4a84-9aa0-259ff2c4ff0d" providerId="AD" clId="Web-{817A018B-0C5A-414A-B21D-BDBF73F1739D}" dt="2021-10-28T09:17:58.175" v="140" actId="1076"/>
          <ac:picMkLst>
            <pc:docMk/>
            <pc:sldMk cId="109857222" sldId="256"/>
            <ac:picMk id="10" creationId="{3932DB74-80CF-481D-8595-308399A56FA3}"/>
          </ac:picMkLst>
        </pc:picChg>
        <pc:picChg chg="add mod">
          <ac:chgData name="H Keegan (Christ The King Catholic Primary School)" userId="S::keeganh@hwbcymru.net::eb00446f-db3f-4a84-9aa0-259ff2c4ff0d" providerId="AD" clId="Web-{817A018B-0C5A-414A-B21D-BDBF73F1739D}" dt="2021-10-28T09:18:15.363" v="146" actId="1076"/>
          <ac:picMkLst>
            <pc:docMk/>
            <pc:sldMk cId="109857222" sldId="256"/>
            <ac:picMk id="11" creationId="{C937988C-972A-404C-97C4-FB92672E6FF8}"/>
          </ac:picMkLst>
        </pc:picChg>
      </pc:sldChg>
      <pc:sldChg chg="new">
        <pc:chgData name="H Keegan (Christ The King Catholic Primary School)" userId="S::keeganh@hwbcymru.net::eb00446f-db3f-4a84-9aa0-259ff2c4ff0d" providerId="AD" clId="Web-{817A018B-0C5A-414A-B21D-BDBF73F1739D}" dt="2021-10-28T08:23:01.603" v="0"/>
        <pc:sldMkLst>
          <pc:docMk/>
          <pc:sldMk cId="3032302812" sldId="257"/>
        </pc:sldMkLst>
      </pc:sldChg>
    </pc:docChg>
  </pc:docChgLst>
  <pc:docChgLst>
    <pc:chgData name="H Keegan (Christ The King Catholic Primary School)" userId="S::keeganh@hwbcymru.net::eb00446f-db3f-4a84-9aa0-259ff2c4ff0d" providerId="AD" clId="Web-{08FBF5BE-2103-5F94-3991-9F3A17012A1D}"/>
    <pc:docChg chg="addSld delSld modSld sldOrd addMainMaster delMainMaster">
      <pc:chgData name="H Keegan (Christ The King Catholic Primary School)" userId="S::keeganh@hwbcymru.net::eb00446f-db3f-4a84-9aa0-259ff2c4ff0d" providerId="AD" clId="Web-{08FBF5BE-2103-5F94-3991-9F3A17012A1D}" dt="2021-10-28T11:27:24.878" v="425" actId="20577"/>
      <pc:docMkLst>
        <pc:docMk/>
      </pc:docMkLst>
      <pc:sldChg chg="addSp delSp modSp del mod modClrScheme chgLayout">
        <pc:chgData name="H Keegan (Christ The King Catholic Primary School)" userId="S::keeganh@hwbcymru.net::eb00446f-db3f-4a84-9aa0-259ff2c4ff0d" providerId="AD" clId="Web-{08FBF5BE-2103-5F94-3991-9F3A17012A1D}" dt="2021-10-28T10:57:50.461" v="166"/>
        <pc:sldMkLst>
          <pc:docMk/>
          <pc:sldMk cId="109857222" sldId="256"/>
        </pc:sldMkLst>
        <pc:spChg chg="mod">
          <ac:chgData name="H Keegan (Christ The King Catholic Primary School)" userId="S::keeganh@hwbcymru.net::eb00446f-db3f-4a84-9aa0-259ff2c4ff0d" providerId="AD" clId="Web-{08FBF5BE-2103-5F94-3991-9F3A17012A1D}" dt="2021-10-28T10:28:23.713" v="112" actId="1076"/>
          <ac:spMkLst>
            <pc:docMk/>
            <pc:sldMk cId="109857222" sldId="256"/>
            <ac:spMk id="4" creationId="{D1F3A3BC-1852-4296-A18F-AE3DBEB22B12}"/>
          </ac:spMkLst>
        </pc:spChg>
        <pc:spChg chg="mod">
          <ac:chgData name="H Keegan (Christ The King Catholic Primary School)" userId="S::keeganh@hwbcymru.net::eb00446f-db3f-4a84-9aa0-259ff2c4ff0d" providerId="AD" clId="Web-{08FBF5BE-2103-5F94-3991-9F3A17012A1D}" dt="2021-10-28T10:23:59.113" v="71" actId="1076"/>
          <ac:spMkLst>
            <pc:docMk/>
            <pc:sldMk cId="109857222" sldId="256"/>
            <ac:spMk id="5" creationId="{03064F96-64A2-4D64-891C-CA85EC6AE8A1}"/>
          </ac:spMkLst>
        </pc:spChg>
        <pc:spChg chg="mod">
          <ac:chgData name="H Keegan (Christ The King Catholic Primary School)" userId="S::keeganh@hwbcymru.net::eb00446f-db3f-4a84-9aa0-259ff2c4ff0d" providerId="AD" clId="Web-{08FBF5BE-2103-5F94-3991-9F3A17012A1D}" dt="2021-10-28T10:24:41.989" v="85" actId="1076"/>
          <ac:spMkLst>
            <pc:docMk/>
            <pc:sldMk cId="109857222" sldId="256"/>
            <ac:spMk id="8" creationId="{D4706CE4-75B5-43B5-9150-B3E68C330AAA}"/>
          </ac:spMkLst>
        </pc:spChg>
        <pc:picChg chg="mod">
          <ac:chgData name="H Keegan (Christ The King Catholic Primary School)" userId="S::keeganh@hwbcymru.net::eb00446f-db3f-4a84-9aa0-259ff2c4ff0d" providerId="AD" clId="Web-{08FBF5BE-2103-5F94-3991-9F3A17012A1D}" dt="2021-10-28T10:22:56.003" v="52" actId="1076"/>
          <ac:picMkLst>
            <pc:docMk/>
            <pc:sldMk cId="109857222" sldId="256"/>
            <ac:picMk id="2" creationId="{8FC8205E-CF34-4435-8A6D-EDAE080D987E}"/>
          </ac:picMkLst>
        </pc:picChg>
        <pc:picChg chg="mod">
          <ac:chgData name="H Keegan (Christ The King Catholic Primary School)" userId="S::keeganh@hwbcymru.net::eb00446f-db3f-4a84-9aa0-259ff2c4ff0d" providerId="AD" clId="Web-{08FBF5BE-2103-5F94-3991-9F3A17012A1D}" dt="2021-10-28T10:23:40.769" v="66" actId="14100"/>
          <ac:picMkLst>
            <pc:docMk/>
            <pc:sldMk cId="109857222" sldId="256"/>
            <ac:picMk id="3" creationId="{A911222E-E841-460F-A61D-91572FBC3DEB}"/>
          </ac:picMkLst>
        </pc:picChg>
        <pc:picChg chg="add del mod">
          <ac:chgData name="H Keegan (Christ The King Catholic Primary School)" userId="S::keeganh@hwbcymru.net::eb00446f-db3f-4a84-9aa0-259ff2c4ff0d" providerId="AD" clId="Web-{08FBF5BE-2103-5F94-3991-9F3A17012A1D}" dt="2021-10-28T10:23:46.301" v="69"/>
          <ac:picMkLst>
            <pc:docMk/>
            <pc:sldMk cId="109857222" sldId="256"/>
            <ac:picMk id="9" creationId="{3C7EDB5B-56AE-41CB-ABEC-41F603282132}"/>
          </ac:picMkLst>
        </pc:picChg>
        <pc:picChg chg="mod">
          <ac:chgData name="H Keegan (Christ The King Catholic Primary School)" userId="S::keeganh@hwbcymru.net::eb00446f-db3f-4a84-9aa0-259ff2c4ff0d" providerId="AD" clId="Web-{08FBF5BE-2103-5F94-3991-9F3A17012A1D}" dt="2021-10-28T10:23:43.926" v="68" actId="1076"/>
          <ac:picMkLst>
            <pc:docMk/>
            <pc:sldMk cId="109857222" sldId="256"/>
            <ac:picMk id="10" creationId="{3932DB74-80CF-481D-8595-308399A56FA3}"/>
          </ac:picMkLst>
        </pc:picChg>
        <pc:picChg chg="mod">
          <ac:chgData name="H Keegan (Christ The King Catholic Primary School)" userId="S::keeganh@hwbcymru.net::eb00446f-db3f-4a84-9aa0-259ff2c4ff0d" providerId="AD" clId="Web-{08FBF5BE-2103-5F94-3991-9F3A17012A1D}" dt="2021-10-28T10:23:14.003" v="57" actId="1076"/>
          <ac:picMkLst>
            <pc:docMk/>
            <pc:sldMk cId="109857222" sldId="256"/>
            <ac:picMk id="11" creationId="{C937988C-972A-404C-97C4-FB92672E6FF8}"/>
          </ac:picMkLst>
        </pc:picChg>
        <pc:picChg chg="add mod ord">
          <ac:chgData name="H Keegan (Christ The King Catholic Primary School)" userId="S::keeganh@hwbcymru.net::eb00446f-db3f-4a84-9aa0-259ff2c4ff0d" providerId="AD" clId="Web-{08FBF5BE-2103-5F94-3991-9F3A17012A1D}" dt="2021-10-28T09:26:19.018" v="34" actId="14100"/>
          <ac:picMkLst>
            <pc:docMk/>
            <pc:sldMk cId="109857222" sldId="256"/>
            <ac:picMk id="12" creationId="{ABEA9B2C-F00C-4599-9435-4A54A87A676E}"/>
          </ac:picMkLst>
        </pc:picChg>
      </pc:sldChg>
      <pc:sldChg chg="addSp delSp modSp mod setBg modClrScheme chgLayout">
        <pc:chgData name="H Keegan (Christ The King Catholic Primary School)" userId="S::keeganh@hwbcymru.net::eb00446f-db3f-4a84-9aa0-259ff2c4ff0d" providerId="AD" clId="Web-{08FBF5BE-2103-5F94-3991-9F3A17012A1D}" dt="2021-10-28T10:26:20.929" v="95"/>
        <pc:sldMkLst>
          <pc:docMk/>
          <pc:sldMk cId="3032302812" sldId="257"/>
        </pc:sldMkLst>
        <pc:spChg chg="mod ord">
          <ac:chgData name="H Keegan (Christ The King Catholic Primary School)" userId="S::keeganh@hwbcymru.net::eb00446f-db3f-4a84-9aa0-259ff2c4ff0d" providerId="AD" clId="Web-{08FBF5BE-2103-5F94-3991-9F3A17012A1D}" dt="2021-10-28T10:26:20.929" v="95"/>
          <ac:spMkLst>
            <pc:docMk/>
            <pc:sldMk cId="3032302812" sldId="257"/>
            <ac:spMk id="2" creationId="{2E235F92-AE5A-44AD-B537-D453B1F3BE1A}"/>
          </ac:spMkLst>
        </pc:spChg>
        <pc:spChg chg="mod ord">
          <ac:chgData name="H Keegan (Christ The King Catholic Primary School)" userId="S::keeganh@hwbcymru.net::eb00446f-db3f-4a84-9aa0-259ff2c4ff0d" providerId="AD" clId="Web-{08FBF5BE-2103-5F94-3991-9F3A17012A1D}" dt="2021-10-28T10:26:20.929" v="95"/>
          <ac:spMkLst>
            <pc:docMk/>
            <pc:sldMk cId="3032302812" sldId="257"/>
            <ac:spMk id="3" creationId="{086917EE-5D79-4679-A6ED-388198775C15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6:20.929" v="94"/>
          <ac:spMkLst>
            <pc:docMk/>
            <pc:sldMk cId="3032302812" sldId="257"/>
            <ac:spMk id="7" creationId="{FF9B822F-893E-44C8-963C-64F50ACECBB2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6:20.929" v="94"/>
          <ac:spMkLst>
            <pc:docMk/>
            <pc:sldMk cId="3032302812" sldId="257"/>
            <ac:spMk id="8" creationId="{EBF87945-A001-489F-9D9B-7D9435F0B9CA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6:20.929" v="95"/>
          <ac:spMkLst>
            <pc:docMk/>
            <pc:sldMk cId="3032302812" sldId="257"/>
            <ac:spMk id="9" creationId="{4F7EBAE4-9945-4473-9E34-B2C66EA0F03D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6:17.085" v="92"/>
          <ac:spMkLst>
            <pc:docMk/>
            <pc:sldMk cId="3032302812" sldId="257"/>
            <ac:spMk id="10" creationId="{4F7EBAE4-9945-4473-9E34-B2C66EA0F03D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6:20.929" v="95"/>
          <ac:spMkLst>
            <pc:docMk/>
            <pc:sldMk cId="3032302812" sldId="257"/>
            <ac:spMk id="11" creationId="{70BEB1E7-2F88-40BC-B73D-42E5B6F80BFC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6:17.085" v="92"/>
          <ac:spMkLst>
            <pc:docMk/>
            <pc:sldMk cId="3032302812" sldId="257"/>
            <ac:spMk id="12" creationId="{70BEB1E7-2F88-40BC-B73D-42E5B6F80BFC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6:20.929" v="95"/>
          <ac:spMkLst>
            <pc:docMk/>
            <pc:sldMk cId="3032302812" sldId="257"/>
            <ac:spMk id="13" creationId="{A7B99495-F43F-4D80-A44F-2CB4764EB90B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6:17.085" v="92"/>
          <ac:spMkLst>
            <pc:docMk/>
            <pc:sldMk cId="3032302812" sldId="257"/>
            <ac:spMk id="14" creationId="{A7B99495-F43F-4D80-A44F-2CB4764EB90B}"/>
          </ac:spMkLst>
        </pc:spChg>
        <pc:picChg chg="add del mod">
          <ac:chgData name="H Keegan (Christ The King Catholic Primary School)" userId="S::keeganh@hwbcymru.net::eb00446f-db3f-4a84-9aa0-259ff2c4ff0d" providerId="AD" clId="Web-{08FBF5BE-2103-5F94-3991-9F3A17012A1D}" dt="2021-10-28T10:26:20.929" v="95"/>
          <ac:picMkLst>
            <pc:docMk/>
            <pc:sldMk cId="3032302812" sldId="257"/>
            <ac:picMk id="5" creationId="{69EEEFE0-3EAE-4061-9F19-CD5AA0F4931A}"/>
          </ac:picMkLst>
        </pc:picChg>
      </pc:sldChg>
      <pc:sldChg chg="addSp delSp modSp new mod ord setBg">
        <pc:chgData name="H Keegan (Christ The King Catholic Primary School)" userId="S::keeganh@hwbcymru.net::eb00446f-db3f-4a84-9aa0-259ff2c4ff0d" providerId="AD" clId="Web-{08FBF5BE-2103-5F94-3991-9F3A17012A1D}" dt="2021-10-28T11:27:24.878" v="425" actId="20577"/>
        <pc:sldMkLst>
          <pc:docMk/>
          <pc:sldMk cId="958517288" sldId="258"/>
        </pc:sldMkLst>
        <pc:spChg chg="mod">
          <ac:chgData name="H Keegan (Christ The King Catholic Primary School)" userId="S::keeganh@hwbcymru.net::eb00446f-db3f-4a84-9aa0-259ff2c4ff0d" providerId="AD" clId="Web-{08FBF5BE-2103-5F94-3991-9F3A17012A1D}" dt="2021-10-28T10:58:42.353" v="171" actId="20577"/>
          <ac:spMkLst>
            <pc:docMk/>
            <pc:sldMk cId="958517288" sldId="258"/>
            <ac:spMk id="2" creationId="{C5C0EDAF-7434-4AC5-B6A7-7529118A335D}"/>
          </ac:spMkLst>
        </pc:spChg>
        <pc:spChg chg="del mod">
          <ac:chgData name="H Keegan (Christ The King Catholic Primary School)" userId="S::keeganh@hwbcymru.net::eb00446f-db3f-4a84-9aa0-259ff2c4ff0d" providerId="AD" clId="Web-{08FBF5BE-2103-5F94-3991-9F3A17012A1D}" dt="2021-10-28T11:15:54.003" v="256"/>
          <ac:spMkLst>
            <pc:docMk/>
            <pc:sldMk cId="958517288" sldId="258"/>
            <ac:spMk id="3" creationId="{8318F5CA-E70D-4E91-B3EF-18DDE9FA442D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8" creationId="{09588DA8-065E-4F6F-8EFD-43104AB2E0CF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5:22.594" v="391" actId="20577"/>
          <ac:spMkLst>
            <pc:docMk/>
            <pc:sldMk cId="958517288" sldId="258"/>
            <ac:spMk id="8" creationId="{4B9DF39E-7654-46D7-9583-1AA917995449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10" creationId="{C4285719-470E-454C-AF62-8323075F1F5B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4:25.421" v="374" actId="1076"/>
          <ac:spMkLst>
            <pc:docMk/>
            <pc:sldMk cId="958517288" sldId="258"/>
            <ac:spMk id="10" creationId="{EDE2026F-FF0F-4297-B26E-11CC5D0A52AF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12" creationId="{CD9FE4EF-C4D8-49A0-B2FF-81D8DB7D8A24}"/>
          </ac:spMkLst>
        </pc:spChg>
        <pc:spChg chg="add del mod">
          <ac:chgData name="H Keegan (Christ The King Catholic Primary School)" userId="S::keeganh@hwbcymru.net::eb00446f-db3f-4a84-9aa0-259ff2c4ff0d" providerId="AD" clId="Web-{08FBF5BE-2103-5F94-3991-9F3A17012A1D}" dt="2021-10-28T11:15:07.017" v="249"/>
          <ac:spMkLst>
            <pc:docMk/>
            <pc:sldMk cId="958517288" sldId="258"/>
            <ac:spMk id="12" creationId="{DDDED3D1-D2E1-4C48-A51B-5014E758AE33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14" creationId="{4300840D-0A0B-4512-BACA-B439D5B9C57C}"/>
          </ac:spMkLst>
        </pc:spChg>
        <pc:spChg chg="add del mod">
          <ac:chgData name="H Keegan (Christ The King Catholic Primary School)" userId="S::keeganh@hwbcymru.net::eb00446f-db3f-4a84-9aa0-259ff2c4ff0d" providerId="AD" clId="Web-{08FBF5BE-2103-5F94-3991-9F3A17012A1D}" dt="2021-10-28T11:14:38.954" v="240"/>
          <ac:spMkLst>
            <pc:docMk/>
            <pc:sldMk cId="958517288" sldId="258"/>
            <ac:spMk id="14" creationId="{AE13D38C-0A2D-4790-B6D5-2844CE4FED32}"/>
          </ac:spMkLst>
        </pc:spChg>
        <pc:spChg chg="add del mod">
          <ac:chgData name="H Keegan (Christ The King Catholic Primary School)" userId="S::keeganh@hwbcymru.net::eb00446f-db3f-4a84-9aa0-259ff2c4ff0d" providerId="AD" clId="Web-{08FBF5BE-2103-5F94-3991-9F3A17012A1D}" dt="2021-10-28T11:16:05.768" v="258"/>
          <ac:spMkLst>
            <pc:docMk/>
            <pc:sldMk cId="958517288" sldId="258"/>
            <ac:spMk id="16" creationId="{36DCFDCB-24FB-4502-AB93-D45B73FB58CA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16" creationId="{D2B78728-A580-49A7-84F9-6EF6F583ADE0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18" creationId="{38FAA1A1-D861-433F-88FA-1E9D6FD31D11}"/>
          </ac:spMkLst>
        </pc:spChg>
        <pc:spChg chg="add del mod">
          <ac:chgData name="H Keegan (Christ The King Catholic Primary School)" userId="S::keeganh@hwbcymru.net::eb00446f-db3f-4a84-9aa0-259ff2c4ff0d" providerId="AD" clId="Web-{08FBF5BE-2103-5F94-3991-9F3A17012A1D}" dt="2021-10-28T11:16:02.472" v="257"/>
          <ac:spMkLst>
            <pc:docMk/>
            <pc:sldMk cId="958517288" sldId="258"/>
            <ac:spMk id="19" creationId="{58783777-4103-4864-999E-DB45C58F7AC3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4:52.234" v="387" actId="20577"/>
          <ac:spMkLst>
            <pc:docMk/>
            <pc:sldMk cId="958517288" sldId="258"/>
            <ac:spMk id="20" creationId="{42009E72-86F5-43FC-8485-4AC9267CDEB6}"/>
          </ac:spMkLst>
        </pc:spChg>
        <pc:spChg chg="add del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20" creationId="{8D71EDA1-87BF-4D5D-AB79-F346FD19278A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6:52.424" v="410" actId="20577"/>
          <ac:spMkLst>
            <pc:docMk/>
            <pc:sldMk cId="958517288" sldId="258"/>
            <ac:spMk id="22" creationId="{522F7900-BA67-4442-85AD-2C4617E8EA40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7:10.987" v="422" actId="20577"/>
          <ac:spMkLst>
            <pc:docMk/>
            <pc:sldMk cId="958517288" sldId="258"/>
            <ac:spMk id="23" creationId="{53816AFA-DB36-4A3A-A34E-185DF5755D46}"/>
          </ac:spMkLst>
        </pc:spChg>
        <pc:spChg chg="add mod">
          <ac:chgData name="H Keegan (Christ The King Catholic Primary School)" userId="S::keeganh@hwbcymru.net::eb00446f-db3f-4a84-9aa0-259ff2c4ff0d" providerId="AD" clId="Web-{08FBF5BE-2103-5F94-3991-9F3A17012A1D}" dt="2021-10-28T11:27:24.878" v="425" actId="20577"/>
          <ac:spMkLst>
            <pc:docMk/>
            <pc:sldMk cId="958517288" sldId="258"/>
            <ac:spMk id="24" creationId="{FC9D0D48-4A74-4F76-9A65-43E96CB0AC5A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25" creationId="{1ECAB1E8-8195-4748-BE71-FF806D86892E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27" creationId="{57F6BDD4-E066-4008-8011-6CC31AEB4556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29" creationId="{2711A8FB-68FC-45FC-B01E-38F809E2D439}"/>
          </ac:spMkLst>
        </pc:spChg>
        <pc:spChg chg="add">
          <ac:chgData name="H Keegan (Christ The King Catholic Primary School)" userId="S::keeganh@hwbcymru.net::eb00446f-db3f-4a84-9aa0-259ff2c4ff0d" providerId="AD" clId="Web-{08FBF5BE-2103-5F94-3991-9F3A17012A1D}" dt="2021-10-28T10:27:18.399" v="99"/>
          <ac:spMkLst>
            <pc:docMk/>
            <pc:sldMk cId="958517288" sldId="258"/>
            <ac:spMk id="31" creationId="{2A865FE3-5FC9-4049-87CF-30019C46C0F5}"/>
          </ac:spMkLst>
        </pc:spChg>
        <pc:picChg chg="add mod ord">
          <ac:chgData name="H Keegan (Christ The King Catholic Primary School)" userId="S::keeganh@hwbcymru.net::eb00446f-db3f-4a84-9aa0-259ff2c4ff0d" providerId="AD" clId="Web-{08FBF5BE-2103-5F94-3991-9F3A17012A1D}" dt="2021-10-28T11:04:43.018" v="189"/>
          <ac:picMkLst>
            <pc:docMk/>
            <pc:sldMk cId="958517288" sldId="258"/>
            <ac:picMk id="4" creationId="{0075AE1B-8A26-445A-85A4-C34C0FB382FC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4:13.750" v="230" actId="1076"/>
          <ac:picMkLst>
            <pc:docMk/>
            <pc:sldMk cId="958517288" sldId="258"/>
            <ac:picMk id="5" creationId="{54DD28DE-A833-42D4-9A02-E8AF35A56DA2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4:45.126" v="242" actId="1076"/>
          <ac:picMkLst>
            <pc:docMk/>
            <pc:sldMk cId="958517288" sldId="258"/>
            <ac:picMk id="6" creationId="{50944937-BC57-4777-8CCE-9C6912E2E25A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4:15.891" v="231" actId="1076"/>
          <ac:picMkLst>
            <pc:docMk/>
            <pc:sldMk cId="958517288" sldId="258"/>
            <ac:picMk id="7" creationId="{27B04C56-1F13-4CAB-B786-DEDEC04B9AD8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4:21.032" v="233" actId="1076"/>
          <ac:picMkLst>
            <pc:docMk/>
            <pc:sldMk cId="958517288" sldId="258"/>
            <ac:picMk id="9" creationId="{87F10967-2F3B-48DF-8E93-FB98177AC7C6}"/>
          </ac:picMkLst>
        </pc:picChg>
        <pc:picChg chg="add del mod ord">
          <ac:chgData name="H Keegan (Christ The King Catholic Primary School)" userId="S::keeganh@hwbcymru.net::eb00446f-db3f-4a84-9aa0-259ff2c4ff0d" providerId="AD" clId="Web-{08FBF5BE-2103-5F94-3991-9F3A17012A1D}" dt="2021-10-28T11:05:13.441" v="196"/>
          <ac:picMkLst>
            <pc:docMk/>
            <pc:sldMk cId="958517288" sldId="258"/>
            <ac:picMk id="11" creationId="{78FD1B9D-848B-4C69-9DBF-0026BE873207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4:17.578" v="232" actId="1076"/>
          <ac:picMkLst>
            <pc:docMk/>
            <pc:sldMk cId="958517288" sldId="258"/>
            <ac:picMk id="13" creationId="{2A3EC209-E112-4539-B7D0-19677F92B37A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24:30.577" v="377" actId="1076"/>
          <ac:picMkLst>
            <pc:docMk/>
            <pc:sldMk cId="958517288" sldId="258"/>
            <ac:picMk id="15" creationId="{6E418333-A4A0-46A7-8655-A60013E1A18D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19:28.930" v="322" actId="1076"/>
          <ac:picMkLst>
            <pc:docMk/>
            <pc:sldMk cId="958517288" sldId="258"/>
            <ac:picMk id="18" creationId="{B1F19F47-8DA7-4E67-9D17-E793FECE46FC}"/>
          </ac:picMkLst>
        </pc:picChg>
        <pc:picChg chg="add mod">
          <ac:chgData name="H Keegan (Christ The King Catholic Primary School)" userId="S::keeganh@hwbcymru.net::eb00446f-db3f-4a84-9aa0-259ff2c4ff0d" providerId="AD" clId="Web-{08FBF5BE-2103-5F94-3991-9F3A17012A1D}" dt="2021-10-28T11:22:09.011" v="325" actId="1076"/>
          <ac:picMkLst>
            <pc:docMk/>
            <pc:sldMk cId="958517288" sldId="258"/>
            <ac:picMk id="21" creationId="{9C638903-F50E-45A6-B8F3-55EFAA06B43F}"/>
          </ac:picMkLst>
        </pc:picChg>
      </pc:sldChg>
      <pc:sldMasterChg chg="del delSldLayout">
        <pc:chgData name="H Keegan (Christ The King Catholic Primary School)" userId="S::keeganh@hwbcymru.net::eb00446f-db3f-4a84-9aa0-259ff2c4ff0d" providerId="AD" clId="Web-{08FBF5BE-2103-5F94-3991-9F3A17012A1D}" dt="2021-10-28T09:19:28.883" v="0"/>
        <pc:sldMasterMkLst>
          <pc:docMk/>
          <pc:sldMasterMk cId="2460954070" sldId="2147483660"/>
        </pc:sldMasterMkLst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H Keegan (Christ The King Catholic Primary School)" userId="S::keeganh@hwbcymru.net::eb00446f-db3f-4a84-9aa0-259ff2c4ff0d" providerId="AD" clId="Web-{08FBF5BE-2103-5F94-3991-9F3A17012A1D}" dt="2021-10-28T09:19:28.883" v="0"/>
        <pc:sldMasterMkLst>
          <pc:docMk/>
          <pc:sldMasterMk cId="1518161197" sldId="2147483672"/>
        </pc:sldMasterMkLst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248426084" sldId="2147483673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369528096" sldId="2147483674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931692785" sldId="2147483675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3132416959" sldId="2147483676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57483798" sldId="2147483677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289171229" sldId="2147483678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3868045769" sldId="2147483679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612166744" sldId="2147483680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1048979338" sldId="2147483681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040615408" sldId="2147483682"/>
          </pc:sldLayoutMkLst>
        </pc:sldLayoutChg>
        <pc:sldLayoutChg chg="add mod replId">
          <pc:chgData name="H Keegan (Christ The King Catholic Primary School)" userId="S::keeganh@hwbcymru.net::eb00446f-db3f-4a84-9aa0-259ff2c4ff0d" providerId="AD" clId="Web-{08FBF5BE-2103-5F94-3991-9F3A17012A1D}" dt="2021-10-28T09:19:28.883" v="0"/>
          <pc:sldLayoutMkLst>
            <pc:docMk/>
            <pc:sldMasterMk cId="1518161197" sldId="2147483672"/>
            <pc:sldLayoutMk cId="2869628603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42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52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69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41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83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71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04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166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97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6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62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161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ECAB1E8-8195-4748-BE71-FF806D868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!!text rectangle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C0EDAF-7434-4AC5-B6A7-7529118A3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818" y="724619"/>
            <a:ext cx="4100142" cy="1590233"/>
          </a:xfrm>
        </p:spPr>
        <p:txBody>
          <a:bodyPr>
            <a:normAutofit fontScale="90000"/>
          </a:bodyPr>
          <a:lstStyle/>
          <a:p>
            <a:r>
              <a:rPr lang="en-US" sz="2800">
                <a:cs typeface="Calibri Light"/>
              </a:rPr>
              <a:t>Starry Night</a:t>
            </a:r>
            <a:br>
              <a:rPr lang="en-US" sz="2800" dirty="0">
                <a:cs typeface="Calibri Light"/>
              </a:rPr>
            </a:br>
            <a:r>
              <a:rPr lang="en-US" sz="1200">
                <a:ea typeface="+mj-lt"/>
                <a:cs typeface="+mj-lt"/>
              </a:rPr>
              <a:t>This</a:t>
            </a:r>
            <a:r>
              <a:rPr lang="en-US" sz="1200">
                <a:latin typeface="Calibri"/>
                <a:cs typeface="Calibri"/>
              </a:rPr>
              <a:t> project explores the differences in the world at night compared to during the day. It teaches children about the importance of a good night’s sleep, and helps them to discover what is happening in the world while they are sleeping,</a:t>
            </a:r>
            <a:r>
              <a:rPr lang="en-US" sz="1800" dirty="0">
                <a:latin typeface="Calibri"/>
                <a:cs typeface="Calibri"/>
              </a:rPr>
              <a:t> </a:t>
            </a:r>
            <a:r>
              <a:rPr lang="en-US" sz="1200">
                <a:latin typeface="Calibri"/>
                <a:cs typeface="Calibri"/>
              </a:rPr>
              <a:t>including finding out about nocturnal animals</a:t>
            </a:r>
            <a:br>
              <a:rPr lang="en-US" sz="2800" dirty="0">
                <a:cs typeface="Calibri Light"/>
              </a:rPr>
            </a:br>
            <a:endParaRPr lang="en-US" sz="2800"/>
          </a:p>
        </p:txBody>
      </p:sp>
      <p:sp>
        <p:nvSpPr>
          <p:cNvPr id="29" name="!!accent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12" descr="A picture containing nature, night sky&#10;&#10;Description automatically generated">
            <a:extLst>
              <a:ext uri="{FF2B5EF4-FFF2-40B4-BE49-F238E27FC236}">
                <a16:creationId xmlns:a16="http://schemas.microsoft.com/office/drawing/2014/main" id="{0075AE1B-8A26-445A-85A4-C34C0FB38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51" r="1031" b="-1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</p:spPr>
      </p:pic>
      <p:pic>
        <p:nvPicPr>
          <p:cNvPr id="5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4DD28DE-A833-42D4-9A02-E8AF35A56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58" y="2206851"/>
            <a:ext cx="1002243" cy="1174298"/>
          </a:xfrm>
          <a:prstGeom prst="rect">
            <a:avLst/>
          </a:prstGeom>
        </p:spPr>
      </p:pic>
      <p:pic>
        <p:nvPicPr>
          <p:cNvPr id="6" name="Picture 9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0944937-BC57-4777-8CCE-9C6912E2E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858" y="2257349"/>
            <a:ext cx="999522" cy="1133779"/>
          </a:xfrm>
          <a:prstGeom prst="rect">
            <a:avLst/>
          </a:prstGeom>
        </p:spPr>
      </p:pic>
      <p:pic>
        <p:nvPicPr>
          <p:cNvPr id="7" name="Picture 10" descr="A picture containing text, bird, parrot&#10;&#10;Description automatically generated">
            <a:extLst>
              <a:ext uri="{FF2B5EF4-FFF2-40B4-BE49-F238E27FC236}">
                <a16:creationId xmlns:a16="http://schemas.microsoft.com/office/drawing/2014/main" id="{27B04C56-1F13-4CAB-B786-DEDEC04B9A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8327" y="2203449"/>
            <a:ext cx="1215724" cy="1205291"/>
          </a:xfrm>
          <a:prstGeom prst="rect">
            <a:avLst/>
          </a:prstGeom>
        </p:spPr>
      </p:pic>
      <p:pic>
        <p:nvPicPr>
          <p:cNvPr id="9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7F10967-2F3B-48DF-8E93-FB98177AC7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437" y="3388105"/>
            <a:ext cx="1025981" cy="928463"/>
          </a:xfrm>
          <a:prstGeom prst="rect">
            <a:avLst/>
          </a:prstGeom>
        </p:spPr>
      </p:pic>
      <p:pic>
        <p:nvPicPr>
          <p:cNvPr id="13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A3EC209-E112-4539-B7D0-19677F92B3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9782" y="2243137"/>
            <a:ext cx="944338" cy="1138012"/>
          </a:xfrm>
          <a:prstGeom prst="rect">
            <a:avLst/>
          </a:prstGeom>
        </p:spPr>
      </p:pic>
      <p:pic>
        <p:nvPicPr>
          <p:cNvPr id="15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6E418333-A4A0-46A7-8655-A60013E1A1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0495" y="333829"/>
            <a:ext cx="1678820" cy="12312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9DF39E-7654-46D7-9583-1AA917995449}"/>
              </a:ext>
            </a:extLst>
          </p:cNvPr>
          <p:cNvSpPr txBox="1"/>
          <p:nvPr/>
        </p:nvSpPr>
        <p:spPr>
          <a:xfrm>
            <a:off x="5389638" y="3950304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Expressive Arts</a:t>
            </a:r>
          </a:p>
          <a:p>
            <a:r>
              <a:rPr lang="en-US" sz="1200" dirty="0">
                <a:ea typeface="+mn-lt"/>
                <a:cs typeface="+mn-lt"/>
              </a:rPr>
              <a:t>Create their own Starry night pictures 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 sz="1200" dirty="0">
                <a:ea typeface="+mn-lt"/>
                <a:cs typeface="+mn-lt"/>
              </a:rPr>
              <a:t>Construct simple structures and models using a range of materials = space rockets and buggies</a:t>
            </a:r>
          </a:p>
          <a:p>
            <a:endParaRPr lang="en-US" sz="1200" dirty="0">
              <a:cs typeface="Calibri"/>
            </a:endParaRPr>
          </a:p>
          <a:p>
            <a:r>
              <a:rPr lang="en-US" sz="1200" dirty="0">
                <a:cs typeface="Calibri"/>
              </a:rPr>
              <a:t>Singing lullabies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E2026F-FF0F-4297-B26E-11CC5D0A52AF}"/>
              </a:ext>
            </a:extLst>
          </p:cNvPr>
          <p:cNvSpPr txBox="1"/>
          <p:nvPr/>
        </p:nvSpPr>
        <p:spPr>
          <a:xfrm>
            <a:off x="5038876" y="720876"/>
            <a:ext cx="3263295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Science and Technology</a:t>
            </a:r>
            <a:endParaRPr lang="en-US" b="1" dirty="0">
              <a:cs typeface="Calibri"/>
            </a:endParaRPr>
          </a:p>
          <a:p>
            <a:r>
              <a:rPr lang="en-US" sz="1200" dirty="0">
                <a:cs typeface="Calibri"/>
              </a:rPr>
              <a:t>Which animals come out at night?.</a:t>
            </a:r>
          </a:p>
          <a:p>
            <a:r>
              <a:rPr lang="en-US" sz="1200" dirty="0">
                <a:ea typeface="+mn-lt"/>
                <a:cs typeface="+mn-lt"/>
              </a:rPr>
              <a:t>Comparing day and night sounds.</a:t>
            </a:r>
          </a:p>
          <a:p>
            <a:r>
              <a:rPr lang="en-US" sz="1200" dirty="0">
                <a:ea typeface="+mn-lt"/>
                <a:cs typeface="+mn-lt"/>
              </a:rPr>
              <a:t>How are shadows made?</a:t>
            </a:r>
          </a:p>
          <a:p>
            <a:r>
              <a:rPr lang="en-US" sz="1200" dirty="0">
                <a:ea typeface="+mn-lt"/>
                <a:cs typeface="+mn-lt"/>
              </a:rPr>
              <a:t>Explore and describe electrical and non-electrical light sources.</a:t>
            </a:r>
          </a:p>
          <a:p>
            <a:r>
              <a:rPr lang="en-US" sz="1200" dirty="0">
                <a:cs typeface="Calibri"/>
              </a:rPr>
              <a:t>How does the moon change?</a:t>
            </a: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  <p:pic>
        <p:nvPicPr>
          <p:cNvPr id="18" name="Picture 11" descr="A picture containing outdoor, drawing&#10;&#10;Description automatically generated">
            <a:extLst>
              <a:ext uri="{FF2B5EF4-FFF2-40B4-BE49-F238E27FC236}">
                <a16:creationId xmlns:a16="http://schemas.microsoft.com/office/drawing/2014/main" id="{B1F19F47-8DA7-4E67-9D17-E793FECE46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9160" y="4046655"/>
            <a:ext cx="1182915" cy="73621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2009E72-86F5-43FC-8485-4AC9267CDEB6}"/>
              </a:ext>
            </a:extLst>
          </p:cNvPr>
          <p:cNvSpPr txBox="1"/>
          <p:nvPr/>
        </p:nvSpPr>
        <p:spPr>
          <a:xfrm>
            <a:off x="1432228" y="3379560"/>
            <a:ext cx="3239105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ea typeface="+mn-lt"/>
                <a:cs typeface="+mn-lt"/>
              </a:rPr>
              <a:t>Language, literacy and Communication</a:t>
            </a:r>
            <a:endParaRPr lang="en-US" sz="1400" b="1" dirty="0">
              <a:cs typeface="Calibri" panose="020F0502020204030204"/>
            </a:endParaRPr>
          </a:p>
          <a:p>
            <a:r>
              <a:rPr lang="en-US" sz="1200" dirty="0">
                <a:ea typeface="+mn-lt"/>
                <a:cs typeface="+mn-lt"/>
              </a:rPr>
              <a:t>Talk about stories, characters and settings and make connections with events in their own lives or other familiar stories. </a:t>
            </a:r>
            <a:endParaRPr lang="en-US" dirty="0"/>
          </a:p>
        </p:txBody>
      </p:sp>
      <p:pic>
        <p:nvPicPr>
          <p:cNvPr id="21" name="Picture 21">
            <a:extLst>
              <a:ext uri="{FF2B5EF4-FFF2-40B4-BE49-F238E27FC236}">
                <a16:creationId xmlns:a16="http://schemas.microsoft.com/office/drawing/2014/main" id="{9C638903-F50E-45A6-B8F3-55EFAA06B4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54888" y="5073650"/>
            <a:ext cx="1500415" cy="105289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22F7900-BA67-4442-85AD-2C4617E8EA40}"/>
              </a:ext>
            </a:extLst>
          </p:cNvPr>
          <p:cNvSpPr txBox="1"/>
          <p:nvPr/>
        </p:nvSpPr>
        <p:spPr>
          <a:xfrm>
            <a:off x="9449102" y="667959"/>
            <a:ext cx="2743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Health and Wellbeing</a:t>
            </a:r>
          </a:p>
          <a:p>
            <a:r>
              <a:rPr lang="en-US" sz="1200" dirty="0">
                <a:cs typeface="Calibri"/>
              </a:rPr>
              <a:t>There</a:t>
            </a:r>
            <a:r>
              <a:rPr lang="en-US" sz="1200" dirty="0">
                <a:ea typeface="+mn-lt"/>
                <a:cs typeface="+mn-lt"/>
              </a:rPr>
              <a:t> are adults in our community who work at night-time to help us</a:t>
            </a:r>
          </a:p>
          <a:p>
            <a:r>
              <a:rPr lang="en-US" sz="1200" dirty="0">
                <a:ea typeface="+mn-lt"/>
                <a:cs typeface="+mn-lt"/>
              </a:rPr>
              <a:t>Bed-time routines </a:t>
            </a:r>
          </a:p>
          <a:p>
            <a:r>
              <a:rPr lang="en-US" sz="1200" dirty="0">
                <a:ea typeface="+mn-lt"/>
                <a:cs typeface="+mn-lt"/>
              </a:rPr>
              <a:t>Discussing feelings about the dark. </a:t>
            </a:r>
            <a:endParaRPr lang="en-US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816AFA-DB36-4A3A-A34E-185DF5755D46}"/>
              </a:ext>
            </a:extLst>
          </p:cNvPr>
          <p:cNvSpPr txBox="1"/>
          <p:nvPr/>
        </p:nvSpPr>
        <p:spPr>
          <a:xfrm>
            <a:off x="5128834" y="2201786"/>
            <a:ext cx="2743200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 b="1" dirty="0">
                <a:cs typeface="Calibri"/>
              </a:rPr>
              <a:t>Humanities</a:t>
            </a:r>
          </a:p>
          <a:p>
            <a:r>
              <a:rPr lang="en-US" sz="1200" dirty="0">
                <a:cs typeface="Calibri"/>
              </a:rPr>
              <a:t>Stories from the past , moon landings.</a:t>
            </a:r>
          </a:p>
          <a:p>
            <a:r>
              <a:rPr lang="en-US" sz="1200" dirty="0">
                <a:cs typeface="Calibri"/>
              </a:rPr>
              <a:t>Different seasons , shorter days, longer nights.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9D0D48-4A74-4F76-9A65-43E96CB0AC5A}"/>
              </a:ext>
            </a:extLst>
          </p:cNvPr>
          <p:cNvSpPr txBox="1"/>
          <p:nvPr/>
        </p:nvSpPr>
        <p:spPr>
          <a:xfrm>
            <a:off x="9565519" y="1872948"/>
            <a:ext cx="2743200" cy="1877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Mathematics and Numeracy</a:t>
            </a:r>
            <a:endParaRPr lang="en-US" dirty="0"/>
          </a:p>
          <a:p>
            <a:r>
              <a:rPr lang="en-US" sz="1200" dirty="0">
                <a:ea typeface="+mn-lt"/>
                <a:cs typeface="+mn-lt"/>
              </a:rPr>
              <a:t>Explore addition and subtraction with numbers to 10.</a:t>
            </a:r>
            <a:endParaRPr lang="en-US" sz="1200" dirty="0">
              <a:cs typeface="Calibri"/>
            </a:endParaRPr>
          </a:p>
          <a:p>
            <a:r>
              <a:rPr lang="en-US" sz="1200" dirty="0">
                <a:ea typeface="+mn-lt"/>
                <a:cs typeface="+mn-lt"/>
              </a:rPr>
              <a:t>Double quantities within 10 and explore how to share amounts evenly.</a:t>
            </a:r>
          </a:p>
          <a:p>
            <a:r>
              <a:rPr lang="en-US" sz="1200" dirty="0">
                <a:ea typeface="+mn-lt"/>
                <a:cs typeface="+mn-lt"/>
              </a:rPr>
              <a:t>Explore the composition of numbers to 10 and compare numbers.</a:t>
            </a:r>
          </a:p>
          <a:p>
            <a:r>
              <a:rPr lang="en-US" sz="1200" dirty="0">
                <a:cs typeface="Calibri"/>
              </a:rPr>
              <a:t>Counting forwards and backwards.</a:t>
            </a:r>
          </a:p>
          <a:p>
            <a:endParaRPr lang="en-US" sz="1600" b="1" dirty="0">
              <a:cs typeface="Calibri"/>
            </a:endParaRPr>
          </a:p>
        </p:txBody>
      </p:sp>
      <p:pic>
        <p:nvPicPr>
          <p:cNvPr id="3" name="Picture 5" descr="A picture containing text, indoor, floor, several&#10;&#10;Description automatically generated">
            <a:extLst>
              <a:ext uri="{FF2B5EF4-FFF2-40B4-BE49-F238E27FC236}">
                <a16:creationId xmlns:a16="http://schemas.microsoft.com/office/drawing/2014/main" id="{117551E8-C476-4308-8675-360BA1A059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62496" y="4633899"/>
            <a:ext cx="2077962" cy="15453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0E357E-6628-483A-A206-E435C1418178}"/>
              </a:ext>
            </a:extLst>
          </p:cNvPr>
          <p:cNvSpPr txBox="1"/>
          <p:nvPr/>
        </p:nvSpPr>
        <p:spPr>
          <a:xfrm>
            <a:off x="9342514" y="4153656"/>
            <a:ext cx="285205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Space Role Play Area</a:t>
            </a:r>
          </a:p>
        </p:txBody>
      </p:sp>
      <p:pic>
        <p:nvPicPr>
          <p:cNvPr id="14" name="Picture 15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1327E93E-D5F7-43B3-BBC2-925FFDE9DD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87733" y="2044047"/>
            <a:ext cx="1884438" cy="10644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BD15833-946B-4FE4-8D7D-E3245636E62A}"/>
              </a:ext>
            </a:extLst>
          </p:cNvPr>
          <p:cNvSpPr txBox="1"/>
          <p:nvPr/>
        </p:nvSpPr>
        <p:spPr>
          <a:xfrm>
            <a:off x="426055" y="4526340"/>
            <a:ext cx="424300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cs typeface="Calibri"/>
              </a:rPr>
              <a:t>Glossary</a:t>
            </a:r>
          </a:p>
          <a:p>
            <a:r>
              <a:rPr lang="en-US" dirty="0">
                <a:cs typeface="Calibri"/>
              </a:rPr>
              <a:t>Day, night, dark, light, moon, stars, space, seasons, rocket, nocturnal, night shifts, health, sleep.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17" name="Picture 18">
            <a:extLst>
              <a:ext uri="{FF2B5EF4-FFF2-40B4-BE49-F238E27FC236}">
                <a16:creationId xmlns:a16="http://schemas.microsoft.com/office/drawing/2014/main" id="{A44A21D1-6B2F-49A4-9F4F-FB54597930E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35751" y="2892122"/>
            <a:ext cx="1438880" cy="10616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3EFCB44-5B27-4F5C-8E23-11104E21A532}"/>
              </a:ext>
            </a:extLst>
          </p:cNvPr>
          <p:cNvSpPr txBox="1"/>
          <p:nvPr/>
        </p:nvSpPr>
        <p:spPr>
          <a:xfrm>
            <a:off x="774548" y="452"/>
            <a:ext cx="681929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cs typeface="Calibri"/>
              </a:rPr>
              <a:t>Big question – What happens when I sleep?</a:t>
            </a:r>
          </a:p>
        </p:txBody>
      </p:sp>
    </p:spTree>
    <p:extLst>
      <p:ext uri="{BB962C8B-B14F-4D97-AF65-F5344CB8AC3E}">
        <p14:creationId xmlns:p14="http://schemas.microsoft.com/office/powerpoint/2010/main" val="958517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Starry Night This project explores the differences in the world at night compared to during the day. It teaches children about the importance of a good night’s sleep, and helps them to discover what is happening in the world while they are sleeping, including finding out about nocturnal animals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325</cp:revision>
  <dcterms:created xsi:type="dcterms:W3CDTF">2021-10-28T08:22:47Z</dcterms:created>
  <dcterms:modified xsi:type="dcterms:W3CDTF">2021-10-28T12:00:29Z</dcterms:modified>
</cp:coreProperties>
</file>