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6" r:id="rId2"/>
  </p:sldMasterIdLst>
  <p:notesMasterIdLst>
    <p:notesMasterId r:id="rId9"/>
  </p:notesMasterIdLst>
  <p:sldIdLst>
    <p:sldId id="505" r:id="rId3"/>
    <p:sldId id="500" r:id="rId4"/>
    <p:sldId id="501" r:id="rId5"/>
    <p:sldId id="502" r:id="rId6"/>
    <p:sldId id="503" r:id="rId7"/>
    <p:sldId id="504" r:id="rId8"/>
  </p:sldIdLst>
  <p:sldSz cx="9144000" cy="6858000" type="screen4x3"/>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11CD36-D07F-9E5D-EB0C-E4C4DBE458B8}" v="18" dt="2019-09-21T15:19:27.323"/>
    <p1510:client id="{A2C7FE42-C784-4566-A509-F0F54B4CE5F4}" v="174" dt="2019-09-21T15:26:52.315"/>
    <p1510:client id="{F239172C-5744-6C05-EE21-0073F5FBCD02}" v="5" dt="2019-09-21T18:04:53.7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03" autoAdjust="0"/>
    <p:restoredTop sz="94662" autoAdjust="0"/>
  </p:normalViewPr>
  <p:slideViewPr>
    <p:cSldViewPr>
      <p:cViewPr varScale="1">
        <p:scale>
          <a:sx n="70" d="100"/>
          <a:sy n="70" d="100"/>
        </p:scale>
        <p:origin x="-1362" y="-90"/>
      </p:cViewPr>
      <p:guideLst>
        <p:guide orient="horz" pos="2160"/>
        <p:guide pos="2880"/>
      </p:guideLst>
    </p:cSldViewPr>
  </p:slideViewPr>
  <p:outlineViewPr>
    <p:cViewPr>
      <p:scale>
        <a:sx n="33" d="100"/>
        <a:sy n="33" d="100"/>
      </p:scale>
      <p:origin x="0" y="246"/>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notesMaster" Target="notesMasters/notesMaster1.xml"/><Relationship Id="rId69"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63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3633"/>
          </a:xfrm>
          <a:prstGeom prst="rect">
            <a:avLst/>
          </a:prstGeom>
        </p:spPr>
        <p:txBody>
          <a:bodyPr vert="horz" lIns="91440" tIns="45720" rIns="91440" bIns="45720" rtlCol="0"/>
          <a:lstStyle>
            <a:lvl1pPr algn="r">
              <a:defRPr sz="1200"/>
            </a:lvl1pPr>
          </a:lstStyle>
          <a:p>
            <a:fld id="{A17C9861-97FC-4B36-A8D3-2D6899D76842}" type="datetimeFigureOut">
              <a:rPr lang="en-GB" smtClean="0"/>
              <a:t>11/03/2020</a:t>
            </a:fld>
            <a:endParaRPr lang="en-GB"/>
          </a:p>
        </p:txBody>
      </p:sp>
      <p:sp>
        <p:nvSpPr>
          <p:cNvPr id="4" name="Slide Image Placeholder 3"/>
          <p:cNvSpPr>
            <a:spLocks noGrp="1" noRot="1" noChangeAspect="1"/>
          </p:cNvSpPr>
          <p:nvPr>
            <p:ph type="sldImg" idx="2"/>
          </p:nvPr>
        </p:nvSpPr>
        <p:spPr>
          <a:xfrm>
            <a:off x="930275" y="739775"/>
            <a:ext cx="4937125" cy="370363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689515"/>
            <a:ext cx="5438140" cy="444269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7316"/>
            <a:ext cx="2945659" cy="49363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377316"/>
            <a:ext cx="2945659" cy="493633"/>
          </a:xfrm>
          <a:prstGeom prst="rect">
            <a:avLst/>
          </a:prstGeom>
        </p:spPr>
        <p:txBody>
          <a:bodyPr vert="horz" lIns="91440" tIns="45720" rIns="91440" bIns="45720" rtlCol="0" anchor="b"/>
          <a:lstStyle>
            <a:lvl1pPr algn="r">
              <a:defRPr sz="1200"/>
            </a:lvl1pPr>
          </a:lstStyle>
          <a:p>
            <a:fld id="{FF686AE1-C577-4E21-B6C8-C24B2AF1D455}" type="slidenum">
              <a:rPr lang="en-GB" smtClean="0"/>
              <a:t>‹#›</a:t>
            </a:fld>
            <a:endParaRPr lang="en-GB"/>
          </a:p>
        </p:txBody>
      </p:sp>
    </p:spTree>
    <p:extLst>
      <p:ext uri="{BB962C8B-B14F-4D97-AF65-F5344CB8AC3E}">
        <p14:creationId xmlns:p14="http://schemas.microsoft.com/office/powerpoint/2010/main" val="10143426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a:t>Click to edit Master title style</a:t>
            </a:r>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E16990B2-FDAC-4A30-87C1-366A03B079EE}" type="datetimeFigureOut">
              <a:rPr lang="en-GB" smtClean="0"/>
              <a:pPr/>
              <a:t>11/03/2020</a:t>
            </a:fld>
            <a:endParaRPr lang="en-GB"/>
          </a:p>
        </p:txBody>
      </p:sp>
      <p:sp>
        <p:nvSpPr>
          <p:cNvPr id="5" name="Footer Placeholder 4"/>
          <p:cNvSpPr>
            <a:spLocks noGrp="1"/>
          </p:cNvSpPr>
          <p:nvPr>
            <p:ph type="ftr" sz="quarter" idx="11"/>
          </p:nvPr>
        </p:nvSpPr>
        <p:spPr>
          <a:xfrm>
            <a:off x="1174044" y="5357592"/>
            <a:ext cx="5034845" cy="365125"/>
          </a:xfrm>
        </p:spPr>
        <p:txBody>
          <a:bodyPr/>
          <a:lstStyle/>
          <a:p>
            <a:endParaRPr lang="en-GB"/>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2034FF56-C7FF-4640-B3CE-26D740B502D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16990B2-FDAC-4A30-87C1-366A03B079EE}" type="datetimeFigureOut">
              <a:rPr lang="en-GB" smtClean="0"/>
              <a:pPr/>
              <a:t>11/03/2020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34FF56-C7FF-4640-B3CE-26D740B502D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16990B2-FDAC-4A30-87C1-366A03B079EE}" type="datetimeFigureOut">
              <a:rPr lang="en-GB" smtClean="0"/>
              <a:pPr/>
              <a:t>11/03/2020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34FF56-C7FF-4640-B3CE-26D740B502D4}"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E16990B2-FDAC-4A30-87C1-366A03B079EE}" type="datetimeFigureOut">
              <a:rPr lang="en-GB" smtClean="0"/>
              <a:pPr/>
              <a:t>11/03/2020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34FF56-C7FF-4640-B3CE-26D740B502D4}" type="slidenum">
              <a:rPr lang="en-GB" smtClean="0"/>
              <a:pPr/>
              <a:t>‹#›</a:t>
            </a:fld>
            <a:endParaRPr lang="en-GB"/>
          </a:p>
        </p:txBody>
      </p:sp>
      <p:sp>
        <p:nvSpPr>
          <p:cNvPr id="9" name="Content Placeholder 8"/>
          <p:cNvSpPr>
            <a:spLocks noGrp="1"/>
          </p:cNvSpPr>
          <p:nvPr>
            <p:ph sz="quarter" idx="13"/>
          </p:nvPr>
        </p:nvSpPr>
        <p:spPr>
          <a:xfrm>
            <a:off x="1298448" y="2121407"/>
            <a:ext cx="32004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63440" y="2119313"/>
            <a:ext cx="32004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E16990B2-FDAC-4A30-87C1-366A03B079EE}" type="datetimeFigureOut">
              <a:rPr lang="en-GB" smtClean="0"/>
              <a:pPr/>
              <a:t>11/03/2020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034FF56-C7FF-4640-B3CE-26D740B502D4}" type="slidenum">
              <a:rPr lang="en-GB" smtClean="0"/>
              <a:pPr/>
              <a:t>‹#›</a:t>
            </a:fld>
            <a:endParaRPr lang="en-GB"/>
          </a:p>
        </p:txBody>
      </p:sp>
      <p:sp>
        <p:nvSpPr>
          <p:cNvPr id="11" name="Content Placeholder 10"/>
          <p:cNvSpPr>
            <a:spLocks noGrp="1"/>
          </p:cNvSpPr>
          <p:nvPr>
            <p:ph sz="quarter" idx="13"/>
          </p:nvPr>
        </p:nvSpPr>
        <p:spPr>
          <a:xfrm>
            <a:off x="1298448" y="2944368"/>
            <a:ext cx="3227832" cy="2779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16990B2-FDAC-4A30-87C1-366A03B079EE}" type="datetimeFigureOut">
              <a:rPr lang="en-GB" smtClean="0"/>
              <a:pPr/>
              <a:t>11/03/2020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034FF56-C7FF-4640-B3CE-26D740B502D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6990B2-FDAC-4A30-87C1-366A03B079EE}" type="datetimeFigureOut">
              <a:rPr lang="en-GB" smtClean="0"/>
              <a:pPr/>
              <a:t>11/03/2020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034FF56-C7FF-4640-B3CE-26D740B502D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rot="60000">
            <a:off x="6341698" y="5885672"/>
            <a:ext cx="1213821" cy="365125"/>
          </a:xfrm>
        </p:spPr>
        <p:txBody>
          <a:bodyPr/>
          <a:lstStyle/>
          <a:p>
            <a:fld id="{E16990B2-FDAC-4A30-87C1-366A03B079EE}" type="datetimeFigureOut">
              <a:rPr lang="en-GB" smtClean="0"/>
              <a:pPr/>
              <a:t>11/03/2020</a:t>
            </a:fld>
            <a:endParaRPr lang="en-GB"/>
          </a:p>
        </p:txBody>
      </p:sp>
      <p:sp>
        <p:nvSpPr>
          <p:cNvPr id="6" name="Footer Placeholder 5"/>
          <p:cNvSpPr>
            <a:spLocks noGrp="1"/>
          </p:cNvSpPr>
          <p:nvPr>
            <p:ph type="ftr" sz="quarter" idx="11"/>
          </p:nvPr>
        </p:nvSpPr>
        <p:spPr>
          <a:xfrm rot="-60000">
            <a:off x="914554" y="5829261"/>
            <a:ext cx="3522607" cy="365125"/>
          </a:xfrm>
        </p:spPr>
        <p:txBody>
          <a:bodyPr/>
          <a:lstStyle/>
          <a:p>
            <a:endParaRPr lang="en-GB"/>
          </a:p>
        </p:txBody>
      </p:sp>
      <p:sp>
        <p:nvSpPr>
          <p:cNvPr id="7" name="Slide Number Placeholder 6"/>
          <p:cNvSpPr>
            <a:spLocks noGrp="1"/>
          </p:cNvSpPr>
          <p:nvPr>
            <p:ph type="sldNum" sz="quarter" idx="12"/>
          </p:nvPr>
        </p:nvSpPr>
        <p:spPr>
          <a:xfrm rot="60000">
            <a:off x="7557313" y="5896961"/>
            <a:ext cx="554023" cy="365125"/>
          </a:xfrm>
        </p:spPr>
        <p:txBody>
          <a:bodyPr/>
          <a:lstStyle/>
          <a:p>
            <a:fld id="{2034FF56-C7FF-4640-B3CE-26D740B502D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rot="60000">
            <a:off x="6345936" y="5888737"/>
            <a:ext cx="1213821" cy="365125"/>
          </a:xfrm>
        </p:spPr>
        <p:txBody>
          <a:bodyPr/>
          <a:lstStyle/>
          <a:p>
            <a:fld id="{E16990B2-FDAC-4A30-87C1-366A03B079EE}" type="datetimeFigureOut">
              <a:rPr lang="en-GB" smtClean="0"/>
              <a:pPr/>
              <a:t>11/03/2020</a:t>
            </a:fld>
            <a:endParaRPr lang="en-GB"/>
          </a:p>
        </p:txBody>
      </p:sp>
      <p:sp>
        <p:nvSpPr>
          <p:cNvPr id="6" name="Footer Placeholder 5"/>
          <p:cNvSpPr>
            <a:spLocks noGrp="1"/>
          </p:cNvSpPr>
          <p:nvPr>
            <p:ph type="ftr" sz="quarter" idx="11"/>
          </p:nvPr>
        </p:nvSpPr>
        <p:spPr>
          <a:xfrm rot="-60000">
            <a:off x="914569" y="5831037"/>
            <a:ext cx="3319043" cy="365125"/>
          </a:xfrm>
        </p:spPr>
        <p:txBody>
          <a:bodyPr/>
          <a:lstStyle/>
          <a:p>
            <a:endParaRPr lang="en-GB"/>
          </a:p>
        </p:txBody>
      </p:sp>
      <p:sp>
        <p:nvSpPr>
          <p:cNvPr id="7" name="Slide Number Placeholder 6"/>
          <p:cNvSpPr>
            <a:spLocks noGrp="1"/>
          </p:cNvSpPr>
          <p:nvPr>
            <p:ph type="sldNum" sz="quarter" idx="12"/>
          </p:nvPr>
        </p:nvSpPr>
        <p:spPr>
          <a:xfrm rot="60000">
            <a:off x="7562089" y="5900026"/>
            <a:ext cx="554023" cy="365125"/>
          </a:xfrm>
        </p:spPr>
        <p:txBody>
          <a:bodyPr/>
          <a:lstStyle/>
          <a:p>
            <a:fld id="{2034FF56-C7FF-4640-B3CE-26D740B502D4}"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16990B2-FDAC-4A30-87C1-366A03B079EE}" type="datetimeFigureOut">
              <a:rPr lang="en-GB" smtClean="0"/>
              <a:pPr/>
              <a:t>11/03/2020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34FF56-C7FF-4640-B3CE-26D740B502D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16990B2-FDAC-4A30-87C1-366A03B079EE}" type="datetimeFigureOut">
              <a:rPr lang="en-GB" smtClean="0"/>
              <a:pPr/>
              <a:t>11/03/2020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34FF56-C7FF-4640-B3CE-26D740B502D4}"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2" name="Picture 12" descr="year1b"/>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543800" y="152400"/>
            <a:ext cx="911225"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16"/>
          <p:cNvSpPr>
            <a:spLocks noChangeArrowheads="1"/>
          </p:cNvSpPr>
          <p:nvPr userDrawn="1"/>
        </p:nvSpPr>
        <p:spPr bwMode="auto">
          <a:xfrm>
            <a:off x="609600" y="304800"/>
            <a:ext cx="6781800" cy="990600"/>
          </a:xfrm>
          <a:prstGeom prst="rect">
            <a:avLst/>
          </a:prstGeom>
          <a:solidFill>
            <a:schemeClr val="bg2"/>
          </a:solidFill>
          <a:ln w="9525">
            <a:noFill/>
            <a:miter lim="800000"/>
            <a:headEnd/>
            <a:tailEnd/>
          </a:ln>
        </p:spPr>
        <p:txBody>
          <a:bodyPr anchor="ctr"/>
          <a:lstStyle/>
          <a:p>
            <a:pPr algn="ctr" fontAlgn="base">
              <a:spcBef>
                <a:spcPct val="0"/>
              </a:spcBef>
              <a:spcAft>
                <a:spcPct val="0"/>
              </a:spcAft>
              <a:defRPr/>
            </a:pPr>
            <a:endParaRPr lang="en-GB" sz="4400" b="1">
              <a:solidFill>
                <a:srgbClr val="000000"/>
              </a:solidFill>
              <a:latin typeface="Verdana Bold" charset="0"/>
            </a:endParaRPr>
          </a:p>
        </p:txBody>
      </p:sp>
      <p:sp>
        <p:nvSpPr>
          <p:cNvPr id="4" name="Rectangle 17"/>
          <p:cNvSpPr>
            <a:spLocks noChangeArrowheads="1"/>
          </p:cNvSpPr>
          <p:nvPr userDrawn="1"/>
        </p:nvSpPr>
        <p:spPr bwMode="auto">
          <a:xfrm>
            <a:off x="609600" y="1676400"/>
            <a:ext cx="7924800" cy="4876800"/>
          </a:xfrm>
          <a:prstGeom prst="rect">
            <a:avLst/>
          </a:prstGeom>
          <a:solidFill>
            <a:schemeClr val="bg2"/>
          </a:solidFill>
          <a:ln w="9525">
            <a:noFill/>
            <a:miter lim="800000"/>
            <a:headEnd/>
            <a:tailEnd/>
          </a:ln>
        </p:spPr>
        <p:txBody>
          <a:bodyPr/>
          <a:lstStyle/>
          <a:p>
            <a:pPr algn="ctr" fontAlgn="base">
              <a:spcBef>
                <a:spcPct val="20000"/>
              </a:spcBef>
              <a:spcAft>
                <a:spcPct val="0"/>
              </a:spcAft>
              <a:defRPr/>
            </a:pPr>
            <a:endParaRPr lang="en-GB">
              <a:solidFill>
                <a:srgbClr val="000000"/>
              </a:solidFill>
            </a:endParaRPr>
          </a:p>
          <a:p>
            <a:pPr algn="ctr" fontAlgn="base">
              <a:spcBef>
                <a:spcPct val="20000"/>
              </a:spcBef>
              <a:spcAft>
                <a:spcPct val="0"/>
              </a:spcAft>
              <a:defRPr/>
            </a:pPr>
            <a:endParaRPr lang="en-US">
              <a:solidFill>
                <a:srgbClr val="000000"/>
              </a:solidFill>
            </a:endParaRPr>
          </a:p>
        </p:txBody>
      </p:sp>
      <p:pic>
        <p:nvPicPr>
          <p:cNvPr id="5" name="Picture 18" descr="abacus"/>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34400" y="1524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367959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6059487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1968293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3845641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1179718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Tree>
    <p:extLst>
      <p:ext uri="{BB962C8B-B14F-4D97-AF65-F5344CB8AC3E}">
        <p14:creationId xmlns:p14="http://schemas.microsoft.com/office/powerpoint/2010/main" val="1591564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92516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19903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887505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0710504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40010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5.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alpha val="35000"/>
          </a:srgbClr>
        </a:solidFill>
        <a:effectLst/>
      </p:bgPr>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E16990B2-FDAC-4A30-87C1-366A03B079EE}" type="datetimeFigureOut">
              <a:rPr lang="en-GB" smtClean="0"/>
              <a:pPr/>
              <a:t>11/03/2020</a:t>
            </a:fld>
            <a:endParaRPr lang="en-GB"/>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en-GB"/>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2034FF56-C7FF-4640-B3CE-26D740B502D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00">
            <a:alpha val="35000"/>
          </a:srgbClr>
        </a:solidFill>
        <a:effectLst/>
      </p:bgPr>
    </p:bg>
    <p:spTree>
      <p:nvGrpSpPr>
        <p:cNvPr id="1" name=""/>
        <p:cNvGrpSpPr/>
        <p:nvPr/>
      </p:nvGrpSpPr>
      <p:grpSpPr>
        <a:xfrm>
          <a:off x="0" y="0"/>
          <a:ext cx="0" cy="0"/>
          <a:chOff x="0" y="0"/>
          <a:chExt cx="0" cy="0"/>
        </a:xfrm>
      </p:grpSpPr>
      <p:pic>
        <p:nvPicPr>
          <p:cNvPr id="1027" name="Picture 3" descr="AS_background"/>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4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100441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0" fontAlgn="base" hangingPunct="0">
        <a:spcBef>
          <a:spcPct val="0"/>
        </a:spcBef>
        <a:spcAft>
          <a:spcPct val="0"/>
        </a:spcAft>
        <a:defRPr sz="2500" b="1">
          <a:solidFill>
            <a:schemeClr val="tx2"/>
          </a:solidFill>
          <a:latin typeface="+mj-lt"/>
          <a:ea typeface="+mj-ea"/>
          <a:cs typeface="+mj-cs"/>
        </a:defRPr>
      </a:lvl1pPr>
      <a:lvl2pPr algn="ctr" rtl="0" eaLnBrk="0" fontAlgn="base" hangingPunct="0">
        <a:spcBef>
          <a:spcPct val="0"/>
        </a:spcBef>
        <a:spcAft>
          <a:spcPct val="0"/>
        </a:spcAft>
        <a:defRPr sz="2500" b="1">
          <a:solidFill>
            <a:schemeClr val="tx2"/>
          </a:solidFill>
          <a:latin typeface="Verdana Bold" charset="0"/>
          <a:ea typeface="ＭＳ Ｐゴシック" charset="-128"/>
        </a:defRPr>
      </a:lvl2pPr>
      <a:lvl3pPr algn="ctr" rtl="0" eaLnBrk="0" fontAlgn="base" hangingPunct="0">
        <a:spcBef>
          <a:spcPct val="0"/>
        </a:spcBef>
        <a:spcAft>
          <a:spcPct val="0"/>
        </a:spcAft>
        <a:defRPr sz="2500" b="1">
          <a:solidFill>
            <a:schemeClr val="tx2"/>
          </a:solidFill>
          <a:latin typeface="Verdana Bold" charset="0"/>
          <a:ea typeface="ＭＳ Ｐゴシック" charset="-128"/>
        </a:defRPr>
      </a:lvl3pPr>
      <a:lvl4pPr algn="ctr" rtl="0" eaLnBrk="0" fontAlgn="base" hangingPunct="0">
        <a:spcBef>
          <a:spcPct val="0"/>
        </a:spcBef>
        <a:spcAft>
          <a:spcPct val="0"/>
        </a:spcAft>
        <a:defRPr sz="2500" b="1">
          <a:solidFill>
            <a:schemeClr val="tx2"/>
          </a:solidFill>
          <a:latin typeface="Verdana Bold" charset="0"/>
          <a:ea typeface="ＭＳ Ｐゴシック" charset="-128"/>
        </a:defRPr>
      </a:lvl4pPr>
      <a:lvl5pPr algn="ctr" rtl="0" eaLnBrk="0" fontAlgn="base" hangingPunct="0">
        <a:spcBef>
          <a:spcPct val="0"/>
        </a:spcBef>
        <a:spcAft>
          <a:spcPct val="0"/>
        </a:spcAft>
        <a:defRPr sz="2500" b="1">
          <a:solidFill>
            <a:schemeClr val="tx2"/>
          </a:solidFill>
          <a:latin typeface="Verdana Bold" charset="0"/>
          <a:ea typeface="ＭＳ Ｐゴシック" charset="-128"/>
        </a:defRPr>
      </a:lvl5pPr>
      <a:lvl6pPr marL="457200" algn="ctr" rtl="0" fontAlgn="base">
        <a:spcBef>
          <a:spcPct val="0"/>
        </a:spcBef>
        <a:spcAft>
          <a:spcPct val="0"/>
        </a:spcAft>
        <a:defRPr sz="2500" b="1">
          <a:solidFill>
            <a:schemeClr val="tx2"/>
          </a:solidFill>
          <a:latin typeface="Verdana Bold" charset="0"/>
          <a:ea typeface="ＭＳ Ｐゴシック" charset="-128"/>
        </a:defRPr>
      </a:lvl6pPr>
      <a:lvl7pPr marL="914400" algn="ctr" rtl="0" fontAlgn="base">
        <a:spcBef>
          <a:spcPct val="0"/>
        </a:spcBef>
        <a:spcAft>
          <a:spcPct val="0"/>
        </a:spcAft>
        <a:defRPr sz="2500" b="1">
          <a:solidFill>
            <a:schemeClr val="tx2"/>
          </a:solidFill>
          <a:latin typeface="Verdana Bold" charset="0"/>
          <a:ea typeface="ＭＳ Ｐゴシック" charset="-128"/>
        </a:defRPr>
      </a:lvl7pPr>
      <a:lvl8pPr marL="1371600" algn="ctr" rtl="0" fontAlgn="base">
        <a:spcBef>
          <a:spcPct val="0"/>
        </a:spcBef>
        <a:spcAft>
          <a:spcPct val="0"/>
        </a:spcAft>
        <a:defRPr sz="2500" b="1">
          <a:solidFill>
            <a:schemeClr val="tx2"/>
          </a:solidFill>
          <a:latin typeface="Verdana Bold" charset="0"/>
          <a:ea typeface="ＭＳ Ｐゴシック" charset="-128"/>
        </a:defRPr>
      </a:lvl8pPr>
      <a:lvl9pPr marL="1828800" algn="ctr" rtl="0" fontAlgn="base">
        <a:spcBef>
          <a:spcPct val="0"/>
        </a:spcBef>
        <a:spcAft>
          <a:spcPct val="0"/>
        </a:spcAft>
        <a:defRPr sz="2500" b="1">
          <a:solidFill>
            <a:schemeClr val="tx2"/>
          </a:solidFill>
          <a:latin typeface="Verdana Bold" charset="0"/>
          <a:ea typeface="ＭＳ Ｐゴシック" charset="-128"/>
        </a:defRPr>
      </a:lvl9pPr>
    </p:titleStyle>
    <p:body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ea typeface="+mn-ea"/>
        </a:defRPr>
      </a:lvl2pPr>
      <a:lvl3pPr marL="1143000" indent="-228600" algn="l" rtl="0" eaLnBrk="0" fontAlgn="base" hangingPunct="0">
        <a:spcBef>
          <a:spcPct val="20000"/>
        </a:spcBef>
        <a:spcAft>
          <a:spcPct val="0"/>
        </a:spcAft>
        <a:buChar char="•"/>
        <a:defRPr>
          <a:solidFill>
            <a:schemeClr val="tx1"/>
          </a:solidFill>
          <a:latin typeface="+mn-lt"/>
          <a:ea typeface="+mn-ea"/>
        </a:defRPr>
      </a:lvl3pPr>
      <a:lvl4pPr marL="1600200" indent="-228600" algn="l" rtl="0" eaLnBrk="0" fontAlgn="base" hangingPunct="0">
        <a:spcBef>
          <a:spcPct val="20000"/>
        </a:spcBef>
        <a:spcAft>
          <a:spcPct val="0"/>
        </a:spcAft>
        <a:buChar char="–"/>
        <a:defRPr>
          <a:solidFill>
            <a:schemeClr val="tx1"/>
          </a:solidFill>
          <a:latin typeface="+mn-lt"/>
          <a:ea typeface="+mn-ea"/>
        </a:defRPr>
      </a:lvl4pPr>
      <a:lvl5pPr marL="2057400" indent="-228600" algn="l" rtl="0" eaLnBrk="0" fontAlgn="base" hangingPunct="0">
        <a:spcBef>
          <a:spcPct val="20000"/>
        </a:spcBef>
        <a:spcAft>
          <a:spcPct val="0"/>
        </a:spcAft>
        <a:buChar char="»"/>
        <a:defRPr>
          <a:solidFill>
            <a:schemeClr val="tx1"/>
          </a:solidFill>
          <a:latin typeface="+mn-lt"/>
          <a:ea typeface="+mn-ea"/>
        </a:defRPr>
      </a:lvl5pPr>
      <a:lvl6pPr marL="2514600" indent="-228600" algn="l" rtl="0" fontAlgn="base">
        <a:spcBef>
          <a:spcPct val="20000"/>
        </a:spcBef>
        <a:spcAft>
          <a:spcPct val="0"/>
        </a:spcAft>
        <a:buChar char="»"/>
        <a:defRPr>
          <a:solidFill>
            <a:schemeClr val="tx1"/>
          </a:solidFill>
          <a:latin typeface="+mn-lt"/>
          <a:ea typeface="+mn-ea"/>
        </a:defRPr>
      </a:lvl6pPr>
      <a:lvl7pPr marL="2971800" indent="-228600" algn="l" rtl="0" fontAlgn="base">
        <a:spcBef>
          <a:spcPct val="20000"/>
        </a:spcBef>
        <a:spcAft>
          <a:spcPct val="0"/>
        </a:spcAft>
        <a:buChar char="»"/>
        <a:defRPr>
          <a:solidFill>
            <a:schemeClr val="tx1"/>
          </a:solidFill>
          <a:latin typeface="+mn-lt"/>
          <a:ea typeface="+mn-ea"/>
        </a:defRPr>
      </a:lvl7pPr>
      <a:lvl8pPr marL="3429000" indent="-228600" algn="l" rtl="0" fontAlgn="base">
        <a:spcBef>
          <a:spcPct val="20000"/>
        </a:spcBef>
        <a:spcAft>
          <a:spcPct val="0"/>
        </a:spcAft>
        <a:buChar char="»"/>
        <a:defRPr>
          <a:solidFill>
            <a:schemeClr val="tx1"/>
          </a:solidFill>
          <a:latin typeface="+mn-lt"/>
          <a:ea typeface="+mn-ea"/>
        </a:defRPr>
      </a:lvl8pPr>
      <a:lvl9pPr marL="3886200" indent="-228600" algn="l" rtl="0" fontAlgn="base">
        <a:spcBef>
          <a:spcPct val="20000"/>
        </a:spcBef>
        <a:spcAft>
          <a:spcPct val="0"/>
        </a:spcAft>
        <a:buChar char="»"/>
        <a:defRPr>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Wish</a:t>
            </a:r>
            <a:endParaRPr lang="en-GB" dirty="0"/>
          </a:p>
        </p:txBody>
      </p:sp>
    </p:spTree>
    <p:extLst>
      <p:ext uri="{BB962C8B-B14F-4D97-AF65-F5344CB8AC3E}">
        <p14:creationId xmlns:p14="http://schemas.microsoft.com/office/powerpoint/2010/main" val="4696965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6471" t="17394" r="49598"/>
          <a:stretch/>
        </p:blipFill>
        <p:spPr bwMode="auto">
          <a:xfrm>
            <a:off x="1907704" y="116632"/>
            <a:ext cx="5112568" cy="66333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315861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1745" r="16545"/>
          <a:stretch/>
        </p:blipFill>
        <p:spPr bwMode="auto">
          <a:xfrm>
            <a:off x="2267744" y="0"/>
            <a:ext cx="5112568" cy="71877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812980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5812" t="17514" r="50147"/>
          <a:stretch/>
        </p:blipFill>
        <p:spPr bwMode="auto">
          <a:xfrm>
            <a:off x="1835696" y="24205"/>
            <a:ext cx="5112568" cy="66023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725019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8132" r="17643"/>
          <a:stretch/>
        </p:blipFill>
        <p:spPr bwMode="auto">
          <a:xfrm>
            <a:off x="1691680" y="0"/>
            <a:ext cx="5085968"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142303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16632"/>
            <a:ext cx="8712968" cy="6552728"/>
          </a:xfrm>
        </p:spPr>
        <p:txBody>
          <a:bodyPr>
            <a:noAutofit/>
          </a:bodyPr>
          <a:lstStyle/>
          <a:p>
            <a:pPr marL="0" indent="0">
              <a:buNone/>
            </a:pPr>
            <a:r>
              <a:rPr lang="en-GB" sz="1500" dirty="0"/>
              <a:t>Once upon a time there was a farmer called Yann who was so poor that in the winter the wind sneaked in through the cracks in the door and the snow fell down the chimney pot. Why he was so poor that his little old mother sat in her bed with an icicle suspended from her nose</a:t>
            </a:r>
            <a:r>
              <a:rPr lang="en-GB" sz="1500" dirty="0" smtClean="0"/>
              <a:t>!</a:t>
            </a:r>
          </a:p>
          <a:p>
            <a:pPr marL="0" indent="0">
              <a:buNone/>
            </a:pPr>
            <a:r>
              <a:rPr lang="en-GB" sz="1500" dirty="0" smtClean="0"/>
              <a:t> </a:t>
            </a:r>
            <a:r>
              <a:rPr lang="en-GB" sz="1500" dirty="0"/>
              <a:t>Early one frosty morning, Yann went out to feed his cattle at the barn. The snow lay in a thick crust on the fields, ice glittered on the path and the water trough was frozen like a mirror. At that moment, Yann heard </a:t>
            </a:r>
            <a:r>
              <a:rPr lang="en-GB" sz="1500" dirty="0" smtClean="0"/>
              <a:t>a strange </a:t>
            </a:r>
            <a:r>
              <a:rPr lang="en-GB" sz="1500" dirty="0"/>
              <a:t>noise in the distance. Something was caught in the brambles beside the barn. It was a beautiful, white horse. Calming the horse down, Yann pulled the brambles to one side and set the horse free. </a:t>
            </a:r>
            <a:endParaRPr lang="en-GB" sz="1500" dirty="0" smtClean="0"/>
          </a:p>
          <a:p>
            <a:pPr marL="0" indent="0">
              <a:buNone/>
            </a:pPr>
            <a:r>
              <a:rPr lang="en-GB" sz="1500" dirty="0" smtClean="0"/>
              <a:t>To </a:t>
            </a:r>
            <a:r>
              <a:rPr lang="en-GB" sz="1500" dirty="0"/>
              <a:t>his amazement, the horse turned and spoke to him. “Yann, I am King of the wild horses. For setting me free, I can grant you one wish. Come back at midnight when the moon is high and tell me your heart’s desire.” Then the horse shook its mane, turned and galloped away. </a:t>
            </a:r>
            <a:endParaRPr lang="en-GB" sz="1500" dirty="0" smtClean="0"/>
          </a:p>
          <a:p>
            <a:pPr marL="0" indent="0">
              <a:buNone/>
            </a:pPr>
            <a:r>
              <a:rPr lang="en-GB" sz="1500" dirty="0" smtClean="0"/>
              <a:t>All </a:t>
            </a:r>
            <a:r>
              <a:rPr lang="en-GB" sz="1500" dirty="0"/>
              <a:t>afternoon, Yann paced up and down, speculating what he should wish for. In the end, his ancient father came in, almost bent double with the weight of his years. “Father, father. If you had but one wish, what would it be?” asked Yann. “I’d wish for my eyesight. For I have been blind these past ten years.” Of course, his father was right! If he could see, his father might help with sowing the seeds and reaping the harvest</a:t>
            </a:r>
            <a:r>
              <a:rPr lang="en-GB" sz="1500" dirty="0" smtClean="0"/>
              <a:t>.</a:t>
            </a:r>
          </a:p>
          <a:p>
            <a:pPr marL="0" indent="0">
              <a:buNone/>
            </a:pPr>
            <a:r>
              <a:rPr lang="en-GB" sz="1500" dirty="0" smtClean="0"/>
              <a:t> </a:t>
            </a:r>
            <a:r>
              <a:rPr lang="en-GB" sz="1500" dirty="0"/>
              <a:t>But then, Yann’s mother came in. “Mother, mother. If you had but one wish, what would it be?” asked Yann. “I’d wish for gold. Why we are so poor that we will either starve or freeze to death!” Of course, his mother was right too! There was never enough to eat and the pinch of winter was dreadful! </a:t>
            </a:r>
            <a:endParaRPr lang="en-GB" sz="1500" dirty="0" smtClean="0"/>
          </a:p>
          <a:p>
            <a:pPr marL="0" indent="0">
              <a:buNone/>
            </a:pPr>
            <a:r>
              <a:rPr lang="en-GB" sz="1500" dirty="0" smtClean="0"/>
              <a:t>But </a:t>
            </a:r>
            <a:r>
              <a:rPr lang="en-GB" sz="1500" dirty="0"/>
              <a:t>then, Yann’s wife came in. “Wife, wife. If you had but one wish, what would it be?” asked Yann. “I’d wish for a baby to bring joy into our lives. Who will care for us when we are old?” Of course, his wife was right too! But then, so was his mother…and so was his father! Yann did not know what to wish for. </a:t>
            </a:r>
            <a:endParaRPr lang="en-GB" sz="1500" dirty="0" smtClean="0"/>
          </a:p>
          <a:p>
            <a:pPr marL="0" indent="0">
              <a:buNone/>
            </a:pPr>
            <a:r>
              <a:rPr lang="en-GB" sz="1500" dirty="0" smtClean="0"/>
              <a:t>At </a:t>
            </a:r>
            <a:r>
              <a:rPr lang="en-GB" sz="1500" dirty="0"/>
              <a:t>midnight, Yann made his way down to the old barn. The moon was like a white coin in the night and the stars speckled the darkness. It was icy cold. Thundering across the fields came the white horse. “What is your wish?” it called to Yann. At that moment, Yann had an idea. At first it was just a seed of an idea but soon the seed took root. Standing still, beneath the grinning moon and the speckled stars, he called out. “I wish for my father to see our baby in a cradle made of gold!” </a:t>
            </a:r>
            <a:endParaRPr lang="en-GB" sz="1500" dirty="0" smtClean="0"/>
          </a:p>
          <a:p>
            <a:pPr marL="0" indent="0">
              <a:buNone/>
            </a:pPr>
            <a:r>
              <a:rPr lang="en-GB" sz="1500" dirty="0" smtClean="0"/>
              <a:t>“</a:t>
            </a:r>
            <a:r>
              <a:rPr lang="en-GB" sz="1500" dirty="0"/>
              <a:t>Good wish,” whinnied the horse, galloping away. Yann made his way back to the old cottage and, as he came up the path, he heard a sound that he had not heard before coming from the bedroom. It was the sound of a baby crying!</a:t>
            </a:r>
          </a:p>
        </p:txBody>
      </p:sp>
    </p:spTree>
    <p:extLst>
      <p:ext uri="{BB962C8B-B14F-4D97-AF65-F5344CB8AC3E}">
        <p14:creationId xmlns:p14="http://schemas.microsoft.com/office/powerpoint/2010/main" val="394091137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Verdana Bold"/>
        <a:ea typeface="ＭＳ Ｐゴシック"/>
        <a:cs typeface=""/>
      </a:majorFont>
      <a:minorFont>
        <a:latin typeface="Verdan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8721</TotalTime>
  <Words>636</Words>
  <Application>Microsoft Office PowerPoint</Application>
  <PresentationFormat>On-screen Show (4:3)</PresentationFormat>
  <Paragraphs>9</Paragraphs>
  <Slides>6</Slides>
  <Notes>0</Notes>
  <HiddenSlides>0</HiddenSlides>
  <MMClips>0</MMClips>
  <ScaleCrop>false</ScaleCrop>
  <HeadingPairs>
    <vt:vector size="4" baseType="variant">
      <vt:variant>
        <vt:lpstr>Theme</vt:lpstr>
      </vt:variant>
      <vt:variant>
        <vt:i4>2</vt:i4>
      </vt:variant>
      <vt:variant>
        <vt:lpstr>Slide Titles</vt:lpstr>
      </vt:variant>
      <vt:variant>
        <vt:i4>6</vt:i4>
      </vt:variant>
    </vt:vector>
  </HeadingPairs>
  <TitlesOfParts>
    <vt:vector size="8" baseType="lpstr">
      <vt:lpstr>Pushpin</vt:lpstr>
      <vt:lpstr>Blank Presentation</vt:lpstr>
      <vt:lpstr>The Wish</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Wright</dc:creator>
  <cp:lastModifiedBy>Sarah Wright</cp:lastModifiedBy>
  <cp:revision>336</cp:revision>
  <cp:lastPrinted>2020-02-10T12:26:53Z</cp:lastPrinted>
  <dcterms:created xsi:type="dcterms:W3CDTF">2017-09-04T19:10:37Z</dcterms:created>
  <dcterms:modified xsi:type="dcterms:W3CDTF">2020-03-11T10:43:45Z</dcterms:modified>
</cp:coreProperties>
</file>