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1"/>
  </p:notesMasterIdLst>
  <p:sldIdLst>
    <p:sldId id="324" r:id="rId2"/>
    <p:sldId id="320" r:id="rId3"/>
    <p:sldId id="319" r:id="rId4"/>
    <p:sldId id="321" r:id="rId5"/>
    <p:sldId id="322" r:id="rId6"/>
    <p:sldId id="323" r:id="rId7"/>
    <p:sldId id="318" r:id="rId8"/>
    <p:sldId id="257" r:id="rId9"/>
    <p:sldId id="263"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783" autoAdjust="0"/>
    <p:restoredTop sz="94660"/>
  </p:normalViewPr>
  <p:slideViewPr>
    <p:cSldViewPr>
      <p:cViewPr varScale="1">
        <p:scale>
          <a:sx n="69" d="100"/>
          <a:sy n="69" d="100"/>
        </p:scale>
        <p:origin x="-846"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74EB4B-75FB-4B9D-BA07-8C382923E23B}" type="datetimeFigureOut">
              <a:rPr lang="en-US" smtClean="0"/>
              <a:pPr/>
              <a:t>10/16/2018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BFA1251-D327-4B7C-A758-8BDE4BCB1532}" type="slidenum">
              <a:rPr lang="en-US" smtClean="0"/>
              <a:pPr/>
              <a:t>‹#›</a:t>
            </a:fld>
            <a:endParaRPr lang="en-US"/>
          </a:p>
        </p:txBody>
      </p:sp>
    </p:spTree>
    <p:extLst>
      <p:ext uri="{BB962C8B-B14F-4D97-AF65-F5344CB8AC3E}">
        <p14:creationId xmlns:p14="http://schemas.microsoft.com/office/powerpoint/2010/main" val="20191407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p:spPr>
      </p:sp>
      <p:sp>
        <p:nvSpPr>
          <p:cNvPr id="38915"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altLang="en-US" b="1" smtClean="0"/>
              <a:t>Teacher’s Notes</a:t>
            </a:r>
            <a:r>
              <a:rPr lang="en-GB" altLang="en-US" smtClean="0"/>
              <a:t>: Ask the class now to think carefully about this question for a few moments. ‘If everyone in this room helped each other all the time what would it be like? </a:t>
            </a:r>
          </a:p>
        </p:txBody>
      </p:sp>
      <p:sp>
        <p:nvSpPr>
          <p:cNvPr id="4" name="Slide Number Placeholder 3"/>
          <p:cNvSpPr>
            <a:spLocks noGrp="1"/>
          </p:cNvSpPr>
          <p:nvPr>
            <p:ph type="sldNum" sz="quarter" idx="5"/>
          </p:nvPr>
        </p:nvSpPr>
        <p:spPr/>
        <p:txBody>
          <a:bodyPr/>
          <a:lstStyle/>
          <a:p>
            <a:pPr>
              <a:defRPr/>
            </a:pPr>
            <a:fld id="{EBFCADE8-1087-4426-B469-CBA526A4D2C9}" type="slidenum">
              <a:rPr lang="en-GB" smtClean="0"/>
              <a:pPr>
                <a:defRPr/>
              </a:pPr>
              <a:t>9</a:t>
            </a:fld>
            <a:endParaRPr lang="en-GB"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CD55137-0A0C-4F3E-8318-C5F7CC6C2CAD}" type="datetimeFigureOut">
              <a:rPr lang="en-US" smtClean="0"/>
              <a:pPr/>
              <a:t>10/16/2018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CD55137-0A0C-4F3E-8318-C5F7CC6C2CAD}" type="datetimeFigureOut">
              <a:rPr lang="en-US" smtClean="0"/>
              <a:pPr/>
              <a:t>10/16/2018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CD55137-0A0C-4F3E-8318-C5F7CC6C2CAD}" type="datetimeFigureOut">
              <a:rPr lang="en-US" smtClean="0"/>
              <a:pPr/>
              <a:t>10/16/2018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CD55137-0A0C-4F3E-8318-C5F7CC6C2CAD}" type="datetimeFigureOut">
              <a:rPr lang="en-US" smtClean="0"/>
              <a:pPr/>
              <a:t>10/16/2018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CD55137-0A0C-4F3E-8318-C5F7CC6C2CAD}" type="datetimeFigureOut">
              <a:rPr lang="en-US" smtClean="0"/>
              <a:pPr/>
              <a:t>10/16/2018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CD55137-0A0C-4F3E-8318-C5F7CC6C2CAD}" type="datetimeFigureOut">
              <a:rPr lang="en-US" smtClean="0"/>
              <a:pPr/>
              <a:t>10/16/2018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D55137-0A0C-4F3E-8318-C5F7CC6C2CAD}" type="datetimeFigureOut">
              <a:rPr lang="en-US" smtClean="0"/>
              <a:pPr/>
              <a:t>10/16/2018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CD55137-0A0C-4F3E-8318-C5F7CC6C2CAD}" type="datetimeFigureOut">
              <a:rPr lang="en-US" smtClean="0"/>
              <a:pPr/>
              <a:t>10/16/2018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CD55137-0A0C-4F3E-8318-C5F7CC6C2CAD}" type="datetimeFigureOut">
              <a:rPr lang="en-US" smtClean="0"/>
              <a:pPr/>
              <a:t>10/16/2018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CD55137-0A0C-4F3E-8318-C5F7CC6C2CAD}" type="datetimeFigureOut">
              <a:rPr lang="en-US" smtClean="0"/>
              <a:pPr/>
              <a:t>10/16/2018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CD55137-0A0C-4F3E-8318-C5F7CC6C2CAD}" type="datetimeFigureOut">
              <a:rPr lang="en-US" smtClean="0"/>
              <a:pPr/>
              <a:t>10/16/2018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D55137-0A0C-4F3E-8318-C5F7CC6C2CAD}" type="datetimeFigureOut">
              <a:rPr lang="en-US" smtClean="0"/>
              <a:pPr/>
              <a:t>10/16/2018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A9D4E6-84DA-49F8-8774-A611C978278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14400" y="1295400"/>
            <a:ext cx="7620000" cy="4154984"/>
          </a:xfrm>
          <a:prstGeom prst="rect">
            <a:avLst/>
          </a:prstGeom>
          <a:noFill/>
        </p:spPr>
        <p:txBody>
          <a:bodyPr wrap="square" rtlCol="0">
            <a:spAutoFit/>
          </a:bodyPr>
          <a:lstStyle/>
          <a:p>
            <a:pPr algn="ctr"/>
            <a:r>
              <a:rPr lang="en-GB" sz="8800" dirty="0" smtClean="0"/>
              <a:t>Come and see Explore Assembly</a:t>
            </a:r>
            <a:endParaRPr lang="en-GB" sz="8800" dirty="0"/>
          </a:p>
        </p:txBody>
      </p:sp>
      <p:pic>
        <p:nvPicPr>
          <p:cNvPr id="1026" name="Picture 2" descr="Pictu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1" y="3048000"/>
            <a:ext cx="2438400" cy="29036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1850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Image result for baptism images of celebrities"/>
          <p:cNvPicPr>
            <a:picLocks noChangeAspect="1" noChangeArrowheads="1"/>
          </p:cNvPicPr>
          <p:nvPr/>
        </p:nvPicPr>
        <p:blipFill>
          <a:blip r:embed="rId2" cstate="print"/>
          <a:srcRect/>
          <a:stretch>
            <a:fillRect/>
          </a:stretch>
        </p:blipFill>
        <p:spPr bwMode="auto">
          <a:xfrm>
            <a:off x="381000" y="381000"/>
            <a:ext cx="4495800" cy="4800599"/>
          </a:xfrm>
          <a:prstGeom prst="rect">
            <a:avLst/>
          </a:prstGeom>
          <a:noFill/>
        </p:spPr>
      </p:pic>
      <p:pic>
        <p:nvPicPr>
          <p:cNvPr id="36868" name="Picture 4" descr="Image result for adult baptism"/>
          <p:cNvPicPr>
            <a:picLocks noChangeAspect="1" noChangeArrowheads="1"/>
          </p:cNvPicPr>
          <p:nvPr/>
        </p:nvPicPr>
        <p:blipFill>
          <a:blip r:embed="rId3" cstate="print"/>
          <a:srcRect/>
          <a:stretch>
            <a:fillRect/>
          </a:stretch>
        </p:blipFill>
        <p:spPr bwMode="auto">
          <a:xfrm>
            <a:off x="4928526" y="304801"/>
            <a:ext cx="3958299" cy="2667000"/>
          </a:xfrm>
          <a:prstGeom prst="rect">
            <a:avLst/>
          </a:prstGeom>
          <a:noFill/>
        </p:spPr>
      </p:pic>
      <p:pic>
        <p:nvPicPr>
          <p:cNvPr id="36870" name="Picture 6" descr="Image result for jesus baptism"/>
          <p:cNvPicPr>
            <a:picLocks noChangeAspect="1" noChangeArrowheads="1"/>
          </p:cNvPicPr>
          <p:nvPr/>
        </p:nvPicPr>
        <p:blipFill>
          <a:blip r:embed="rId4" cstate="print"/>
          <a:srcRect/>
          <a:stretch>
            <a:fillRect/>
          </a:stretch>
        </p:blipFill>
        <p:spPr bwMode="auto">
          <a:xfrm>
            <a:off x="4953000" y="3657600"/>
            <a:ext cx="3886200" cy="291465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AutoShape 2" descr="IMG_0285.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5844" name="AutoShape 4" descr="IMG_0285.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5846" name="AutoShape 6" descr="IMG_0285.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35847" name="Picture 7"/>
          <p:cNvPicPr>
            <a:picLocks noChangeAspect="1" noChangeArrowheads="1"/>
          </p:cNvPicPr>
          <p:nvPr/>
        </p:nvPicPr>
        <p:blipFill>
          <a:blip r:embed="rId2" cstate="print"/>
          <a:srcRect l="32917" t="11111" r="33750" b="21482"/>
          <a:stretch>
            <a:fillRect/>
          </a:stretch>
        </p:blipFill>
        <p:spPr bwMode="auto">
          <a:xfrm>
            <a:off x="304800" y="304800"/>
            <a:ext cx="4890198" cy="5562600"/>
          </a:xfrm>
          <a:prstGeom prst="rect">
            <a:avLst/>
          </a:prstGeom>
          <a:noFill/>
          <a:ln w="9525">
            <a:noFill/>
            <a:miter lim="800000"/>
            <a:headEnd/>
            <a:tailEnd/>
          </a:ln>
        </p:spPr>
      </p:pic>
      <p:pic>
        <p:nvPicPr>
          <p:cNvPr id="35848" name="Picture 8"/>
          <p:cNvPicPr>
            <a:picLocks noChangeAspect="1" noChangeArrowheads="1"/>
          </p:cNvPicPr>
          <p:nvPr/>
        </p:nvPicPr>
        <p:blipFill>
          <a:blip r:embed="rId3" cstate="print"/>
          <a:srcRect l="28944" t="17961" r="29005" b="8252"/>
          <a:stretch>
            <a:fillRect/>
          </a:stretch>
        </p:blipFill>
        <p:spPr bwMode="auto">
          <a:xfrm>
            <a:off x="4743450" y="457200"/>
            <a:ext cx="4400550" cy="4343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princess-eugenie-wedding-ring"/>
          <p:cNvPicPr>
            <a:picLocks noChangeAspect="1" noChangeArrowheads="1"/>
          </p:cNvPicPr>
          <p:nvPr/>
        </p:nvPicPr>
        <p:blipFill>
          <a:blip r:embed="rId2" cstate="print"/>
          <a:srcRect/>
          <a:stretch>
            <a:fillRect/>
          </a:stretch>
        </p:blipFill>
        <p:spPr bwMode="auto">
          <a:xfrm>
            <a:off x="76200" y="152400"/>
            <a:ext cx="5397500" cy="3238500"/>
          </a:xfrm>
          <a:prstGeom prst="rect">
            <a:avLst/>
          </a:prstGeom>
          <a:noFill/>
        </p:spPr>
      </p:pic>
      <p:pic>
        <p:nvPicPr>
          <p:cNvPr id="37892" name="Picture 4" descr="prince harry meghan markle wedding"/>
          <p:cNvPicPr>
            <a:picLocks noChangeAspect="1" noChangeArrowheads="1"/>
          </p:cNvPicPr>
          <p:nvPr/>
        </p:nvPicPr>
        <p:blipFill>
          <a:blip r:embed="rId3" cstate="print"/>
          <a:srcRect/>
          <a:stretch>
            <a:fillRect/>
          </a:stretch>
        </p:blipFill>
        <p:spPr bwMode="auto">
          <a:xfrm>
            <a:off x="3327400" y="3200400"/>
            <a:ext cx="5549900" cy="332994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s://todayscatholic.org/wp-content/uploads/2016/06/23ordination1.jpg"/>
          <p:cNvPicPr>
            <a:picLocks noChangeAspect="1" noChangeArrowheads="1"/>
          </p:cNvPicPr>
          <p:nvPr/>
        </p:nvPicPr>
        <p:blipFill>
          <a:blip r:embed="rId2" cstate="print"/>
          <a:srcRect/>
          <a:stretch>
            <a:fillRect/>
          </a:stretch>
        </p:blipFill>
        <p:spPr bwMode="auto">
          <a:xfrm>
            <a:off x="685800" y="838200"/>
            <a:ext cx="8039100" cy="4533900"/>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600" y="914400"/>
            <a:ext cx="7772400" cy="3785652"/>
          </a:xfrm>
          <a:prstGeom prst="rect">
            <a:avLst/>
          </a:prstGeom>
          <a:noFill/>
        </p:spPr>
        <p:txBody>
          <a:bodyPr wrap="square" rtlCol="0">
            <a:spAutoFit/>
          </a:bodyPr>
          <a:lstStyle/>
          <a:p>
            <a:r>
              <a:rPr lang="en-US" sz="8000" dirty="0" smtClean="0"/>
              <a:t>What do all these  images  have in common? </a:t>
            </a:r>
            <a:endParaRPr lang="en-US" sz="8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5800" y="304800"/>
            <a:ext cx="7543800" cy="6647974"/>
          </a:xfrm>
          <a:prstGeom prst="rect">
            <a:avLst/>
          </a:prstGeom>
          <a:noFill/>
        </p:spPr>
        <p:txBody>
          <a:bodyPr wrap="square" rtlCol="0">
            <a:spAutoFit/>
          </a:bodyPr>
          <a:lstStyle/>
          <a:p>
            <a:r>
              <a:rPr lang="en-US" sz="3200" dirty="0" smtClean="0">
                <a:latin typeface="Comic Sans MS" pitchFamily="66" charset="0"/>
              </a:rPr>
              <a:t>Listen</a:t>
            </a:r>
          </a:p>
          <a:p>
            <a:endParaRPr lang="en-US" dirty="0" smtClean="0"/>
          </a:p>
          <a:p>
            <a:r>
              <a:rPr lang="en-GB" sz="1200" dirty="0" smtClean="0"/>
              <a:t>A Reading from the Holy Gospel according to Matthew</a:t>
            </a:r>
            <a:endParaRPr lang="en-US" sz="1200" dirty="0" smtClean="0"/>
          </a:p>
          <a:p>
            <a:r>
              <a:rPr lang="en-GB" sz="1200" b="1" dirty="0" smtClean="0"/>
              <a:t>Glory to you, O Lord</a:t>
            </a:r>
          </a:p>
          <a:p>
            <a:endParaRPr lang="en-GB" sz="1200" b="1" dirty="0" smtClean="0"/>
          </a:p>
          <a:p>
            <a:r>
              <a:rPr lang="en-GB" sz="1200" dirty="0" smtClean="0"/>
              <a:t> </a:t>
            </a:r>
            <a:r>
              <a:rPr lang="en-US" sz="1200" dirty="0" smtClean="0"/>
              <a:t>There once was a man named John the Baptist, who actually was one of Jesus' cousins.</a:t>
            </a:r>
          </a:p>
          <a:p>
            <a:r>
              <a:rPr lang="en-US" sz="1200" dirty="0" smtClean="0"/>
              <a:t>When people heard that John was in the area they would come from all over to listen to him and get baptized. </a:t>
            </a:r>
          </a:p>
          <a:p>
            <a:r>
              <a:rPr lang="en-US" sz="1200" dirty="0" smtClean="0"/>
              <a:t>When someone believes in God, baptism is a way of showing others that you believe in Him and want to live your life the way God wants.  When you get </a:t>
            </a:r>
            <a:r>
              <a:rPr lang="en-US" sz="1200" dirty="0" err="1" smtClean="0"/>
              <a:t>baptised</a:t>
            </a:r>
            <a:r>
              <a:rPr lang="en-US" sz="1200" dirty="0" smtClean="0"/>
              <a:t>, it's a special way of showing that you understand that you have and need God's forgiveness.</a:t>
            </a:r>
          </a:p>
          <a:p>
            <a:endParaRPr lang="en-US" sz="1200" dirty="0" smtClean="0"/>
          </a:p>
          <a:p>
            <a:r>
              <a:rPr lang="en-US" sz="1200" dirty="0" smtClean="0"/>
              <a:t>When some men named the Pharisees and Sadducees came to listen to John he had a strict warning for them:  they needed to feel bad for the wrong things they had done and ask forgiveness for their mistakes.  But these men didn't think they were doing anything wrong, they weren't sorry, and so John would not </a:t>
            </a:r>
            <a:r>
              <a:rPr lang="en-US" sz="1200" dirty="0" err="1" smtClean="0"/>
              <a:t>baptise</a:t>
            </a:r>
            <a:r>
              <a:rPr lang="en-US" sz="1200" dirty="0" smtClean="0"/>
              <a:t> them.</a:t>
            </a:r>
          </a:p>
          <a:p>
            <a:r>
              <a:rPr lang="en-US" sz="1200" dirty="0" smtClean="0"/>
              <a:t>As people were coming to John to be baptized, they were wondering if he was the </a:t>
            </a:r>
            <a:r>
              <a:rPr lang="en-US" sz="1200" dirty="0" err="1" smtClean="0"/>
              <a:t>Saviour</a:t>
            </a:r>
            <a:r>
              <a:rPr lang="en-US" sz="1200" dirty="0" smtClean="0"/>
              <a:t> they had waited for.  John heard what they were saying and he told them, "I am </a:t>
            </a:r>
            <a:r>
              <a:rPr lang="en-US" sz="1200" dirty="0" err="1" smtClean="0"/>
              <a:t>baptising</a:t>
            </a:r>
            <a:r>
              <a:rPr lang="en-US" sz="1200" dirty="0" smtClean="0"/>
              <a:t> you now, but very soon someone greater than me will come.  He is so great that if He asked me to carry His shoes it would be an amazing </a:t>
            </a:r>
            <a:r>
              <a:rPr lang="en-US" sz="1200" dirty="0" err="1" smtClean="0"/>
              <a:t>honour</a:t>
            </a:r>
            <a:r>
              <a:rPr lang="en-US" sz="1200" dirty="0" smtClean="0"/>
              <a:t>."</a:t>
            </a:r>
          </a:p>
          <a:p>
            <a:r>
              <a:rPr lang="en-US" sz="1200" dirty="0" smtClean="0"/>
              <a:t>John continued to preach and </a:t>
            </a:r>
            <a:r>
              <a:rPr lang="en-US" sz="1200" dirty="0" err="1" smtClean="0"/>
              <a:t>baptise</a:t>
            </a:r>
            <a:r>
              <a:rPr lang="en-US" sz="1200" dirty="0" smtClean="0"/>
              <a:t> people until one day Jesus came by to be </a:t>
            </a:r>
            <a:r>
              <a:rPr lang="en-US" sz="1200" dirty="0" err="1" smtClean="0"/>
              <a:t>baptised</a:t>
            </a:r>
            <a:r>
              <a:rPr lang="en-US" sz="1200" dirty="0" smtClean="0"/>
              <a:t>.  John didn't know what to say; all he thought was, "how could I, just a regular man baptize Jesus the </a:t>
            </a:r>
            <a:r>
              <a:rPr lang="en-US" sz="1200" dirty="0" err="1" smtClean="0"/>
              <a:t>Saviour</a:t>
            </a:r>
            <a:r>
              <a:rPr lang="en-US" sz="1200" dirty="0" smtClean="0"/>
              <a:t> of the world?"</a:t>
            </a:r>
          </a:p>
          <a:p>
            <a:r>
              <a:rPr lang="en-US" sz="1200" dirty="0" smtClean="0"/>
              <a:t>John said to Jesus, "You should be </a:t>
            </a:r>
            <a:r>
              <a:rPr lang="en-US" sz="1200" dirty="0" err="1" smtClean="0"/>
              <a:t>baptisng</a:t>
            </a:r>
            <a:r>
              <a:rPr lang="en-US" sz="1200" dirty="0" smtClean="0"/>
              <a:t> me. I cannot </a:t>
            </a:r>
            <a:r>
              <a:rPr lang="en-US" sz="1200" dirty="0" err="1" smtClean="0"/>
              <a:t>baptise</a:t>
            </a:r>
            <a:r>
              <a:rPr lang="en-US" sz="1200" dirty="0" smtClean="0"/>
              <a:t> you Lord."  </a:t>
            </a:r>
          </a:p>
          <a:p>
            <a:r>
              <a:rPr lang="en-US" sz="1200" dirty="0" smtClean="0"/>
              <a:t>Jesus replied, "It's important that I do this now. I am ready and I want to be an example to others and show them that it's important."</a:t>
            </a:r>
          </a:p>
          <a:p>
            <a:r>
              <a:rPr lang="en-US" sz="1200" dirty="0" smtClean="0"/>
              <a:t>So John took Jesus and </a:t>
            </a:r>
            <a:r>
              <a:rPr lang="en-US" sz="1200" dirty="0" err="1" smtClean="0"/>
              <a:t>baptised</a:t>
            </a:r>
            <a:r>
              <a:rPr lang="en-US" sz="1200" dirty="0" smtClean="0"/>
              <a:t> Him.  He placed his hand on His back and laid him down into the water until He was covered. Then he brought Him back up again.  As soon as Jesus was </a:t>
            </a:r>
            <a:r>
              <a:rPr lang="en-US" sz="1200" dirty="0" err="1" smtClean="0"/>
              <a:t>baptised</a:t>
            </a:r>
            <a:r>
              <a:rPr lang="en-US" sz="1200" dirty="0" smtClean="0"/>
              <a:t> the sky opened up and the Holy Spirit came like a beautiful white dove, and landed right on Jesus shoulder.  Then a voice from heaven said, "This is my Son, I love him and I am pleased with him." </a:t>
            </a:r>
          </a:p>
          <a:p>
            <a:endParaRPr lang="en-US" sz="1200" dirty="0" smtClean="0"/>
          </a:p>
          <a:p>
            <a:r>
              <a:rPr lang="en-GB" sz="1200" dirty="0" smtClean="0"/>
              <a:t>			The Gospel of the Lord</a:t>
            </a:r>
            <a:endParaRPr lang="en-US" sz="1200" dirty="0" smtClean="0"/>
          </a:p>
          <a:p>
            <a:pPr algn="ctr"/>
            <a:r>
              <a:rPr lang="en-GB" sz="1200" dirty="0" smtClean="0"/>
              <a:t>	</a:t>
            </a:r>
            <a:endParaRPr lang="en-GB" sz="1200" u="sng" dirty="0" smtClean="0"/>
          </a:p>
          <a:p>
            <a:r>
              <a:rPr lang="en-GB" sz="1200" dirty="0" smtClean="0"/>
              <a:t>		 	 </a:t>
            </a:r>
            <a:r>
              <a:rPr lang="en-GB" sz="1200" b="1" dirty="0" smtClean="0"/>
              <a:t>Praise to you Lord Jesus Christ</a:t>
            </a:r>
            <a:r>
              <a:rPr lang="en-GB" dirty="0" smtClean="0"/>
              <a:t>.</a:t>
            </a:r>
            <a:endParaRPr lang="en-US" dirty="0" smtClean="0"/>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0" y="2828836"/>
            <a:ext cx="4572000" cy="369332"/>
          </a:xfrm>
          <a:prstGeom prst="rect">
            <a:avLst/>
          </a:prstGeom>
        </p:spPr>
        <p:txBody>
          <a:bodyPr>
            <a:spAutoFit/>
          </a:bodyPr>
          <a:lstStyle/>
          <a:p>
            <a:r>
              <a:rPr lang="en-US" dirty="0"/>
              <a:t> </a:t>
            </a:r>
          </a:p>
        </p:txBody>
      </p:sp>
      <p:graphicFrame>
        <p:nvGraphicFramePr>
          <p:cNvPr id="13" name="Table 12"/>
          <p:cNvGraphicFramePr>
            <a:graphicFrameLocks noGrp="1"/>
          </p:cNvGraphicFramePr>
          <p:nvPr/>
        </p:nvGraphicFramePr>
        <p:xfrm>
          <a:off x="152400" y="381001"/>
          <a:ext cx="8458200" cy="6707632"/>
        </p:xfrm>
        <a:graphic>
          <a:graphicData uri="http://schemas.openxmlformats.org/drawingml/2006/table">
            <a:tbl>
              <a:tblPr/>
              <a:tblGrid>
                <a:gridCol w="8458200"/>
              </a:tblGrid>
              <a:tr h="5867400">
                <a:tc>
                  <a:txBody>
                    <a:bodyPr/>
                    <a:lstStyle/>
                    <a:p>
                      <a:pPr marL="0" marR="0" algn="l">
                        <a:lnSpc>
                          <a:spcPct val="115000"/>
                        </a:lnSpc>
                        <a:spcBef>
                          <a:spcPts val="0"/>
                        </a:spcBef>
                        <a:spcAft>
                          <a:spcPts val="1000"/>
                        </a:spcAft>
                      </a:pPr>
                      <a:r>
                        <a:rPr lang="en-GB" sz="2800" b="1" kern="1400" dirty="0">
                          <a:solidFill>
                            <a:srgbClr val="FF0000"/>
                          </a:solidFill>
                          <a:latin typeface="Calibri"/>
                          <a:ea typeface="Times New Roman"/>
                          <a:cs typeface="Calibri"/>
                        </a:rPr>
                        <a:t>Early Years - </a:t>
                      </a:r>
                      <a:r>
                        <a:rPr lang="en-GB" sz="2800" b="1" kern="1400" cap="all" dirty="0">
                          <a:solidFill>
                            <a:srgbClr val="FF0000"/>
                          </a:solidFill>
                          <a:latin typeface="Calibri"/>
                          <a:ea typeface="Times New Roman"/>
                          <a:cs typeface="Calibri"/>
                        </a:rPr>
                        <a:t>welcome</a:t>
                      </a:r>
                      <a:r>
                        <a:rPr lang="en-GB" sz="2800" b="1" kern="1400" dirty="0">
                          <a:solidFill>
                            <a:srgbClr val="FF0000"/>
                          </a:solidFill>
                          <a:latin typeface="Calibri"/>
                          <a:ea typeface="Times New Roman"/>
                          <a:cs typeface="Calibri"/>
                        </a:rPr>
                        <a:t>  - </a:t>
                      </a:r>
                      <a:r>
                        <a:rPr lang="en-GB" sz="2800" kern="1400" dirty="0">
                          <a:solidFill>
                            <a:srgbClr val="FF0000"/>
                          </a:solidFill>
                          <a:latin typeface="Calibri"/>
                          <a:ea typeface="Times New Roman"/>
                          <a:cs typeface="Calibri"/>
                        </a:rPr>
                        <a:t>Baptism: a welcome to God’s family</a:t>
                      </a:r>
                      <a:endParaRPr lang="en-US" sz="2800" dirty="0">
                        <a:solidFill>
                          <a:srgbClr val="FF0000"/>
                        </a:solidFill>
                        <a:latin typeface="Calibri"/>
                        <a:ea typeface="Calibri"/>
                        <a:cs typeface="Times New Roman"/>
                      </a:endParaRPr>
                    </a:p>
                    <a:p>
                      <a:pPr marL="0" marR="0" algn="l">
                        <a:lnSpc>
                          <a:spcPct val="115000"/>
                        </a:lnSpc>
                        <a:spcBef>
                          <a:spcPts val="0"/>
                        </a:spcBef>
                        <a:spcAft>
                          <a:spcPts val="1000"/>
                        </a:spcAft>
                      </a:pPr>
                      <a:r>
                        <a:rPr lang="en-GB" sz="2800" b="1" kern="1400" dirty="0">
                          <a:solidFill>
                            <a:srgbClr val="00B050"/>
                          </a:solidFill>
                          <a:latin typeface="Calibri"/>
                          <a:ea typeface="Times New Roman"/>
                          <a:cs typeface="Calibri"/>
                        </a:rPr>
                        <a:t>Year 1 - </a:t>
                      </a:r>
                      <a:r>
                        <a:rPr lang="en-GB" sz="2800" b="1" kern="1400" cap="all" dirty="0">
                          <a:solidFill>
                            <a:srgbClr val="00B050"/>
                          </a:solidFill>
                          <a:latin typeface="Calibri"/>
                          <a:ea typeface="Times New Roman"/>
                          <a:cs typeface="Calibri"/>
                        </a:rPr>
                        <a:t>belonging</a:t>
                      </a:r>
                      <a:r>
                        <a:rPr lang="en-GB" sz="2800" b="1" kern="1400" dirty="0">
                          <a:solidFill>
                            <a:srgbClr val="00B050"/>
                          </a:solidFill>
                          <a:latin typeface="Calibri"/>
                          <a:ea typeface="Times New Roman"/>
                          <a:cs typeface="Calibri"/>
                        </a:rPr>
                        <a:t> - </a:t>
                      </a:r>
                      <a:r>
                        <a:rPr lang="en-GB" sz="2800" kern="1400" dirty="0">
                          <a:solidFill>
                            <a:srgbClr val="00B050"/>
                          </a:solidFill>
                          <a:latin typeface="Calibri"/>
                          <a:ea typeface="Times New Roman"/>
                          <a:cs typeface="Calibri"/>
                        </a:rPr>
                        <a:t>Baptism: an invitation to belong to God’s family</a:t>
                      </a:r>
                      <a:endParaRPr lang="en-US" sz="2800" dirty="0">
                        <a:solidFill>
                          <a:srgbClr val="00B050"/>
                        </a:solidFill>
                        <a:latin typeface="Calibri"/>
                        <a:ea typeface="Calibri"/>
                        <a:cs typeface="Times New Roman"/>
                      </a:endParaRPr>
                    </a:p>
                    <a:p>
                      <a:pPr marL="0" marR="0" algn="l">
                        <a:lnSpc>
                          <a:spcPct val="115000"/>
                        </a:lnSpc>
                        <a:spcBef>
                          <a:spcPts val="0"/>
                        </a:spcBef>
                        <a:spcAft>
                          <a:spcPts val="1000"/>
                        </a:spcAft>
                      </a:pPr>
                      <a:r>
                        <a:rPr lang="en-GB" sz="2800" b="1" kern="1400" dirty="0">
                          <a:solidFill>
                            <a:srgbClr val="00B0F0"/>
                          </a:solidFill>
                          <a:latin typeface="Calibri"/>
                          <a:ea typeface="Times New Roman"/>
                          <a:cs typeface="Calibri"/>
                        </a:rPr>
                        <a:t>Year 2 - </a:t>
                      </a:r>
                      <a:r>
                        <a:rPr lang="en-GB" sz="2800" b="1" kern="1400" cap="all" dirty="0">
                          <a:solidFill>
                            <a:srgbClr val="00B0F0"/>
                          </a:solidFill>
                          <a:latin typeface="Calibri"/>
                          <a:ea typeface="Times New Roman"/>
                          <a:cs typeface="Calibri"/>
                        </a:rPr>
                        <a:t>signs and symbols </a:t>
                      </a:r>
                      <a:r>
                        <a:rPr lang="en-GB" sz="2800" b="1" kern="1400" dirty="0">
                          <a:solidFill>
                            <a:srgbClr val="00B0F0"/>
                          </a:solidFill>
                          <a:latin typeface="Calibri"/>
                          <a:ea typeface="Times New Roman"/>
                          <a:cs typeface="Calibri"/>
                        </a:rPr>
                        <a:t>- </a:t>
                      </a:r>
                      <a:r>
                        <a:rPr lang="en-GB" sz="2800" kern="1400" dirty="0">
                          <a:solidFill>
                            <a:srgbClr val="00B0F0"/>
                          </a:solidFill>
                          <a:latin typeface="Calibri"/>
                          <a:ea typeface="Times New Roman"/>
                          <a:cs typeface="Calibri"/>
                        </a:rPr>
                        <a:t>Signs and symbols in Baptism</a:t>
                      </a:r>
                      <a:endParaRPr lang="en-US" sz="2800" dirty="0">
                        <a:solidFill>
                          <a:srgbClr val="00B0F0"/>
                        </a:solidFill>
                        <a:latin typeface="Calibri"/>
                        <a:ea typeface="Calibri"/>
                        <a:cs typeface="Times New Roman"/>
                      </a:endParaRPr>
                    </a:p>
                    <a:p>
                      <a:pPr marL="0" marR="0" algn="l">
                        <a:lnSpc>
                          <a:spcPct val="115000"/>
                        </a:lnSpc>
                        <a:spcBef>
                          <a:spcPts val="0"/>
                        </a:spcBef>
                        <a:spcAft>
                          <a:spcPts val="1000"/>
                        </a:spcAft>
                      </a:pPr>
                      <a:r>
                        <a:rPr lang="en-GB" sz="2800" b="1" kern="1400" dirty="0">
                          <a:solidFill>
                            <a:srgbClr val="7030A0"/>
                          </a:solidFill>
                          <a:latin typeface="Calibri"/>
                          <a:ea typeface="Times New Roman"/>
                          <a:cs typeface="Calibri"/>
                        </a:rPr>
                        <a:t>Year 3 - </a:t>
                      </a:r>
                      <a:r>
                        <a:rPr lang="en-GB" sz="2800" b="1" kern="1400" cap="all" dirty="0">
                          <a:solidFill>
                            <a:srgbClr val="7030A0"/>
                          </a:solidFill>
                          <a:latin typeface="Calibri"/>
                          <a:ea typeface="Times New Roman"/>
                          <a:cs typeface="Calibri"/>
                        </a:rPr>
                        <a:t>promises</a:t>
                      </a:r>
                      <a:r>
                        <a:rPr lang="en-GB" sz="2800" b="1" kern="1400" dirty="0">
                          <a:solidFill>
                            <a:srgbClr val="7030A0"/>
                          </a:solidFill>
                          <a:latin typeface="Calibri"/>
                          <a:ea typeface="Times New Roman"/>
                          <a:cs typeface="Calibri"/>
                        </a:rPr>
                        <a:t> - </a:t>
                      </a:r>
                      <a:r>
                        <a:rPr lang="en-GB" sz="2800" kern="1400" dirty="0">
                          <a:solidFill>
                            <a:srgbClr val="7030A0"/>
                          </a:solidFill>
                          <a:latin typeface="Calibri"/>
                          <a:ea typeface="Times New Roman"/>
                          <a:cs typeface="Calibri"/>
                        </a:rPr>
                        <a:t>Promises made at Baptism</a:t>
                      </a:r>
                      <a:endParaRPr lang="en-US" sz="2800" dirty="0">
                        <a:solidFill>
                          <a:srgbClr val="7030A0"/>
                        </a:solidFill>
                        <a:latin typeface="Calibri"/>
                        <a:ea typeface="Calibri"/>
                        <a:cs typeface="Times New Roman"/>
                      </a:endParaRPr>
                    </a:p>
                    <a:p>
                      <a:pPr marL="0" marR="0" algn="l">
                        <a:lnSpc>
                          <a:spcPct val="115000"/>
                        </a:lnSpc>
                        <a:spcBef>
                          <a:spcPts val="0"/>
                        </a:spcBef>
                        <a:spcAft>
                          <a:spcPts val="1000"/>
                        </a:spcAft>
                      </a:pPr>
                      <a:r>
                        <a:rPr lang="en-GB" sz="2800" b="1" kern="1400" dirty="0">
                          <a:solidFill>
                            <a:srgbClr val="C00000"/>
                          </a:solidFill>
                          <a:latin typeface="Calibri"/>
                          <a:ea typeface="Times New Roman"/>
                          <a:cs typeface="Calibri"/>
                        </a:rPr>
                        <a:t>Year 4 - </a:t>
                      </a:r>
                      <a:r>
                        <a:rPr lang="en-GB" sz="2800" b="1" kern="1400" cap="all" dirty="0">
                          <a:solidFill>
                            <a:srgbClr val="C00000"/>
                          </a:solidFill>
                          <a:latin typeface="Calibri"/>
                          <a:ea typeface="Times New Roman"/>
                          <a:cs typeface="Calibri"/>
                        </a:rPr>
                        <a:t>called</a:t>
                      </a:r>
                      <a:r>
                        <a:rPr lang="en-GB" sz="2800" b="1" kern="1400" dirty="0">
                          <a:solidFill>
                            <a:srgbClr val="C00000"/>
                          </a:solidFill>
                          <a:latin typeface="Calibri"/>
                          <a:ea typeface="Times New Roman"/>
                          <a:cs typeface="Calibri"/>
                        </a:rPr>
                        <a:t> - </a:t>
                      </a:r>
                      <a:r>
                        <a:rPr lang="en-GB" sz="2800" kern="1400" dirty="0">
                          <a:solidFill>
                            <a:srgbClr val="C00000"/>
                          </a:solidFill>
                          <a:latin typeface="Calibri"/>
                          <a:ea typeface="Times New Roman"/>
                          <a:cs typeface="Calibri"/>
                        </a:rPr>
                        <a:t>Confirmation: a call to witness</a:t>
                      </a:r>
                      <a:endParaRPr lang="en-US" sz="2800" dirty="0">
                        <a:solidFill>
                          <a:srgbClr val="C00000"/>
                        </a:solidFill>
                        <a:latin typeface="Calibri"/>
                        <a:ea typeface="Calibri"/>
                        <a:cs typeface="Times New Roman"/>
                      </a:endParaRPr>
                    </a:p>
                    <a:p>
                      <a:pPr marL="0" marR="0" algn="l">
                        <a:lnSpc>
                          <a:spcPct val="115000"/>
                        </a:lnSpc>
                        <a:spcBef>
                          <a:spcPts val="0"/>
                        </a:spcBef>
                        <a:spcAft>
                          <a:spcPts val="1000"/>
                        </a:spcAft>
                      </a:pPr>
                      <a:r>
                        <a:rPr lang="en-GB" sz="2800" b="1" kern="1400" dirty="0">
                          <a:solidFill>
                            <a:srgbClr val="002060"/>
                          </a:solidFill>
                          <a:latin typeface="Calibri"/>
                          <a:ea typeface="Times New Roman"/>
                          <a:cs typeface="Calibri"/>
                        </a:rPr>
                        <a:t>Year 5 - LIFE CHOICES - </a:t>
                      </a:r>
                      <a:r>
                        <a:rPr lang="en-GB" sz="2800" kern="1400" dirty="0">
                          <a:solidFill>
                            <a:srgbClr val="002060"/>
                          </a:solidFill>
                          <a:latin typeface="Calibri"/>
                          <a:ea typeface="Times New Roman"/>
                          <a:cs typeface="Calibri"/>
                        </a:rPr>
                        <a:t>Marriage, commitment and </a:t>
                      </a:r>
                      <a:r>
                        <a:rPr lang="en-GB" sz="2800" kern="1400" dirty="0" smtClean="0">
                          <a:solidFill>
                            <a:srgbClr val="002060"/>
                          </a:solidFill>
                          <a:latin typeface="Calibri"/>
                          <a:ea typeface="Times New Roman"/>
                          <a:cs typeface="Calibri"/>
                        </a:rPr>
                        <a:t>service</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000" b="1" i="0" u="none" strike="noStrike" cap="none" normalizeH="0" baseline="0" dirty="0" smtClean="0">
                          <a:ln>
                            <a:noFill/>
                          </a:ln>
                          <a:solidFill>
                            <a:srgbClr val="0070C0"/>
                          </a:solidFill>
                          <a:effectLst/>
                          <a:latin typeface="Arial" pitchFamily="34" charset="0"/>
                          <a:ea typeface="Times New Roman" pitchFamily="18" charset="0"/>
                          <a:cs typeface="Calibri" pitchFamily="34" charset="0"/>
                        </a:rPr>
                        <a:t>Year 6 - VOCATION AND COMMITMENT - </a:t>
                      </a:r>
                      <a:r>
                        <a:rPr kumimoji="0" lang="en-GB" sz="2000" b="0" i="0" u="none" strike="noStrike" cap="none" normalizeH="0" baseline="0" dirty="0" smtClean="0">
                          <a:ln>
                            <a:noFill/>
                          </a:ln>
                          <a:solidFill>
                            <a:srgbClr val="0070C0"/>
                          </a:solidFill>
                          <a:effectLst/>
                          <a:latin typeface="Arial" pitchFamily="34" charset="0"/>
                          <a:ea typeface="Times New Roman" pitchFamily="18" charset="0"/>
                          <a:cs typeface="Calibri" pitchFamily="34" charset="0"/>
                        </a:rPr>
                        <a:t>The vocation of priesthood and religious life</a:t>
                      </a:r>
                      <a:r>
                        <a:rPr kumimoji="0" lang="en-US" sz="2000" b="0" i="0" u="none" strike="noStrike" cap="none" normalizeH="0" baseline="0" dirty="0" smtClean="0">
                          <a:ln>
                            <a:noFill/>
                          </a:ln>
                          <a:solidFill>
                            <a:srgbClr val="0070C0"/>
                          </a:solidFill>
                          <a:effectLst/>
                          <a:latin typeface="Arial" pitchFamily="34" charset="0"/>
                          <a:cs typeface="Arial" pitchFamily="34" charset="0"/>
                        </a:rPr>
                        <a:t> </a:t>
                      </a:r>
                    </a:p>
                    <a:p>
                      <a:pPr marL="0" marR="0" algn="l">
                        <a:lnSpc>
                          <a:spcPct val="115000"/>
                        </a:lnSpc>
                        <a:spcBef>
                          <a:spcPts val="0"/>
                        </a:spcBef>
                        <a:spcAft>
                          <a:spcPts val="1000"/>
                        </a:spcAft>
                      </a:pPr>
                      <a:endParaRPr lang="en-US" sz="1200" dirty="0">
                        <a:latin typeface="Calibri"/>
                        <a:ea typeface="Calibri"/>
                        <a:cs typeface="Times New Roman"/>
                      </a:endParaRPr>
                    </a:p>
                  </a:txBody>
                  <a:tcPr marL="114300" marR="114300" marT="0" marB="0">
                    <a:lnL>
                      <a:noFill/>
                    </a:lnL>
                    <a:lnR>
                      <a:noFill/>
                    </a:lnR>
                    <a:lnT>
                      <a:noFill/>
                    </a:lnT>
                    <a:lnB>
                      <a:noFill/>
                    </a:lnB>
                  </a:tcP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p:cNvSpPr>
            <a:spLocks noGrp="1"/>
          </p:cNvSpPr>
          <p:nvPr>
            <p:ph idx="1"/>
          </p:nvPr>
        </p:nvSpPr>
        <p:spPr/>
        <p:txBody>
          <a:bodyPr>
            <a:normAutofit fontScale="77500" lnSpcReduction="20000"/>
          </a:bodyPr>
          <a:lstStyle/>
          <a:p>
            <a:pPr>
              <a:buFont typeface="Arial" charset="0"/>
              <a:buNone/>
            </a:pPr>
            <a:r>
              <a:rPr lang="en-GB" altLang="en-US" sz="3600" b="1" dirty="0" smtClean="0"/>
              <a:t>Think:</a:t>
            </a:r>
          </a:p>
          <a:p>
            <a:pPr>
              <a:buFont typeface="Arial" charset="0"/>
              <a:buNone/>
            </a:pPr>
            <a:r>
              <a:rPr lang="en-GB" altLang="en-US" sz="4400" dirty="0" smtClean="0"/>
              <a:t>	</a:t>
            </a:r>
          </a:p>
          <a:p>
            <a:pPr>
              <a:buNone/>
            </a:pPr>
            <a:endParaRPr lang="en-GB" sz="4400" dirty="0" smtClean="0"/>
          </a:p>
          <a:p>
            <a:pPr>
              <a:buNone/>
            </a:pPr>
            <a:r>
              <a:rPr lang="en-US" sz="2800" dirty="0"/>
              <a:t>We think about the keeping of promises:</a:t>
            </a:r>
            <a:r>
              <a:rPr lang="en-US" sz="2800" dirty="0" smtClean="0"/>
              <a:t/>
            </a:r>
            <a:br>
              <a:rPr lang="en-US" sz="2800" dirty="0" smtClean="0"/>
            </a:br>
            <a:r>
              <a:rPr lang="en-US" sz="2800" dirty="0"/>
              <a:t>how hard it is sometimes to keep them, </a:t>
            </a:r>
            <a:r>
              <a:rPr lang="en-US" sz="2800" dirty="0" smtClean="0"/>
              <a:t/>
            </a:r>
            <a:br>
              <a:rPr lang="en-US" sz="2800" dirty="0" smtClean="0"/>
            </a:br>
            <a:r>
              <a:rPr lang="en-US" sz="2800" dirty="0"/>
              <a:t>and how disappointed or upset we can get if they are not kept. </a:t>
            </a:r>
            <a:r>
              <a:rPr lang="en-US" sz="2800" dirty="0" smtClean="0"/>
              <a:t/>
            </a:r>
            <a:br>
              <a:rPr lang="en-US" sz="2800" dirty="0" smtClean="0"/>
            </a:br>
            <a:r>
              <a:rPr lang="en-US" sz="2800" dirty="0"/>
              <a:t>Have you ever said ‘I promise’, and not really meant it?</a:t>
            </a:r>
            <a:r>
              <a:rPr lang="en-US" sz="2800" dirty="0" smtClean="0"/>
              <a:t/>
            </a:r>
            <a:br>
              <a:rPr lang="en-US" sz="2800" dirty="0" smtClean="0"/>
            </a:br>
            <a:r>
              <a:rPr lang="en-US" sz="2800" dirty="0"/>
              <a:t>How can you keep your promises in future?</a:t>
            </a:r>
            <a:r>
              <a:rPr lang="en-US" sz="2800" dirty="0" smtClean="0"/>
              <a:t/>
            </a:r>
            <a:br>
              <a:rPr lang="en-US" sz="2800" dirty="0" smtClean="0"/>
            </a:br>
            <a:endParaRPr lang="en-GB" sz="4400" dirty="0" smtClean="0"/>
          </a:p>
          <a:p>
            <a:pPr>
              <a:buNone/>
            </a:pPr>
            <a:endParaRPr lang="en-GB" dirty="0" smtClean="0"/>
          </a:p>
          <a:p>
            <a:pPr>
              <a:buNone/>
            </a:pPr>
            <a:r>
              <a:rPr lang="en-GB" dirty="0" smtClean="0"/>
              <a:t>We end our prayer now </a:t>
            </a:r>
            <a:r>
              <a:rPr lang="en-GB" b="1" dirty="0" smtClean="0"/>
              <a:t>‘In the name of the Father..</a:t>
            </a:r>
            <a:endParaRPr lang="en-US" dirty="0" smtClean="0"/>
          </a:p>
          <a:p>
            <a:pPr>
              <a:buNone/>
            </a:pPr>
            <a:endParaRPr lang="en-US" sz="4400" b="1" dirty="0" smtClean="0"/>
          </a:p>
        </p:txBody>
      </p:sp>
      <p:pic>
        <p:nvPicPr>
          <p:cNvPr id="18435" name="Picture 4" descr="C:\Users\Sue\AppData\Local\Microsoft\Windows\Temporary Internet Files\Content.IE5\WRTOCHPC\MC900434667[1].wmf"/>
          <p:cNvPicPr>
            <a:picLocks noChangeAspect="1" noChangeArrowheads="1"/>
          </p:cNvPicPr>
          <p:nvPr/>
        </p:nvPicPr>
        <p:blipFill>
          <a:blip r:embed="rId3" cstate="print"/>
          <a:srcRect/>
          <a:stretch>
            <a:fillRect/>
          </a:stretch>
        </p:blipFill>
        <p:spPr bwMode="auto">
          <a:xfrm>
            <a:off x="990600" y="838200"/>
            <a:ext cx="1700213" cy="1470454"/>
          </a:xfrm>
          <a:prstGeom prst="rect">
            <a:avLst/>
          </a:prstGeom>
          <a:noFill/>
          <a:ln w="9525">
            <a:noFill/>
            <a:miter lim="800000"/>
            <a:headEnd/>
            <a:tailEnd/>
          </a:ln>
        </p:spPr>
      </p:pic>
      <p:sp>
        <p:nvSpPr>
          <p:cNvPr id="6" name="TextBox 5"/>
          <p:cNvSpPr txBox="1"/>
          <p:nvPr/>
        </p:nvSpPr>
        <p:spPr>
          <a:xfrm>
            <a:off x="304800" y="304800"/>
            <a:ext cx="2590800" cy="523220"/>
          </a:xfrm>
          <a:prstGeom prst="rect">
            <a:avLst/>
          </a:prstGeom>
          <a:noFill/>
        </p:spPr>
        <p:txBody>
          <a:bodyPr wrap="square" rtlCol="0">
            <a:spAutoFit/>
          </a:bodyPr>
          <a:lstStyle/>
          <a:p>
            <a:r>
              <a:rPr lang="en-US" sz="2800" b="1" dirty="0" smtClean="0"/>
              <a:t>Going Forth</a:t>
            </a:r>
            <a:endParaRPr lang="en-US" sz="2800" b="1"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507</TotalTime>
  <Words>154</Words>
  <Application>Microsoft Office PowerPoint</Application>
  <PresentationFormat>On-screen Show (4:3)</PresentationFormat>
  <Paragraphs>38</Paragraphs>
  <Slides>9</Slides>
  <Notes>1</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john keegan</dc:creator>
  <cp:lastModifiedBy>Teacher</cp:lastModifiedBy>
  <cp:revision>53</cp:revision>
  <dcterms:created xsi:type="dcterms:W3CDTF">2018-04-17T19:36:10Z</dcterms:created>
  <dcterms:modified xsi:type="dcterms:W3CDTF">2018-10-16T12:16:01Z</dcterms:modified>
</cp:coreProperties>
</file>