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</p:sldIdLst>
  <p:sldSz cx="9144000" cy="6858000" type="screen4x3"/>
  <p:notesSz cx="6858000" cy="9144000"/>
  <p:embeddedFontLst>
    <p:embeddedFont>
      <p:font typeface="BPreplay" panose="02000503000000020004" charset="0"/>
      <p:regular r:id="rId14"/>
      <p:bold r:id="rId15"/>
      <p:italic r:id="rId16"/>
      <p:bold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Md" panose="02000603050000020003" charset="0"/>
      <p:regular r:id="rId22"/>
    </p:embeddedFont>
    <p:embeddedFont>
      <p:font typeface="Sassoon Infant Rg" panose="02000503030000020003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1C1C"/>
    <a:srgbClr val="80C1EB"/>
    <a:srgbClr val="ACDDFC"/>
    <a:srgbClr val="21A6F9"/>
    <a:srgbClr val="2898A8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104" d="100"/>
          <a:sy n="104" d="100"/>
        </p:scale>
        <p:origin x="108" y="15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pattFill prst="pct5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1532896" y="2078266"/>
            <a:ext cx="6068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Preplay" panose="02000503000000020004" pitchFamily="50" charset="0"/>
              </a:rPr>
              <a:t>Please create your title slide, main slides and end slide backgrounds in </a:t>
            </a:r>
            <a:r>
              <a:rPr lang="en-GB" sz="2400" b="1" dirty="0">
                <a:latin typeface="BPreplay" panose="02000503000000020004" pitchFamily="50" charset="0"/>
              </a:rPr>
              <a:t>Photoshop</a:t>
            </a:r>
            <a:r>
              <a:rPr lang="en-GB" sz="2400" dirty="0">
                <a:latin typeface="BPreplay" panose="02000503000000020004" pitchFamily="50" charset="0"/>
              </a:rPr>
              <a:t> using the </a:t>
            </a:r>
            <a:r>
              <a:rPr lang="en-GB" sz="2400" b="1" dirty="0">
                <a:latin typeface="BPreplay" panose="02000503000000020004" pitchFamily="50" charset="0"/>
              </a:rPr>
              <a:t>PowerPoint Actions</a:t>
            </a:r>
            <a:r>
              <a:rPr lang="en-GB" sz="2400" b="0" baseline="0" dirty="0">
                <a:latin typeface="BPreplay" panose="02000503000000020004" pitchFamily="50" charset="0"/>
              </a:rPr>
              <a:t> (Z:\#Action Templates\#Actions\PowerPoint)</a:t>
            </a:r>
            <a:endParaRPr lang="en-GB" sz="2400" dirty="0">
              <a:latin typeface="BPreplay" panose="02000503000000020004" pitchFamily="50" charset="0"/>
            </a:endParaRPr>
          </a:p>
          <a:p>
            <a:pPr algn="ctr"/>
            <a:endParaRPr lang="en-GB" sz="2400" dirty="0">
              <a:latin typeface="BPreplay" panose="02000503000000020004" pitchFamily="50" charset="0"/>
            </a:endParaRPr>
          </a:p>
          <a:p>
            <a:pPr algn="ctr"/>
            <a:r>
              <a:rPr lang="en-GB" sz="2400" dirty="0">
                <a:latin typeface="BPreplay" panose="02000503000000020004" pitchFamily="50" charset="0"/>
              </a:rPr>
              <a:t>Add your backgrounds to the appropriate </a:t>
            </a:r>
            <a:r>
              <a:rPr lang="en-GB" sz="2400" b="1" dirty="0">
                <a:latin typeface="BPreplay" panose="02000503000000020004" pitchFamily="50" charset="0"/>
              </a:rPr>
              <a:t>Master Slides</a:t>
            </a:r>
            <a:r>
              <a:rPr lang="en-GB" sz="2400" dirty="0">
                <a:latin typeface="BPreplay" panose="02000503000000020004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pattFill prst="pct5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1532896" y="2078266"/>
            <a:ext cx="6068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Preplay" panose="02000503000000020004" pitchFamily="50" charset="0"/>
              </a:rPr>
              <a:t>Please create your title slide, main slides and end slide backgrounds in </a:t>
            </a:r>
            <a:r>
              <a:rPr lang="en-GB" sz="2400" b="1" dirty="0">
                <a:latin typeface="BPreplay" panose="02000503000000020004" pitchFamily="50" charset="0"/>
              </a:rPr>
              <a:t>Photoshop</a:t>
            </a:r>
            <a:r>
              <a:rPr lang="en-GB" sz="2400" dirty="0">
                <a:latin typeface="BPreplay" panose="02000503000000020004" pitchFamily="50" charset="0"/>
              </a:rPr>
              <a:t> using the </a:t>
            </a:r>
            <a:r>
              <a:rPr lang="en-GB" sz="2400" b="1" dirty="0">
                <a:latin typeface="BPreplay" panose="02000503000000020004" pitchFamily="50" charset="0"/>
              </a:rPr>
              <a:t>PowerPoint Actions</a:t>
            </a:r>
            <a:r>
              <a:rPr lang="en-GB" sz="2400" b="0" baseline="0" dirty="0">
                <a:latin typeface="BPreplay" panose="02000503000000020004" pitchFamily="50" charset="0"/>
              </a:rPr>
              <a:t> (Z:\#Action Templates\#Actions\PowerPoint)</a:t>
            </a:r>
            <a:endParaRPr lang="en-GB" sz="2400" dirty="0">
              <a:latin typeface="BPreplay" panose="02000503000000020004" pitchFamily="50" charset="0"/>
            </a:endParaRPr>
          </a:p>
          <a:p>
            <a:pPr algn="ctr"/>
            <a:endParaRPr lang="en-GB" sz="2400" dirty="0">
              <a:latin typeface="BPreplay" panose="02000503000000020004" pitchFamily="50" charset="0"/>
            </a:endParaRPr>
          </a:p>
          <a:p>
            <a:pPr algn="ctr"/>
            <a:r>
              <a:rPr lang="en-GB" sz="2400" dirty="0">
                <a:latin typeface="BPreplay" panose="02000503000000020004" pitchFamily="50" charset="0"/>
              </a:rPr>
              <a:t>Add your backgrounds to the appropriate </a:t>
            </a:r>
            <a:r>
              <a:rPr lang="en-GB" sz="2400" b="1" dirty="0">
                <a:latin typeface="BPreplay" panose="02000503000000020004" pitchFamily="50" charset="0"/>
              </a:rPr>
              <a:t>Master Slides</a:t>
            </a:r>
            <a:r>
              <a:rPr lang="en-GB" sz="2400" dirty="0">
                <a:latin typeface="BPreplay" panose="02000503000000020004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2973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188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  <p:sldLayoutId id="2147483675" r:id="rId13"/>
    <p:sldLayoutId id="214748367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021492" y="2275703"/>
            <a:ext cx="7101016" cy="2306594"/>
          </a:xfrm>
          <a:prstGeom prst="roundRect">
            <a:avLst/>
          </a:prstGeom>
          <a:solidFill>
            <a:schemeClr val="bg1">
              <a:alpha val="86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89745" y="2239222"/>
            <a:ext cx="8164510" cy="2379555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6000" dirty="0"/>
              <a:t>The Rosary</a:t>
            </a:r>
            <a:br>
              <a:rPr lang="en-GB" sz="6000" b="1" dirty="0"/>
            </a:br>
            <a:r>
              <a:rPr lang="en-GB" dirty="0">
                <a:latin typeface="+mn-lt"/>
              </a:rPr>
              <a:t>Mary’s Prayer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438" y="3650383"/>
            <a:ext cx="1629367" cy="290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30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>
                <a:ea typeface="ＭＳ Ｐゴシック" panose="020B0600070205080204" pitchFamily="34" charset="-128"/>
              </a:rPr>
              <a:t>What is </a:t>
            </a:r>
            <a:r>
              <a:rPr lang="en-US" altLang="en-US" sz="3600" dirty="0">
                <a:ea typeface="ＭＳ Ｐゴシック" panose="020B0600070205080204" pitchFamily="34" charset="-128"/>
              </a:rPr>
              <a:t>the Rosary?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971410" y="1846263"/>
            <a:ext cx="72011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Rosary is a form of prayer.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sz="1600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It is named after the string of prayer beads which some people use to count the parts of the prayer.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sz="1600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Rosary Prayer is very important to Catholics for many reasons, including their devotion to Mary. </a:t>
            </a:r>
          </a:p>
          <a:p>
            <a:endParaRPr lang="en-GB" sz="1600" dirty="0"/>
          </a:p>
        </p:txBody>
      </p:sp>
      <p:sp>
        <p:nvSpPr>
          <p:cNvPr id="5" name="Rounded Rectangle 4"/>
          <p:cNvSpPr/>
          <p:nvPr/>
        </p:nvSpPr>
        <p:spPr>
          <a:xfrm>
            <a:off x="3628961" y="4291914"/>
            <a:ext cx="1886079" cy="1603378"/>
          </a:xfrm>
          <a:prstGeom prst="roundRect">
            <a:avLst/>
          </a:prstGeom>
          <a:solidFill>
            <a:schemeClr val="bg1">
              <a:alpha val="86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535" y="4380667"/>
            <a:ext cx="799783" cy="1425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3249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628961" y="3591696"/>
            <a:ext cx="1886079" cy="2303596"/>
          </a:xfrm>
          <a:prstGeom prst="roundRect">
            <a:avLst/>
          </a:prstGeom>
          <a:solidFill>
            <a:schemeClr val="bg1">
              <a:alpha val="86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>
                <a:ea typeface="ＭＳ Ｐゴシック" panose="020B0600070205080204" pitchFamily="34" charset="-128"/>
              </a:rPr>
              <a:t>What Is the Purpose of the Rosary?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945292" y="1846263"/>
            <a:ext cx="6477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1600" dirty="0">
                <a:ea typeface="ＭＳ Ｐゴシック" panose="020B0600070205080204" pitchFamily="34" charset="-128"/>
                <a:cs typeface="Sassoon Infant Rg" panose="02000503030000020003" pitchFamily="2" charset="0"/>
              </a:rPr>
              <a:t>The purpose of the Rosary is to help us to remember the events in the lives of Jesus and Mary and to thank and praise God for them.</a:t>
            </a:r>
          </a:p>
          <a:p>
            <a:endParaRPr lang="en-GB" altLang="en-US" sz="1600" dirty="0"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altLang="en-US" sz="1600" dirty="0">
                <a:ea typeface="ＭＳ Ｐゴシック" panose="020B0600070205080204" pitchFamily="34" charset="-128"/>
                <a:cs typeface="Sassoon Infant Rg" panose="02000503030000020003" pitchFamily="2" charset="0"/>
              </a:rPr>
              <a:t>The Rosary Prayer is a little bit like a history lesson!</a:t>
            </a:r>
          </a:p>
          <a:p>
            <a:endParaRPr lang="en-GB" altLang="en-US" sz="1600" dirty="0"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altLang="en-US" sz="1600" dirty="0">
                <a:ea typeface="ＭＳ Ｐゴシック" panose="020B0600070205080204" pitchFamily="34" charset="-128"/>
                <a:cs typeface="Sassoon Infant Rg" panose="02000503030000020003" pitchFamily="2" charset="0"/>
              </a:rPr>
              <a:t>The main focus is on Jesus - his birth, life, death and resurrection.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294" y="3819193"/>
            <a:ext cx="1237413" cy="1848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537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>
                <a:ea typeface="ＭＳ Ｐゴシック" panose="020B0600070205080204" pitchFamily="34" charset="-128"/>
              </a:rPr>
              <a:t>The Rosary Prayer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945292" y="1846263"/>
            <a:ext cx="72534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main parts of the Rosary Prayer are: </a:t>
            </a:r>
          </a:p>
          <a:p>
            <a:endParaRPr lang="en-GB" altLang="en-US" sz="1600" b="1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1. Sign of the Cross</a:t>
            </a:r>
          </a:p>
          <a:p>
            <a:r>
              <a:rPr lang="en-GB" altLang="en-US" sz="1600" i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In the name of the Father and of the Son and of the Holy Spirit. Amen</a:t>
            </a:r>
          </a:p>
          <a:p>
            <a:endParaRPr lang="en-GB" altLang="en-US" sz="1600" i="1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2. The Our Father Prayer </a:t>
            </a:r>
          </a:p>
          <a:p>
            <a:r>
              <a:rPr lang="en-GB" altLang="en-US" sz="1600" i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Our Father, Who art in Heaven; hallowed be Thy name; Thy kingdom come; Thy will be done on Earth as it is in Heaven. Give us this day our daily bread; and forgive us our trespasses as we forgive those who trespass against us, and lead us not into temptation; but deliver us from evil. Amen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557058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80369" y="4071964"/>
            <a:ext cx="1985108" cy="1726004"/>
          </a:xfrm>
          <a:prstGeom prst="roundRect">
            <a:avLst/>
          </a:prstGeom>
          <a:solidFill>
            <a:schemeClr val="bg1">
              <a:alpha val="86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>
                <a:ea typeface="ＭＳ Ｐゴシック" panose="020B0600070205080204" pitchFamily="34" charset="-128"/>
              </a:rPr>
              <a:t>The Rosary Prayer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945292" y="1846263"/>
            <a:ext cx="7253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3. The Hail Mary Prayer (three times)</a:t>
            </a:r>
          </a:p>
          <a:p>
            <a:r>
              <a:rPr lang="en-GB" altLang="en-US" sz="1600" i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Hail Mary, full of grace, the Lord is with thee; blessed art thou among women</a:t>
            </a:r>
            <a:br>
              <a:rPr lang="en-GB" altLang="en-US" sz="1600" i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</a:br>
            <a:r>
              <a:rPr lang="en-GB" altLang="en-US" sz="1600" i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and blessed is the fruit of thy womb, Jesus. Holy Mary, Mother of God, pray</a:t>
            </a:r>
            <a:br>
              <a:rPr lang="en-GB" altLang="en-US" sz="1600" i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</a:br>
            <a:r>
              <a:rPr lang="en-GB" altLang="en-US" sz="1600" i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for us sinners, now and at the hour of our death. Amen</a:t>
            </a:r>
          </a:p>
          <a:p>
            <a:endParaRPr lang="en-GB" altLang="en-US" sz="1600" i="1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4. The Glory Be to the Father </a:t>
            </a:r>
          </a:p>
          <a:p>
            <a:r>
              <a:rPr lang="en-GB" sz="1600" i="1" dirty="0"/>
              <a:t>Glory be to the Father, and to the Son, and to the Holy Spirit, as it was in the</a:t>
            </a:r>
          </a:p>
          <a:p>
            <a:r>
              <a:rPr lang="en-GB" sz="1600" i="1" dirty="0"/>
              <a:t>beginning, is now, and ever shall be, world without end. Amen</a:t>
            </a:r>
          </a:p>
          <a:p>
            <a:endParaRPr lang="en-GB" altLang="en-US" sz="1600" b="1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5. The Our Father Prayer</a:t>
            </a:r>
          </a:p>
          <a:p>
            <a:endParaRPr lang="en-GB" altLang="en-US" sz="1600" b="1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6. The Hail Mary Prayer (ten times)</a:t>
            </a:r>
          </a:p>
          <a:p>
            <a:endParaRPr lang="en-GB" altLang="en-US" sz="1600" b="1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sz="1600" b="1" dirty="0">
                <a:latin typeface="Sassoon Infant Rg" panose="02000503030000020003" pitchFamily="2" charset="0"/>
                <a:ea typeface="ＭＳ Ｐゴシック" panose="020B0600070205080204" pitchFamily="34" charset="-128"/>
              </a:rPr>
              <a:t>7. </a:t>
            </a:r>
            <a:r>
              <a:rPr lang="en-GB" altLang="en-US" sz="16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Glory Be to the Father </a:t>
            </a:r>
            <a:endParaRPr lang="en-GB" sz="1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923" y="4244023"/>
            <a:ext cx="1594518" cy="141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909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628961" y="3676074"/>
            <a:ext cx="1886079" cy="2219218"/>
          </a:xfrm>
          <a:prstGeom prst="roundRect">
            <a:avLst/>
          </a:prstGeom>
          <a:solidFill>
            <a:schemeClr val="bg1">
              <a:alpha val="86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>
                <a:ea typeface="ＭＳ Ｐゴシック" panose="020B0600070205080204" pitchFamily="34" charset="-128"/>
              </a:rPr>
              <a:t>What Are Rosary Beads?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945292" y="1846263"/>
            <a:ext cx="7010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Rosary Beads area way of keeping count of the different parts of the Rosary Prayer.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altLang="en-US" sz="1600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fingers are moved along the beads as the prayers are said.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altLang="en-US" sz="1600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Rosary is made up of a cross or crucifix, a medal, large beads and small beads.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altLang="en-US" sz="1600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554" y="3831973"/>
            <a:ext cx="1314519" cy="190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795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>
                <a:ea typeface="ＭＳ Ｐゴシック" panose="020B0600070205080204" pitchFamily="34" charset="-128"/>
              </a:rPr>
              <a:t>Using The Rosary Beads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4954750" y="2319536"/>
            <a:ext cx="2872331" cy="3054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14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1. Sign of the Cross</a:t>
            </a:r>
          </a:p>
          <a:p>
            <a:pPr>
              <a:lnSpc>
                <a:spcPct val="200000"/>
              </a:lnSpc>
            </a:pPr>
            <a:r>
              <a:rPr lang="en-GB" altLang="en-US" sz="14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2. The Our Father Prayer </a:t>
            </a:r>
          </a:p>
          <a:p>
            <a:pPr>
              <a:lnSpc>
                <a:spcPct val="200000"/>
              </a:lnSpc>
            </a:pPr>
            <a:r>
              <a:rPr lang="en-GB" altLang="en-US" sz="14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3. The Hail Mary Prayer (x3)</a:t>
            </a:r>
          </a:p>
          <a:p>
            <a:pPr>
              <a:lnSpc>
                <a:spcPct val="200000"/>
              </a:lnSpc>
            </a:pPr>
            <a:r>
              <a:rPr lang="en-GB" altLang="en-US" sz="14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4. The Glory Be to the Father</a:t>
            </a:r>
          </a:p>
          <a:p>
            <a:pPr>
              <a:lnSpc>
                <a:spcPct val="200000"/>
              </a:lnSpc>
            </a:pPr>
            <a:r>
              <a:rPr lang="en-GB" altLang="en-US" sz="14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5. The Our Father Prayer</a:t>
            </a:r>
          </a:p>
          <a:p>
            <a:pPr>
              <a:lnSpc>
                <a:spcPct val="200000"/>
              </a:lnSpc>
            </a:pPr>
            <a:r>
              <a:rPr lang="en-GB" altLang="en-US" sz="14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6. The Hail Mary Prayer (x10)</a:t>
            </a:r>
          </a:p>
          <a:p>
            <a:pPr>
              <a:lnSpc>
                <a:spcPct val="200000"/>
              </a:lnSpc>
            </a:pPr>
            <a:r>
              <a:rPr lang="en-GB" altLang="en-US" sz="1400" b="1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7. The Glory Be to the Father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627" y="1763884"/>
            <a:ext cx="2877679" cy="41659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7438" y="4915436"/>
            <a:ext cx="4106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1</a:t>
            </a:r>
          </a:p>
        </p:txBody>
      </p:sp>
      <p:sp>
        <p:nvSpPr>
          <p:cNvPr id="6" name="Rectangle 5"/>
          <p:cNvSpPr/>
          <p:nvPr/>
        </p:nvSpPr>
        <p:spPr>
          <a:xfrm>
            <a:off x="2540969" y="4240217"/>
            <a:ext cx="4106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2</a:t>
            </a:r>
          </a:p>
        </p:txBody>
      </p:sp>
      <p:sp>
        <p:nvSpPr>
          <p:cNvPr id="7" name="Rectangle 6"/>
          <p:cNvSpPr/>
          <p:nvPr/>
        </p:nvSpPr>
        <p:spPr>
          <a:xfrm>
            <a:off x="2438297" y="3688698"/>
            <a:ext cx="4106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3</a:t>
            </a:r>
          </a:p>
        </p:txBody>
      </p:sp>
      <p:sp>
        <p:nvSpPr>
          <p:cNvPr id="8" name="Rectangle 7"/>
          <p:cNvSpPr/>
          <p:nvPr/>
        </p:nvSpPr>
        <p:spPr>
          <a:xfrm>
            <a:off x="2758089" y="3858738"/>
            <a:ext cx="4106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4</a:t>
            </a:r>
          </a:p>
        </p:txBody>
      </p:sp>
      <p:sp>
        <p:nvSpPr>
          <p:cNvPr id="9" name="Rectangle 8"/>
          <p:cNvSpPr/>
          <p:nvPr/>
        </p:nvSpPr>
        <p:spPr>
          <a:xfrm>
            <a:off x="4113563" y="2571382"/>
            <a:ext cx="4106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6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35502" y="2012729"/>
            <a:ext cx="4106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7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2643641" y="5207823"/>
            <a:ext cx="4785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257168" y="4431652"/>
            <a:ext cx="386473" cy="10095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257168" y="3846877"/>
            <a:ext cx="283801" cy="7433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797403" y="3598254"/>
            <a:ext cx="123980" cy="38283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3940961" y="2839396"/>
            <a:ext cx="237041" cy="8503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3634154" y="2257168"/>
            <a:ext cx="306807" cy="2603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3156509" y="3688698"/>
            <a:ext cx="4106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5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2945679" y="3598254"/>
            <a:ext cx="257103" cy="28579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5187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>
                <a:ea typeface="ＭＳ Ｐゴシック" panose="020B0600070205080204" pitchFamily="34" charset="-128"/>
              </a:rPr>
              <a:t>The Mysteries of The Rosary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945292" y="1846263"/>
            <a:ext cx="7010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Rosary Prayer focuses on the life of Christ from the Bible.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During these prayers, people meditate on different aspects of Christ’s life.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beads of the Rosary are divided into five decades (or sections); each decade represents an event from the life of Christ. 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These five events are grouped into a set of four mysteries, each focused</a:t>
            </a:r>
            <a:b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</a:b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on an important part of the life of Christ. 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The four mysteries are named after the type of events in that mystery:</a:t>
            </a:r>
          </a:p>
          <a:p>
            <a:endParaRPr lang="en-GB" altLang="en-US" sz="1600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Joyful - The Nativity</a:t>
            </a:r>
          </a:p>
          <a:p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Luminous - The Baptism of the Lord</a:t>
            </a:r>
          </a:p>
          <a:p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Sorrowful - The Crucifixion</a:t>
            </a:r>
          </a:p>
          <a:p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Glorious - The Resurrection</a:t>
            </a:r>
          </a:p>
        </p:txBody>
      </p:sp>
    </p:spTree>
    <p:extLst>
      <p:ext uri="{BB962C8B-B14F-4D97-AF65-F5344CB8AC3E}">
        <p14:creationId xmlns:p14="http://schemas.microsoft.com/office/powerpoint/2010/main" val="1465128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4614422" y="1846263"/>
            <a:ext cx="3590464" cy="4031873"/>
          </a:xfrm>
          <a:prstGeom prst="roundRect">
            <a:avLst/>
          </a:prstGeom>
          <a:solidFill>
            <a:schemeClr val="bg1">
              <a:alpha val="86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>
                <a:ea typeface="ＭＳ Ｐゴシック" panose="020B0600070205080204" pitchFamily="34" charset="-128"/>
              </a:rPr>
              <a:t>Make Your Own Rosary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945291" y="1846263"/>
            <a:ext cx="358131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You will need:</a:t>
            </a:r>
          </a:p>
          <a:p>
            <a:endParaRPr lang="en-GB" altLang="en-US" sz="1600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Pipe cleaners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Small craft beads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Scissors</a:t>
            </a:r>
          </a:p>
          <a:p>
            <a:endParaRPr lang="en-GB" altLang="en-US" sz="1600" dirty="0">
              <a:latin typeface="Sassoon Infant Rg" panose="02000503030000020003" pitchFamily="2" charset="0"/>
              <a:ea typeface="ＭＳ Ｐゴシック" panose="020B0600070205080204" pitchFamily="34" charset="-128"/>
              <a:cs typeface="Sassoon Infant Rg" panose="02000503030000020003" pitchFamily="2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Place 10 beads of your</a:t>
            </a:r>
            <a:b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</a:b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choice onto a pipe cleaner.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Bring the pipe cleaner around</a:t>
            </a:r>
            <a:b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</a:b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into a circle and twist it shut.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Place on one more bead for the</a:t>
            </a:r>
            <a:b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</a:b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Our Father.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Cut off the extra piece and twist</a:t>
            </a:r>
            <a:b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</a:b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it around to make the cross.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600" dirty="0">
                <a:latin typeface="Sassoon Infant Rg" panose="02000503030000020003" pitchFamily="2" charset="0"/>
                <a:ea typeface="ＭＳ Ｐゴシック" panose="020B0600070205080204" pitchFamily="34" charset="-128"/>
                <a:cs typeface="Sassoon Infant Rg" panose="02000503030000020003" pitchFamily="2" charset="0"/>
              </a:rPr>
              <a:t>Trim off the excess where necessary.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243" y="2997201"/>
            <a:ext cx="2840822" cy="19328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953" y="4651764"/>
            <a:ext cx="2463112" cy="9722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426" y="2303209"/>
            <a:ext cx="2140318" cy="1172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9838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0808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1485</TotalTime>
  <Words>449</Words>
  <Application>Microsoft Office PowerPoint</Application>
  <PresentationFormat>On-screen Show (4:3)</PresentationFormat>
  <Paragraphs>78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BPreplay</vt:lpstr>
      <vt:lpstr>Sassoon Infant Rg</vt:lpstr>
      <vt:lpstr>Calibri</vt:lpstr>
      <vt:lpstr>Sassoon Infant Md</vt:lpstr>
      <vt:lpstr>Arial</vt:lpstr>
      <vt:lpstr>Office Theme</vt:lpstr>
      <vt:lpstr>The Rosary Mary’s Prayer</vt:lpstr>
      <vt:lpstr>What is the Rosary?</vt:lpstr>
      <vt:lpstr>What Is the Purpose of the Rosary?</vt:lpstr>
      <vt:lpstr>The Rosary Prayer</vt:lpstr>
      <vt:lpstr>The Rosary Prayer</vt:lpstr>
      <vt:lpstr>What Are Rosary Beads?</vt:lpstr>
      <vt:lpstr>Using The Rosary Beads</vt:lpstr>
      <vt:lpstr>The Mysteries of The Rosary</vt:lpstr>
      <vt:lpstr>Make Your Own Rosary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Brenda Welsh</cp:lastModifiedBy>
  <cp:revision>114</cp:revision>
  <dcterms:created xsi:type="dcterms:W3CDTF">2014-10-01T16:09:27Z</dcterms:created>
  <dcterms:modified xsi:type="dcterms:W3CDTF">2020-05-05T23:46:27Z</dcterms:modified>
</cp:coreProperties>
</file>