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587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68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167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489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004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80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241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15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346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6721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957464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7150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005337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7849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3052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678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E8C7A-4C52-4291-A330-42184FCCD955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698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25EC9D9E-4B4A-4803-BAD0-C47BD6D73C39}"/>
              </a:ext>
            </a:extLst>
          </p:cNvPr>
          <p:cNvSpPr/>
          <p:nvPr/>
        </p:nvSpPr>
        <p:spPr>
          <a:xfrm>
            <a:off x="3335350" y="2579511"/>
            <a:ext cx="8596668" cy="1253676"/>
          </a:xfrm>
          <a:prstGeom prst="wedgeRoundRectCallout">
            <a:avLst>
              <a:gd name="adj1" fmla="val -74572"/>
              <a:gd name="adj2" fmla="val 72834"/>
              <a:gd name="adj3" fmla="val 16667"/>
            </a:avLst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3F5072-4F2B-45C3-9B58-F8845E1EA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5979" y="148509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 err="1">
                <a:solidFill>
                  <a:srgbClr val="0070C0"/>
                </a:solidFill>
              </a:rPr>
              <a:t>Ymadrodd</a:t>
            </a:r>
            <a:r>
              <a:rPr lang="en-GB" sz="4000" b="1" dirty="0">
                <a:solidFill>
                  <a:srgbClr val="0070C0"/>
                </a:solidFill>
              </a:rPr>
              <a:t> </a:t>
            </a:r>
            <a:r>
              <a:rPr lang="en-GB" sz="4000" b="1" dirty="0" err="1">
                <a:solidFill>
                  <a:srgbClr val="0070C0"/>
                </a:solidFill>
              </a:rPr>
              <a:t>o’r</a:t>
            </a:r>
            <a:r>
              <a:rPr lang="en-GB" sz="4000" b="1" dirty="0">
                <a:solidFill>
                  <a:srgbClr val="0070C0"/>
                </a:solidFill>
              </a:rPr>
              <a:t> </a:t>
            </a:r>
            <a:r>
              <a:rPr lang="en-GB" sz="4000" b="1" dirty="0" err="1">
                <a:solidFill>
                  <a:srgbClr val="0070C0"/>
                </a:solidFill>
              </a:rPr>
              <a:t>Wythnos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31BEC3-25C8-497A-87E5-37EEA4C203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2063" t="12549" r="11676" b="43507"/>
          <a:stretch/>
        </p:blipFill>
        <p:spPr>
          <a:xfrm flipH="1">
            <a:off x="605189" y="1870969"/>
            <a:ext cx="1484175" cy="1397029"/>
          </a:xfrm>
          <a:prstGeom prst="rect">
            <a:avLst/>
          </a:prstGeom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468CF5E3-DBCC-4B1D-B288-00E15FC941CB}"/>
              </a:ext>
            </a:extLst>
          </p:cNvPr>
          <p:cNvSpPr/>
          <p:nvPr/>
        </p:nvSpPr>
        <p:spPr>
          <a:xfrm>
            <a:off x="4965687" y="912957"/>
            <a:ext cx="6778228" cy="1320800"/>
          </a:xfrm>
          <a:prstGeom prst="wedgeRoundRectCallout">
            <a:avLst>
              <a:gd name="adj1" fmla="val -96431"/>
              <a:gd name="adj2" fmla="val 85724"/>
              <a:gd name="adj3" fmla="val 16667"/>
            </a:avLst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59708D-A0CA-4EB9-94FE-43E4F454A305}"/>
              </a:ext>
            </a:extLst>
          </p:cNvPr>
          <p:cNvSpPr txBox="1"/>
          <p:nvPr/>
        </p:nvSpPr>
        <p:spPr>
          <a:xfrm>
            <a:off x="5414523" y="969567"/>
            <a:ext cx="6116241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Beth </a:t>
            </a:r>
            <a:r>
              <a:rPr kumimoji="0" lang="en-GB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dwyt</a:t>
            </a: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ti</a:t>
            </a: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ddim</a:t>
            </a: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yn</a:t>
            </a: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hoffi</a:t>
            </a: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?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(Bear-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th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d-oi-t tee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th-im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un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hoff-ee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?)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What don’t you like?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64D9F33-15E6-458E-8DF7-27A4CF4AAFB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500" t="3922" r="75206" b="75435"/>
          <a:stretch/>
        </p:blipFill>
        <p:spPr>
          <a:xfrm>
            <a:off x="648134" y="261731"/>
            <a:ext cx="1376979" cy="14156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DC114A-362A-43C1-855F-EB7FD19B6C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189" y="3833186"/>
            <a:ext cx="664522" cy="208501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F495B65-707F-4244-A582-C67F7D40A0C5}"/>
              </a:ext>
            </a:extLst>
          </p:cNvPr>
          <p:cNvSpPr txBox="1"/>
          <p:nvPr/>
        </p:nvSpPr>
        <p:spPr>
          <a:xfrm>
            <a:off x="3335350" y="2569483"/>
            <a:ext cx="841061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Dw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i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ddim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yn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hoffi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caws </a:t>
            </a: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achos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mae’n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ych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a fi!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(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Dwee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th-im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un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hoff-ee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…..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ackos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mine…..)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I don’t like (cheese) because it’s (yuck)</a:t>
            </a: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CDFDE233-9819-4907-802C-369314B2B9E0}"/>
              </a:ext>
            </a:extLst>
          </p:cNvPr>
          <p:cNvSpPr/>
          <p:nvPr/>
        </p:nvSpPr>
        <p:spPr>
          <a:xfrm>
            <a:off x="1613353" y="4555259"/>
            <a:ext cx="7490907" cy="1716583"/>
          </a:xfrm>
          <a:prstGeom prst="wedgeRoundRectCallout">
            <a:avLst>
              <a:gd name="adj1" fmla="val 63892"/>
              <a:gd name="adj2" fmla="val 8063"/>
              <a:gd name="adj3" fmla="val 16667"/>
            </a:avLst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6220CA5-4307-4989-9533-0D2DF738480E}"/>
              </a:ext>
            </a:extLst>
          </p:cNvPr>
          <p:cNvSpPr txBox="1"/>
          <p:nvPr/>
        </p:nvSpPr>
        <p:spPr>
          <a:xfrm>
            <a:off x="1722721" y="4674886"/>
            <a:ext cx="7272169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Dw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i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ddim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yn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hoffi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caws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achos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mae’n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ych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a fi!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Ond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dw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i’n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hoffi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pitsa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achos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mae’n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flasus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iawn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!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(….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ond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dween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hoff-ee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…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ackos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mine…)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I don’t like…because it’s…..But I like (pizza) because it’s very tasty!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1ABC759-7B9C-4A3D-B3DD-B9035A74F5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6386" y="4624478"/>
            <a:ext cx="664522" cy="2085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85053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Trebuchet MS</vt:lpstr>
      <vt:lpstr>Wingdings 3</vt:lpstr>
      <vt:lpstr>Facet</vt:lpstr>
      <vt:lpstr>Ymadrodd o’r Wythnos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Ymadrodd o’r Wythnos</dc:title>
  <dc:creator>shellcowley@outlook.com</dc:creator>
  <cp:lastModifiedBy>john keegan</cp:lastModifiedBy>
  <cp:revision>1</cp:revision>
  <dcterms:created xsi:type="dcterms:W3CDTF">2020-06-27T17:16:57Z</dcterms:created>
  <dcterms:modified xsi:type="dcterms:W3CDTF">2020-06-29T00:09:16Z</dcterms:modified>
</cp:coreProperties>
</file>