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>
        <p:scale>
          <a:sx n="70" d="100"/>
          <a:sy n="70" d="100"/>
        </p:scale>
        <p:origin x="1440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71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753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125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10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257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569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153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85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29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614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887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5C372-BB07-4DE5-A97F-8E2150D0A943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8967E-ADF2-4C48-BD13-7CF824FD7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7936" r="1272" b="4865"/>
          <a:stretch/>
        </p:blipFill>
        <p:spPr>
          <a:xfrm>
            <a:off x="1" y="1"/>
            <a:ext cx="12192000" cy="673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2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2019-01-08T12:10:12Z</dcterms:created>
  <dcterms:modified xsi:type="dcterms:W3CDTF">2019-01-08T12:10:48Z</dcterms:modified>
</cp:coreProperties>
</file>