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9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27CE08-49C8-454C-868E-794C8B5B4BF0}" v="652" dt="2023-01-08T22:38:15.340"/>
    <p1510:client id="{8A25BAB9-068B-9F6F-F879-D602E7B634FC}" v="117" dt="2023-01-08T22:55:56.3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5F2F159-3ADB-E49E-2BB7-80DD01FA749E}"/>
              </a:ext>
            </a:extLst>
          </p:cNvPr>
          <p:cNvSpPr txBox="1"/>
          <p:nvPr/>
        </p:nvSpPr>
        <p:spPr>
          <a:xfrm>
            <a:off x="1" y="163286"/>
            <a:ext cx="5431971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b="1" dirty="0"/>
              <a:t>Long Ago </a:t>
            </a:r>
            <a:endParaRPr lang="en-US" dirty="0">
              <a:cs typeface="Calibri"/>
            </a:endParaRPr>
          </a:p>
          <a:p>
            <a:pPr algn="ctr"/>
            <a:r>
              <a:rPr lang="en-US" dirty="0">
                <a:ea typeface="+mn-lt"/>
                <a:cs typeface="+mn-lt"/>
              </a:rPr>
              <a:t>This project teaches children about how they have grown and changed since they were babies and how life in the past was different from today.</a:t>
            </a:r>
          </a:p>
          <a:p>
            <a:pPr algn="ctr"/>
            <a:endParaRPr lang="en-US" dirty="0">
              <a:ea typeface="+mn-lt"/>
              <a:cs typeface="+mn-lt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939F7C3-A407-63A3-3149-CE5E22B03322}"/>
              </a:ext>
            </a:extLst>
          </p:cNvPr>
          <p:cNvSpPr txBox="1"/>
          <p:nvPr/>
        </p:nvSpPr>
        <p:spPr>
          <a:xfrm>
            <a:off x="9024257" y="163287"/>
            <a:ext cx="2743200" cy="8925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b="1" dirty="0">
                <a:solidFill>
                  <a:srgbClr val="303030"/>
                </a:solidFill>
                <a:latin typeface="Lato"/>
              </a:rPr>
              <a:t>We will read traditional stories and rhymes. </a:t>
            </a:r>
            <a:r>
              <a:rPr lang="en-US" b="1" dirty="0"/>
              <a:t> </a:t>
            </a:r>
            <a:r>
              <a:rPr lang="en-US" b="1" dirty="0">
                <a:cs typeface="Calibri"/>
              </a:rPr>
              <a:t> </a:t>
            </a:r>
          </a:p>
          <a:p>
            <a:endParaRPr lang="en-US" b="1" dirty="0">
              <a:cs typeface="Calibri"/>
            </a:endParaRP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4C77FD0A-BAAA-AF83-FB6E-C3F074708D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6100" y="302078"/>
            <a:ext cx="1959429" cy="245472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E3D8F5BE-6E1B-92DA-F8EB-2A05516841D0}"/>
              </a:ext>
            </a:extLst>
          </p:cNvPr>
          <p:cNvCxnSpPr/>
          <p:nvPr/>
        </p:nvCxnSpPr>
        <p:spPr>
          <a:xfrm>
            <a:off x="5976257" y="4833256"/>
            <a:ext cx="21772" cy="348344"/>
          </a:xfrm>
          <a:prstGeom prst="straightConnector1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3" descr="A picture containing outdoor, ground, tree, person&#10;&#10;Description automatically generated">
            <a:extLst>
              <a:ext uri="{FF2B5EF4-FFF2-40B4-BE49-F238E27FC236}">
                <a16:creationId xmlns:a16="http://schemas.microsoft.com/office/drawing/2014/main" id="{6C61E734-3AD1-D5D9-9205-294D8DEBC5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543" y="1761444"/>
            <a:ext cx="2438400" cy="187642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F785FB3-AC89-F8B1-B448-A088A93F252E}"/>
              </a:ext>
            </a:extLst>
          </p:cNvPr>
          <p:cNvSpPr txBox="1"/>
          <p:nvPr/>
        </p:nvSpPr>
        <p:spPr>
          <a:xfrm>
            <a:off x="2899952" y="1811383"/>
            <a:ext cx="135418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cs typeface="Calibri"/>
              </a:rPr>
              <a:t>We will learn about playground games  from the past. </a:t>
            </a:r>
          </a:p>
        </p:txBody>
      </p:sp>
      <p:pic>
        <p:nvPicPr>
          <p:cNvPr id="15" name="Picture 15" descr="A picture containing grass, outdoor&#10;&#10;Description automatically generated">
            <a:extLst>
              <a:ext uri="{FF2B5EF4-FFF2-40B4-BE49-F238E27FC236}">
                <a16:creationId xmlns:a16="http://schemas.microsoft.com/office/drawing/2014/main" id="{850FF4C1-5B31-F479-67B2-F8897B8F48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4942" y="1610405"/>
            <a:ext cx="2564946" cy="2167618"/>
          </a:xfrm>
          <a:prstGeom prst="rect">
            <a:avLst/>
          </a:prstGeom>
        </p:spPr>
      </p:pic>
      <p:pic>
        <p:nvPicPr>
          <p:cNvPr id="16" name="Picture 16">
            <a:extLst>
              <a:ext uri="{FF2B5EF4-FFF2-40B4-BE49-F238E27FC236}">
                <a16:creationId xmlns:a16="http://schemas.microsoft.com/office/drawing/2014/main" id="{71347747-794A-6C96-6FD4-2ED5F50036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1" y="4162872"/>
            <a:ext cx="2862942" cy="214631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A83BA85-C700-FF64-9642-7B7D3A2C77C0}"/>
              </a:ext>
            </a:extLst>
          </p:cNvPr>
          <p:cNvSpPr txBox="1"/>
          <p:nvPr/>
        </p:nvSpPr>
        <p:spPr>
          <a:xfrm>
            <a:off x="3104606" y="6172200"/>
            <a:ext cx="409520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cs typeface="Calibri"/>
              </a:rPr>
              <a:t>Do classrooms look the same?</a:t>
            </a:r>
          </a:p>
        </p:txBody>
      </p:sp>
      <p:pic>
        <p:nvPicPr>
          <p:cNvPr id="18" name="Picture 18" descr="A picture containing object, abacus&#10;&#10;Description automatically generated">
            <a:extLst>
              <a:ext uri="{FF2B5EF4-FFF2-40B4-BE49-F238E27FC236}">
                <a16:creationId xmlns:a16="http://schemas.microsoft.com/office/drawing/2014/main" id="{19597C59-7EB9-7B3A-3ED3-AFCA033A09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42732" y="4435249"/>
            <a:ext cx="1129393" cy="1590674"/>
          </a:xfrm>
          <a:prstGeom prst="rect">
            <a:avLst/>
          </a:prstGeom>
        </p:spPr>
      </p:pic>
      <p:pic>
        <p:nvPicPr>
          <p:cNvPr id="19" name="Picture 19">
            <a:extLst>
              <a:ext uri="{FF2B5EF4-FFF2-40B4-BE49-F238E27FC236}">
                <a16:creationId xmlns:a16="http://schemas.microsoft.com/office/drawing/2014/main" id="{6993B14A-BB3F-E2F4-1757-FF8393147C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47345" y="4613503"/>
            <a:ext cx="1288597" cy="1604282"/>
          </a:xfrm>
          <a:prstGeom prst="rect">
            <a:avLst/>
          </a:prstGeom>
        </p:spPr>
      </p:pic>
      <p:pic>
        <p:nvPicPr>
          <p:cNvPr id="20" name="Picture 20" descr="A picture containing text, electronics, display&#10;&#10;Description automatically generated">
            <a:extLst>
              <a:ext uri="{FF2B5EF4-FFF2-40B4-BE49-F238E27FC236}">
                <a16:creationId xmlns:a16="http://schemas.microsoft.com/office/drawing/2014/main" id="{0EFA77D2-5F31-F3C6-C0A7-71E41B51569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14296" y="4425723"/>
            <a:ext cx="1511754" cy="1522639"/>
          </a:xfrm>
          <a:prstGeom prst="rect">
            <a:avLst/>
          </a:prstGeom>
        </p:spPr>
      </p:pic>
      <p:pic>
        <p:nvPicPr>
          <p:cNvPr id="23" name="Picture 23" descr="Table&#10;&#10;Description automatically generated">
            <a:extLst>
              <a:ext uri="{FF2B5EF4-FFF2-40B4-BE49-F238E27FC236}">
                <a16:creationId xmlns:a16="http://schemas.microsoft.com/office/drawing/2014/main" id="{812FD3C6-F292-54F2-D489-7CE5BDF5801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41029" y="2979305"/>
            <a:ext cx="5050971" cy="3827644"/>
          </a:xfrm>
          <a:prstGeom prst="rect">
            <a:avLst/>
          </a:prstGeom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0484F6B9-E528-B062-9053-EE449E238AB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80753" y="746352"/>
            <a:ext cx="2186667" cy="2241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9276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Rectangle 109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61639AE0-EF84-0291-6254-484EA3B051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575" y="642938"/>
            <a:ext cx="966788" cy="2160588"/>
          </a:xfrm>
          <a:prstGeom prst="rect">
            <a:avLst/>
          </a:prstGeom>
        </p:spPr>
      </p:pic>
      <p:pic>
        <p:nvPicPr>
          <p:cNvPr id="4" name="Picture 4" descr="A picture containing text, grass&#10;&#10;Description automatically generated">
            <a:extLst>
              <a:ext uri="{FF2B5EF4-FFF2-40B4-BE49-F238E27FC236}">
                <a16:creationId xmlns:a16="http://schemas.microsoft.com/office/drawing/2014/main" id="{7431368A-86FC-6AE9-29BF-83D1454F22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975" y="642938"/>
            <a:ext cx="2995613" cy="2160588"/>
          </a:xfrm>
          <a:prstGeom prst="rect">
            <a:avLst/>
          </a:prstGeom>
        </p:spPr>
      </p:pic>
      <p:pic>
        <p:nvPicPr>
          <p:cNvPr id="7" name="Picture 7" descr="Text, chat or text message&#10;&#10;Description automatically generated">
            <a:extLst>
              <a:ext uri="{FF2B5EF4-FFF2-40B4-BE49-F238E27FC236}">
                <a16:creationId xmlns:a16="http://schemas.microsoft.com/office/drawing/2014/main" id="{B0555696-D892-C146-06B6-CE5A3F34F2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5200" y="642938"/>
            <a:ext cx="2468563" cy="2160588"/>
          </a:xfrm>
          <a:prstGeom prst="rect">
            <a:avLst/>
          </a:prstGeom>
        </p:spPr>
      </p:pic>
      <p:pic>
        <p:nvPicPr>
          <p:cNvPr id="6" name="Picture 6" descr="Text&#10;&#10;Description automatically generated">
            <a:extLst>
              <a:ext uri="{FF2B5EF4-FFF2-40B4-BE49-F238E27FC236}">
                <a16:creationId xmlns:a16="http://schemas.microsoft.com/office/drawing/2014/main" id="{7C77891C-449E-15DD-00B0-E61B97FDC9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6788" y="642938"/>
            <a:ext cx="2062163" cy="2160588"/>
          </a:xfrm>
          <a:prstGeom prst="rect">
            <a:avLst/>
          </a:prstGeom>
        </p:spPr>
      </p:pic>
      <p:pic>
        <p:nvPicPr>
          <p:cNvPr id="8" name="Picture 8" descr="Text&#10;&#10;Description automatically generated">
            <a:extLst>
              <a:ext uri="{FF2B5EF4-FFF2-40B4-BE49-F238E27FC236}">
                <a16:creationId xmlns:a16="http://schemas.microsoft.com/office/drawing/2014/main" id="{F22AFAFB-B7A7-60CF-15FF-B01408ECB7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5150" y="642938"/>
            <a:ext cx="2073275" cy="2160588"/>
          </a:xfrm>
          <a:prstGeom prst="rect">
            <a:avLst/>
          </a:prstGeom>
        </p:spPr>
      </p:pic>
      <p:pic>
        <p:nvPicPr>
          <p:cNvPr id="9" name="Picture 9" descr="Text&#10;&#10;Description automatically generated">
            <a:extLst>
              <a:ext uri="{FF2B5EF4-FFF2-40B4-BE49-F238E27FC236}">
                <a16:creationId xmlns:a16="http://schemas.microsoft.com/office/drawing/2014/main" id="{91BBAAE8-5F44-7E71-8A88-E996450DE8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3575" y="2878138"/>
            <a:ext cx="6518275" cy="3335338"/>
          </a:xfrm>
          <a:prstGeom prst="rect">
            <a:avLst/>
          </a:prstGeom>
        </p:spPr>
      </p:pic>
      <p:pic>
        <p:nvPicPr>
          <p:cNvPr id="10" name="Picture 10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D35D6360-F1B2-62BD-2602-BD43005572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34692" y="2725738"/>
            <a:ext cx="4295321" cy="3487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8283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F9CFCE6-877F-4858-B8BD-2C52CA8AFB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70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213F8A0-12AE-4514-8372-0DD766EC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6866" y="480060"/>
            <a:ext cx="545812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Timeline&#10;&#10;Description automatically generated">
            <a:extLst>
              <a:ext uri="{FF2B5EF4-FFF2-40B4-BE49-F238E27FC236}">
                <a16:creationId xmlns:a16="http://schemas.microsoft.com/office/drawing/2014/main" id="{AEB9E6D1-E820-F22A-BBCF-51098DAC20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2295" y="643467"/>
            <a:ext cx="3607264" cy="5571066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9EFF17D4-9A8C-4CE5-B096-D8CCD4400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5458121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A354A435-DCDF-9ECF-D611-45D34ABB00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465" y="643467"/>
            <a:ext cx="4387214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1316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256</cp:revision>
  <dcterms:created xsi:type="dcterms:W3CDTF">2023-01-08T21:31:18Z</dcterms:created>
  <dcterms:modified xsi:type="dcterms:W3CDTF">2025-01-04T11:18:35Z</dcterms:modified>
</cp:coreProperties>
</file>