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35C35-F6D0-4973-B7C3-AA2BF1DAFEB5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94FB6-4CB7-4B0F-8247-531573698F7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1295400"/>
            <a:ext cx="7620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Come and see Explore Assembly</a:t>
            </a:r>
            <a:endParaRPr lang="en-GB" sz="8800" dirty="0"/>
          </a:p>
        </p:txBody>
      </p:sp>
      <p:sp>
        <p:nvSpPr>
          <p:cNvPr id="5" name="Rectangle 4"/>
          <p:cNvSpPr/>
          <p:nvPr/>
        </p:nvSpPr>
        <p:spPr>
          <a:xfrm>
            <a:off x="821995" y="304800"/>
            <a:ext cx="3308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Beginnings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00" y="3124200"/>
            <a:ext cx="21516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People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05600" y="5410200"/>
            <a:ext cx="20453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Loving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5181600"/>
            <a:ext cx="21278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Myself</a:t>
            </a:r>
            <a:endParaRPr lang="en-US" sz="54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639609" y="533400"/>
            <a:ext cx="20556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Family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600" y="3200400"/>
            <a:ext cx="21804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Homes</a:t>
            </a:r>
            <a:endParaRPr lang="en-U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90800" y="5791200"/>
            <a:ext cx="30006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Ourselves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18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AutoShape 4" descr="Image result for new beginning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26" name="Picture 6" descr="https://scontent-lhr3-1.xx.fbcdn.net/v/t1.0-9/10261992_364737300351962_5708382065462998142_n.jpg?_nc_cat=102&amp;_nc_oc=AQn-mTisajT5P0wRwWrcbMoJztOmfxBR2EcaROnFf8UxozsSbuKlrmP_9My3f4ByfqM&amp;_nc_ht=scontent-lhr3-1.xx&amp;oh=2b61bb907afe3a31c41afb831c9a52f0&amp;oe=5E0748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https://d-mars.com/test/wp-content/uploads/2016/10/small-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5257800"/>
            <a:ext cx="2362200" cy="1508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new beginning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90600" y="3276600"/>
            <a:ext cx="7593107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5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Gospel of the Lord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5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Praise to you Lord Jesus Christ</a:t>
            </a:r>
            <a:r>
              <a:rPr kumimoji="0" lang="en-US" sz="5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23</Words>
  <Application>Microsoft Office PowerPoint</Application>
  <PresentationFormat>On-screen Show (4:3)</PresentationFormat>
  <Paragraphs>10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 keegan</dc:creator>
  <cp:lastModifiedBy>john keegan</cp:lastModifiedBy>
  <cp:revision>2</cp:revision>
  <dcterms:created xsi:type="dcterms:W3CDTF">2019-09-16T21:03:09Z</dcterms:created>
  <dcterms:modified xsi:type="dcterms:W3CDTF">2019-09-16T21:20:12Z</dcterms:modified>
</cp:coreProperties>
</file>