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EEAC0D-C898-4C9F-AA8A-08BAE2F2353A}" v="16" dt="2023-03-26T20:39:29.1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IAiS_cA1W7m6w_p3YJRT2LRAYcQ_WAnS/view?usp=share_lin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0989C67-ECEC-213C-F2F8-EC587A756E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94" b="1417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4EDCDE2-5A5B-97DC-40B1-438063205834}"/>
              </a:ext>
            </a:extLst>
          </p:cNvPr>
          <p:cNvSpPr txBox="1"/>
          <p:nvPr/>
        </p:nvSpPr>
        <p:spPr>
          <a:xfrm>
            <a:off x="4686771" y="4075289"/>
            <a:ext cx="703297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3"/>
              </a:rPr>
              <a:t>https://drive.google.com/file/d/1IAiS_cA1W7m6w_p3YJRT2LRAYcQ_WAnS/view?usp=share_link</a:t>
            </a:r>
            <a:endParaRPr lang="en-US"/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10</cp:revision>
  <dcterms:created xsi:type="dcterms:W3CDTF">2023-03-26T20:34:54Z</dcterms:created>
  <dcterms:modified xsi:type="dcterms:W3CDTF">2023-03-26T20:39:56Z</dcterms:modified>
</cp:coreProperties>
</file>