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98" r:id="rId7"/>
    <p:sldId id="258" r:id="rId8"/>
    <p:sldId id="269" r:id="rId9"/>
    <p:sldId id="285" r:id="rId10"/>
    <p:sldId id="271" r:id="rId11"/>
    <p:sldId id="286" r:id="rId12"/>
    <p:sldId id="296" r:id="rId13"/>
    <p:sldId id="273" r:id="rId14"/>
    <p:sldId id="287" r:id="rId15"/>
    <p:sldId id="275" r:id="rId16"/>
    <p:sldId id="297" r:id="rId17"/>
    <p:sldId id="288" r:id="rId18"/>
    <p:sldId id="289" r:id="rId19"/>
    <p:sldId id="277" r:id="rId20"/>
    <p:sldId id="290" r:id="rId21"/>
    <p:sldId id="291" r:id="rId22"/>
    <p:sldId id="292" r:id="rId23"/>
    <p:sldId id="283" r:id="rId24"/>
    <p:sldId id="284" r:id="rId25"/>
    <p:sldId id="293" r:id="rId26"/>
    <p:sldId id="294" r:id="rId27"/>
    <p:sldId id="295" r:id="rId28"/>
  </p:sldIdLst>
  <p:sldSz cx="10058400" cy="7772400"/>
  <p:notesSz cx="10058400" cy="7772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9822" autoAdjust="0"/>
  </p:normalViewPr>
  <p:slideViewPr>
    <p:cSldViewPr>
      <p:cViewPr varScale="1">
        <p:scale>
          <a:sx n="64" d="100"/>
          <a:sy n="64" d="100"/>
        </p:scale>
        <p:origin x="1404" y="7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754380" y="2409444"/>
            <a:ext cx="8549640" cy="163220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508760" y="4352544"/>
            <a:ext cx="7040880" cy="19431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Trebuchet MS"/>
                <a:cs typeface="Trebuchet MS"/>
              </a:defRPr>
            </a:lvl1pPr>
          </a:lstStyle>
          <a:p>
            <a:endParaRPr/>
          </a:p>
        </p:txBody>
      </p:sp>
      <p:sp>
        <p:nvSpPr>
          <p:cNvPr id="3" name="Holder 3"/>
          <p:cNvSpPr>
            <a:spLocks noGrp="1"/>
          </p:cNvSpPr>
          <p:nvPr>
            <p:ph type="body" idx="1"/>
          </p:nvPr>
        </p:nvSpPr>
        <p:spPr/>
        <p:txBody>
          <a:bodyPr lIns="0" tIns="0" rIns="0" bIns="0"/>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Trebuchet MS"/>
                <a:cs typeface="Trebuchet MS"/>
              </a:defRPr>
            </a:lvl1pPr>
          </a:lstStyle>
          <a:p>
            <a:endParaRPr/>
          </a:p>
        </p:txBody>
      </p:sp>
      <p:sp>
        <p:nvSpPr>
          <p:cNvPr id="3" name="Holder 3"/>
          <p:cNvSpPr>
            <a:spLocks noGrp="1"/>
          </p:cNvSpPr>
          <p:nvPr>
            <p:ph sz="half" idx="2"/>
          </p:nvPr>
        </p:nvSpPr>
        <p:spPr>
          <a:xfrm>
            <a:off x="502920" y="1787652"/>
            <a:ext cx="4375404" cy="512978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5180076" y="1787652"/>
            <a:ext cx="4375404" cy="512978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5000" b="1" i="0">
                <a:solidFill>
                  <a:srgbClr val="ED2224"/>
                </a:solidFill>
                <a:latin typeface="Trebuchet MS"/>
                <a:cs typeface="Trebuchet MS"/>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alpha val="25000"/>
          </a:srgbClr>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7471664" y="292099"/>
            <a:ext cx="2173604" cy="787400"/>
          </a:xfrm>
          <a:prstGeom prst="rect">
            <a:avLst/>
          </a:prstGeom>
        </p:spPr>
        <p:txBody>
          <a:bodyPr wrap="square" lIns="0" tIns="0" rIns="0" bIns="0">
            <a:spAutoFit/>
          </a:bodyPr>
          <a:lstStyle>
            <a:lvl1pPr>
              <a:defRPr sz="5000" b="1" i="0">
                <a:solidFill>
                  <a:srgbClr val="ED2224"/>
                </a:solidFill>
                <a:latin typeface="Trebuchet MS"/>
                <a:cs typeface="Trebuchet MS"/>
              </a:defRPr>
            </a:lvl1pPr>
          </a:lstStyle>
          <a:p>
            <a:endParaRPr/>
          </a:p>
        </p:txBody>
      </p:sp>
      <p:sp>
        <p:nvSpPr>
          <p:cNvPr id="3" name="Holder 3"/>
          <p:cNvSpPr>
            <a:spLocks noGrp="1"/>
          </p:cNvSpPr>
          <p:nvPr>
            <p:ph type="body" idx="1"/>
          </p:nvPr>
        </p:nvSpPr>
        <p:spPr>
          <a:xfrm>
            <a:off x="282946" y="3054901"/>
            <a:ext cx="8482965" cy="3980179"/>
          </a:xfrm>
          <a:prstGeom prst="rect">
            <a:avLst/>
          </a:prstGeom>
        </p:spPr>
        <p:txBody>
          <a:bodyPr wrap="square" lIns="0" tIns="0" rIns="0" bIns="0">
            <a:spAutoFit/>
          </a:bodyPr>
          <a:lstStyle>
            <a:lvl1pPr>
              <a:defRPr sz="1400" b="1" i="0">
                <a:solidFill>
                  <a:schemeClr val="tx1"/>
                </a:solidFill>
                <a:latin typeface="Comic Sans MS"/>
                <a:cs typeface="Comic Sans MS"/>
              </a:defRPr>
            </a:lvl1pPr>
          </a:lstStyle>
          <a:p>
            <a:endParaRPr/>
          </a:p>
        </p:txBody>
      </p:sp>
      <p:sp>
        <p:nvSpPr>
          <p:cNvPr id="4" name="Holder 4"/>
          <p:cNvSpPr>
            <a:spLocks noGrp="1"/>
          </p:cNvSpPr>
          <p:nvPr>
            <p:ph type="ftr" sz="quarter" idx="5"/>
          </p:nvPr>
        </p:nvSpPr>
        <p:spPr>
          <a:xfrm>
            <a:off x="3419856" y="7228332"/>
            <a:ext cx="3218688" cy="38862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502920" y="7228332"/>
            <a:ext cx="2313432" cy="38862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pPr/>
              <a:t>5/2/2019</a:t>
            </a:fld>
            <a:endParaRPr lang="en-US"/>
          </a:p>
        </p:txBody>
      </p:sp>
      <p:sp>
        <p:nvSpPr>
          <p:cNvPr id="6" name="Holder 6"/>
          <p:cNvSpPr>
            <a:spLocks noGrp="1"/>
          </p:cNvSpPr>
          <p:nvPr>
            <p:ph type="sldNum" sz="quarter" idx="7"/>
          </p:nvPr>
        </p:nvSpPr>
        <p:spPr>
          <a:xfrm>
            <a:off x="7242048" y="7228332"/>
            <a:ext cx="2313432" cy="38862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a:pPr/>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audio" Target="../media/media4.WAV"/><Relationship Id="rId13" Type="http://schemas.openxmlformats.org/officeDocument/2006/relationships/audio" Target="NULL" TargetMode="External"/><Relationship Id="rId18" Type="http://schemas.microsoft.com/office/2007/relationships/media" Target="../media/media10.WAV"/><Relationship Id="rId26" Type="http://schemas.openxmlformats.org/officeDocument/2006/relationships/image" Target="../media/image10.png"/><Relationship Id="rId3" Type="http://schemas.microsoft.com/office/2007/relationships/media" Target="../media/media2.WAV"/><Relationship Id="rId21" Type="http://schemas.openxmlformats.org/officeDocument/2006/relationships/image" Target="../media/image5.png"/><Relationship Id="rId7" Type="http://schemas.microsoft.com/office/2007/relationships/media" Target="../media/media4.WAV"/><Relationship Id="rId12" Type="http://schemas.openxmlformats.org/officeDocument/2006/relationships/audio" Target="../media/media6.WAV"/><Relationship Id="rId17" Type="http://schemas.openxmlformats.org/officeDocument/2006/relationships/audio" Target="../media/media9.WAV"/><Relationship Id="rId25" Type="http://schemas.openxmlformats.org/officeDocument/2006/relationships/image" Target="../media/image9.png"/><Relationship Id="rId33" Type="http://schemas.openxmlformats.org/officeDocument/2006/relationships/image" Target="../media/image17.png"/><Relationship Id="rId2" Type="http://schemas.openxmlformats.org/officeDocument/2006/relationships/audio" Target="../media/media1.WAV"/><Relationship Id="rId16" Type="http://schemas.microsoft.com/office/2007/relationships/media" Target="../media/media9.WAV"/><Relationship Id="rId20" Type="http://schemas.openxmlformats.org/officeDocument/2006/relationships/slideLayout" Target="../slideLayouts/slideLayout2.xml"/><Relationship Id="rId29" Type="http://schemas.openxmlformats.org/officeDocument/2006/relationships/image" Target="../media/image13.png"/><Relationship Id="rId1" Type="http://schemas.microsoft.com/office/2007/relationships/media" Target="../media/media1.WAV"/><Relationship Id="rId6" Type="http://schemas.openxmlformats.org/officeDocument/2006/relationships/audio" Target="../media/media3.WAV"/><Relationship Id="rId11" Type="http://schemas.microsoft.com/office/2007/relationships/media" Target="../media/media6.WAV"/><Relationship Id="rId24" Type="http://schemas.openxmlformats.org/officeDocument/2006/relationships/image" Target="../media/image8.png"/><Relationship Id="rId32" Type="http://schemas.openxmlformats.org/officeDocument/2006/relationships/image" Target="../media/image16.png"/><Relationship Id="rId5" Type="http://schemas.microsoft.com/office/2007/relationships/media" Target="../media/media3.WAV"/><Relationship Id="rId15" Type="http://schemas.microsoft.com/office/2007/relationships/media" Target="../media/media8.WAV"/><Relationship Id="rId23" Type="http://schemas.openxmlformats.org/officeDocument/2006/relationships/image" Target="../media/image7.png"/><Relationship Id="rId28" Type="http://schemas.openxmlformats.org/officeDocument/2006/relationships/image" Target="../media/image12.png"/><Relationship Id="rId10" Type="http://schemas.openxmlformats.org/officeDocument/2006/relationships/audio" Target="../media/media5.WAV"/><Relationship Id="rId19" Type="http://schemas.openxmlformats.org/officeDocument/2006/relationships/audio" Target="../media/media10.WAV"/><Relationship Id="rId31" Type="http://schemas.openxmlformats.org/officeDocument/2006/relationships/image" Target="../media/image15.png"/><Relationship Id="rId4" Type="http://schemas.openxmlformats.org/officeDocument/2006/relationships/audio" Target="../media/media2.WAV"/><Relationship Id="rId9" Type="http://schemas.microsoft.com/office/2007/relationships/media" Target="../media/media5.WAV"/><Relationship Id="rId14" Type="http://schemas.microsoft.com/office/2007/relationships/media" Target="../media/media7.WAV"/><Relationship Id="rId22" Type="http://schemas.openxmlformats.org/officeDocument/2006/relationships/image" Target="../media/image6.png"/><Relationship Id="rId27" Type="http://schemas.openxmlformats.org/officeDocument/2006/relationships/image" Target="../media/image11.png"/><Relationship Id="rId30"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audio" Target="../media/media14.WAV"/><Relationship Id="rId13" Type="http://schemas.microsoft.com/office/2007/relationships/media" Target="../media/media17.WAV"/><Relationship Id="rId18" Type="http://schemas.openxmlformats.org/officeDocument/2006/relationships/image" Target="../media/image5.png"/><Relationship Id="rId26" Type="http://schemas.openxmlformats.org/officeDocument/2006/relationships/image" Target="../media/image23.png"/><Relationship Id="rId3" Type="http://schemas.microsoft.com/office/2007/relationships/media" Target="../media/media12.WAV"/><Relationship Id="rId21" Type="http://schemas.openxmlformats.org/officeDocument/2006/relationships/image" Target="../media/image18.png"/><Relationship Id="rId7" Type="http://schemas.microsoft.com/office/2007/relationships/media" Target="../media/media14.WAV"/><Relationship Id="rId12" Type="http://schemas.openxmlformats.org/officeDocument/2006/relationships/audio" Target="../media/media16.WAV"/><Relationship Id="rId17" Type="http://schemas.openxmlformats.org/officeDocument/2006/relationships/slideLayout" Target="../slideLayouts/slideLayout2.xml"/><Relationship Id="rId25" Type="http://schemas.openxmlformats.org/officeDocument/2006/relationships/image" Target="../media/image22.png"/><Relationship Id="rId2" Type="http://schemas.openxmlformats.org/officeDocument/2006/relationships/audio" Target="../media/media11.WAV"/><Relationship Id="rId16" Type="http://schemas.openxmlformats.org/officeDocument/2006/relationships/audio" Target="../media/media18.WAV"/><Relationship Id="rId20" Type="http://schemas.openxmlformats.org/officeDocument/2006/relationships/image" Target="../media/image7.png"/><Relationship Id="rId1" Type="http://schemas.microsoft.com/office/2007/relationships/media" Target="../media/media11.WAV"/><Relationship Id="rId6" Type="http://schemas.openxmlformats.org/officeDocument/2006/relationships/audio" Target="../media/media13.WAV"/><Relationship Id="rId11" Type="http://schemas.microsoft.com/office/2007/relationships/media" Target="../media/media16.WAV"/><Relationship Id="rId24" Type="http://schemas.openxmlformats.org/officeDocument/2006/relationships/image" Target="../media/image21.png"/><Relationship Id="rId5" Type="http://schemas.microsoft.com/office/2007/relationships/media" Target="../media/media13.WAV"/><Relationship Id="rId15" Type="http://schemas.microsoft.com/office/2007/relationships/media" Target="../media/media18.WAV"/><Relationship Id="rId23" Type="http://schemas.openxmlformats.org/officeDocument/2006/relationships/image" Target="../media/image20.png"/><Relationship Id="rId28" Type="http://schemas.openxmlformats.org/officeDocument/2006/relationships/image" Target="../media/image25.png"/><Relationship Id="rId10" Type="http://schemas.openxmlformats.org/officeDocument/2006/relationships/audio" Target="../media/media15.WAV"/><Relationship Id="rId19" Type="http://schemas.openxmlformats.org/officeDocument/2006/relationships/image" Target="../media/image6.png"/><Relationship Id="rId4" Type="http://schemas.openxmlformats.org/officeDocument/2006/relationships/audio" Target="../media/media12.WAV"/><Relationship Id="rId9" Type="http://schemas.microsoft.com/office/2007/relationships/media" Target="../media/media15.WAV"/><Relationship Id="rId14" Type="http://schemas.openxmlformats.org/officeDocument/2006/relationships/audio" Target="../media/media17.WAV"/><Relationship Id="rId22" Type="http://schemas.openxmlformats.org/officeDocument/2006/relationships/image" Target="../media/image19.png"/><Relationship Id="rId27" Type="http://schemas.openxmlformats.org/officeDocument/2006/relationships/image" Target="../media/image24.png"/></Relationships>
</file>

<file path=ppt/slides/_rels/slide7.xml.rels><?xml version="1.0" encoding="UTF-8" standalone="yes"?>
<Relationships xmlns="http://schemas.openxmlformats.org/package/2006/relationships"><Relationship Id="rId8" Type="http://schemas.openxmlformats.org/officeDocument/2006/relationships/audio" Target="../media/media22.WAV"/><Relationship Id="rId13" Type="http://schemas.microsoft.com/office/2007/relationships/media" Target="../media/media25.WAV"/><Relationship Id="rId18" Type="http://schemas.openxmlformats.org/officeDocument/2006/relationships/image" Target="../media/image28.png"/><Relationship Id="rId3" Type="http://schemas.microsoft.com/office/2007/relationships/media" Target="../media/media20.WAV"/><Relationship Id="rId21" Type="http://schemas.openxmlformats.org/officeDocument/2006/relationships/image" Target="../media/image31.png"/><Relationship Id="rId7" Type="http://schemas.microsoft.com/office/2007/relationships/media" Target="../media/media22.WAV"/><Relationship Id="rId12" Type="http://schemas.openxmlformats.org/officeDocument/2006/relationships/audio" Target="../media/media24.WAV"/><Relationship Id="rId17" Type="http://schemas.openxmlformats.org/officeDocument/2006/relationships/image" Target="../media/image27.png"/><Relationship Id="rId2" Type="http://schemas.openxmlformats.org/officeDocument/2006/relationships/audio" Target="../media/media19.WAV"/><Relationship Id="rId16" Type="http://schemas.openxmlformats.org/officeDocument/2006/relationships/image" Target="../media/image26.png"/><Relationship Id="rId20" Type="http://schemas.openxmlformats.org/officeDocument/2006/relationships/image" Target="../media/image30.png"/><Relationship Id="rId1" Type="http://schemas.microsoft.com/office/2007/relationships/media" Target="../media/media19.WAV"/><Relationship Id="rId6" Type="http://schemas.openxmlformats.org/officeDocument/2006/relationships/audio" Target="../media/media21.WAV"/><Relationship Id="rId11" Type="http://schemas.microsoft.com/office/2007/relationships/media" Target="../media/media24.WAV"/><Relationship Id="rId5" Type="http://schemas.microsoft.com/office/2007/relationships/media" Target="../media/media21.WAV"/><Relationship Id="rId15" Type="http://schemas.openxmlformats.org/officeDocument/2006/relationships/slideLayout" Target="../slideLayouts/slideLayout2.xml"/><Relationship Id="rId23" Type="http://schemas.openxmlformats.org/officeDocument/2006/relationships/image" Target="../media/image33.png"/><Relationship Id="rId10" Type="http://schemas.openxmlformats.org/officeDocument/2006/relationships/audio" Target="../media/media23.WAV"/><Relationship Id="rId19" Type="http://schemas.openxmlformats.org/officeDocument/2006/relationships/image" Target="../media/image29.png"/><Relationship Id="rId4" Type="http://schemas.openxmlformats.org/officeDocument/2006/relationships/audio" Target="../media/media20.WAV"/><Relationship Id="rId9" Type="http://schemas.microsoft.com/office/2007/relationships/media" Target="../media/media23.WAV"/><Relationship Id="rId14" Type="http://schemas.openxmlformats.org/officeDocument/2006/relationships/audio" Target="../media/media25.WAV"/><Relationship Id="rId22" Type="http://schemas.openxmlformats.org/officeDocument/2006/relationships/image" Target="../media/image32.png"/></Relationships>
</file>

<file path=ppt/slides/_rels/slide8.xml.rels><?xml version="1.0" encoding="UTF-8" standalone="yes"?>
<Relationships xmlns="http://schemas.openxmlformats.org/package/2006/relationships"><Relationship Id="rId8" Type="http://schemas.openxmlformats.org/officeDocument/2006/relationships/audio" Target="../media/media29.WAV"/><Relationship Id="rId13" Type="http://schemas.microsoft.com/office/2007/relationships/media" Target="../media/media32.WAV"/><Relationship Id="rId18" Type="http://schemas.openxmlformats.org/officeDocument/2006/relationships/audio" Target="../media/media34.WAV"/><Relationship Id="rId26" Type="http://schemas.openxmlformats.org/officeDocument/2006/relationships/image" Target="../media/image37.png"/><Relationship Id="rId3" Type="http://schemas.microsoft.com/office/2007/relationships/media" Target="../media/media27.WAV"/><Relationship Id="rId21" Type="http://schemas.openxmlformats.org/officeDocument/2006/relationships/slideLayout" Target="../slideLayouts/slideLayout2.xml"/><Relationship Id="rId7" Type="http://schemas.microsoft.com/office/2007/relationships/media" Target="../media/media29.WAV"/><Relationship Id="rId12" Type="http://schemas.openxmlformats.org/officeDocument/2006/relationships/audio" Target="../media/media31.WAV"/><Relationship Id="rId17" Type="http://schemas.microsoft.com/office/2007/relationships/media" Target="../media/media34.WAV"/><Relationship Id="rId25" Type="http://schemas.openxmlformats.org/officeDocument/2006/relationships/image" Target="../media/image36.png"/><Relationship Id="rId2" Type="http://schemas.openxmlformats.org/officeDocument/2006/relationships/audio" Target="../media/media26.WAV"/><Relationship Id="rId16" Type="http://schemas.openxmlformats.org/officeDocument/2006/relationships/audio" Target="../media/media33.WAV"/><Relationship Id="rId20" Type="http://schemas.openxmlformats.org/officeDocument/2006/relationships/audio" Target="../media/media35.WAV"/><Relationship Id="rId29" Type="http://schemas.openxmlformats.org/officeDocument/2006/relationships/image" Target="../media/image40.png"/><Relationship Id="rId1" Type="http://schemas.microsoft.com/office/2007/relationships/media" Target="../media/media26.WAV"/><Relationship Id="rId6" Type="http://schemas.openxmlformats.org/officeDocument/2006/relationships/audio" Target="../media/media28.WAV"/><Relationship Id="rId11" Type="http://schemas.microsoft.com/office/2007/relationships/media" Target="../media/media31.WAV"/><Relationship Id="rId24" Type="http://schemas.openxmlformats.org/officeDocument/2006/relationships/image" Target="../media/image35.png"/><Relationship Id="rId5" Type="http://schemas.microsoft.com/office/2007/relationships/media" Target="../media/media28.WAV"/><Relationship Id="rId15" Type="http://schemas.microsoft.com/office/2007/relationships/media" Target="../media/media33.WAV"/><Relationship Id="rId23" Type="http://schemas.openxmlformats.org/officeDocument/2006/relationships/image" Target="../media/image34.png"/><Relationship Id="rId28" Type="http://schemas.openxmlformats.org/officeDocument/2006/relationships/image" Target="../media/image39.png"/><Relationship Id="rId10" Type="http://schemas.openxmlformats.org/officeDocument/2006/relationships/audio" Target="../media/media30.WAV"/><Relationship Id="rId19" Type="http://schemas.microsoft.com/office/2007/relationships/media" Target="../media/media35.WAV"/><Relationship Id="rId4" Type="http://schemas.openxmlformats.org/officeDocument/2006/relationships/audio" Target="../media/media27.WAV"/><Relationship Id="rId9" Type="http://schemas.microsoft.com/office/2007/relationships/media" Target="../media/media30.WAV"/><Relationship Id="rId14" Type="http://schemas.openxmlformats.org/officeDocument/2006/relationships/audio" Target="../media/media32.WAV"/><Relationship Id="rId22" Type="http://schemas.openxmlformats.org/officeDocument/2006/relationships/image" Target="../media/image26.png"/><Relationship Id="rId27" Type="http://schemas.openxmlformats.org/officeDocument/2006/relationships/image" Target="../media/image38.png"/><Relationship Id="rId30" Type="http://schemas.openxmlformats.org/officeDocument/2006/relationships/image" Target="../media/image41.png"/></Relationships>
</file>

<file path=ppt/slides/_rels/slide9.xml.rels><?xml version="1.0" encoding="UTF-8" standalone="yes"?>
<Relationships xmlns="http://schemas.openxmlformats.org/package/2006/relationships"><Relationship Id="rId8" Type="http://schemas.openxmlformats.org/officeDocument/2006/relationships/audio" Target="../media/media39.WAV"/><Relationship Id="rId13" Type="http://schemas.openxmlformats.org/officeDocument/2006/relationships/image" Target="../media/image42.png"/><Relationship Id="rId3" Type="http://schemas.microsoft.com/office/2007/relationships/media" Target="../media/media37.WAV"/><Relationship Id="rId7" Type="http://schemas.microsoft.com/office/2007/relationships/media" Target="../media/media39.WAV"/><Relationship Id="rId12" Type="http://schemas.openxmlformats.org/officeDocument/2006/relationships/slideLayout" Target="../slideLayouts/slideLayout2.xml"/><Relationship Id="rId2" Type="http://schemas.microsoft.com/office/2007/relationships/media" Target="../media/media36.WAV"/><Relationship Id="rId1" Type="http://schemas.openxmlformats.org/officeDocument/2006/relationships/audio" Target="NULL" TargetMode="External"/><Relationship Id="rId6" Type="http://schemas.openxmlformats.org/officeDocument/2006/relationships/audio" Target="../media/media38.WAV"/><Relationship Id="rId11" Type="http://schemas.openxmlformats.org/officeDocument/2006/relationships/audio" Target="../media/media40.WAV"/><Relationship Id="rId5" Type="http://schemas.microsoft.com/office/2007/relationships/media" Target="../media/media38.WAV"/><Relationship Id="rId15" Type="http://schemas.openxmlformats.org/officeDocument/2006/relationships/image" Target="../media/image41.png"/><Relationship Id="rId10" Type="http://schemas.openxmlformats.org/officeDocument/2006/relationships/audio" Target="../media/media36.WAV"/><Relationship Id="rId4" Type="http://schemas.openxmlformats.org/officeDocument/2006/relationships/audio" Target="../media/media37.WAV"/><Relationship Id="rId9" Type="http://schemas.microsoft.com/office/2007/relationships/media" Target="../media/media40.WAV"/><Relationship Id="rId14" Type="http://schemas.openxmlformats.org/officeDocument/2006/relationships/image" Target="../media/image40.png"/></Relationships>
</file>

<file path=ppt/slides/_rels/slide10.xml.rels><?xml version="1.0" encoding="UTF-8" standalone="yes"?>
<Relationships xmlns="http://schemas.openxmlformats.org/package/2006/relationships"><Relationship Id="rId8" Type="http://schemas.openxmlformats.org/officeDocument/2006/relationships/audio" Target="../media/media44.WAV"/><Relationship Id="rId13" Type="http://schemas.microsoft.com/office/2007/relationships/media" Target="../media/media47.WAV"/><Relationship Id="rId18" Type="http://schemas.openxmlformats.org/officeDocument/2006/relationships/audio" Target="../media/media49.WAV"/><Relationship Id="rId3" Type="http://schemas.microsoft.com/office/2007/relationships/media" Target="../media/media42.WAV"/><Relationship Id="rId21" Type="http://schemas.openxmlformats.org/officeDocument/2006/relationships/slideLayout" Target="../slideLayouts/slideLayout2.xml"/><Relationship Id="rId7" Type="http://schemas.microsoft.com/office/2007/relationships/media" Target="../media/media44.WAV"/><Relationship Id="rId12" Type="http://schemas.openxmlformats.org/officeDocument/2006/relationships/audio" Target="../media/media46.WAV"/><Relationship Id="rId17" Type="http://schemas.microsoft.com/office/2007/relationships/media" Target="../media/media49.WAV"/><Relationship Id="rId2" Type="http://schemas.openxmlformats.org/officeDocument/2006/relationships/audio" Target="../media/media41.WAV"/><Relationship Id="rId16" Type="http://schemas.openxmlformats.org/officeDocument/2006/relationships/audio" Target="../media/media48.WAV"/><Relationship Id="rId20" Type="http://schemas.openxmlformats.org/officeDocument/2006/relationships/audio" Target="../media/media50.WAV"/><Relationship Id="rId1" Type="http://schemas.microsoft.com/office/2007/relationships/media" Target="../media/media41.WAV"/><Relationship Id="rId6" Type="http://schemas.openxmlformats.org/officeDocument/2006/relationships/audio" Target="../media/media43.WAV"/><Relationship Id="rId11" Type="http://schemas.microsoft.com/office/2007/relationships/media" Target="../media/media46.WAV"/><Relationship Id="rId24" Type="http://schemas.openxmlformats.org/officeDocument/2006/relationships/image" Target="../media/image41.png"/><Relationship Id="rId5" Type="http://schemas.microsoft.com/office/2007/relationships/media" Target="../media/media43.WAV"/><Relationship Id="rId15" Type="http://schemas.microsoft.com/office/2007/relationships/media" Target="../media/media48.WAV"/><Relationship Id="rId23" Type="http://schemas.openxmlformats.org/officeDocument/2006/relationships/image" Target="../media/image40.png"/><Relationship Id="rId10" Type="http://schemas.openxmlformats.org/officeDocument/2006/relationships/audio" Target="../media/media45.WAV"/><Relationship Id="rId19" Type="http://schemas.microsoft.com/office/2007/relationships/media" Target="../media/media50.WAV"/><Relationship Id="rId4" Type="http://schemas.openxmlformats.org/officeDocument/2006/relationships/audio" Target="../media/media42.WAV"/><Relationship Id="rId9" Type="http://schemas.microsoft.com/office/2007/relationships/media" Target="../media/media45.WAV"/><Relationship Id="rId14" Type="http://schemas.openxmlformats.org/officeDocument/2006/relationships/audio" Target="../media/media47.WAV"/><Relationship Id="rId22" Type="http://schemas.openxmlformats.org/officeDocument/2006/relationships/image" Target="../media/image42.png"/></Relationships>
</file>

<file path=ppt/slides/_rels/slide11.xml.rels><?xml version="1.0" encoding="UTF-8" standalone="yes"?>
<Relationships xmlns="http://schemas.openxmlformats.org/package/2006/relationships"><Relationship Id="rId8" Type="http://schemas.openxmlformats.org/officeDocument/2006/relationships/audio" Target="../media/media54.WAV"/><Relationship Id="rId13" Type="http://schemas.microsoft.com/office/2007/relationships/media" Target="../media/media57.WAV"/><Relationship Id="rId18" Type="http://schemas.openxmlformats.org/officeDocument/2006/relationships/image" Target="../media/image42.png"/><Relationship Id="rId3" Type="http://schemas.microsoft.com/office/2007/relationships/media" Target="../media/media52.WAV"/><Relationship Id="rId21" Type="http://schemas.openxmlformats.org/officeDocument/2006/relationships/image" Target="../media/image44.png"/><Relationship Id="rId7" Type="http://schemas.microsoft.com/office/2007/relationships/media" Target="../media/media54.WAV"/><Relationship Id="rId12" Type="http://schemas.openxmlformats.org/officeDocument/2006/relationships/audio" Target="../media/media56.WAV"/><Relationship Id="rId17" Type="http://schemas.openxmlformats.org/officeDocument/2006/relationships/slideLayout" Target="../slideLayouts/slideLayout2.xml"/><Relationship Id="rId2" Type="http://schemas.openxmlformats.org/officeDocument/2006/relationships/audio" Target="../media/media51.WAV"/><Relationship Id="rId16" Type="http://schemas.openxmlformats.org/officeDocument/2006/relationships/audio" Target="../media/media58.WAV"/><Relationship Id="rId20" Type="http://schemas.openxmlformats.org/officeDocument/2006/relationships/image" Target="../media/image40.png"/><Relationship Id="rId1" Type="http://schemas.microsoft.com/office/2007/relationships/media" Target="../media/media51.WAV"/><Relationship Id="rId6" Type="http://schemas.openxmlformats.org/officeDocument/2006/relationships/audio" Target="../media/media53.WAV"/><Relationship Id="rId11" Type="http://schemas.microsoft.com/office/2007/relationships/media" Target="../media/media56.WAV"/><Relationship Id="rId5" Type="http://schemas.microsoft.com/office/2007/relationships/media" Target="../media/media53.WAV"/><Relationship Id="rId15" Type="http://schemas.microsoft.com/office/2007/relationships/media" Target="../media/media58.WAV"/><Relationship Id="rId23" Type="http://schemas.openxmlformats.org/officeDocument/2006/relationships/image" Target="../media/image41.png"/><Relationship Id="rId10" Type="http://schemas.openxmlformats.org/officeDocument/2006/relationships/audio" Target="../media/media55.WAV"/><Relationship Id="rId19" Type="http://schemas.openxmlformats.org/officeDocument/2006/relationships/image" Target="../media/image43.png"/><Relationship Id="rId4" Type="http://schemas.openxmlformats.org/officeDocument/2006/relationships/audio" Target="../media/media52.WAV"/><Relationship Id="rId9" Type="http://schemas.microsoft.com/office/2007/relationships/media" Target="../media/media55.WAV"/><Relationship Id="rId14" Type="http://schemas.openxmlformats.org/officeDocument/2006/relationships/audio" Target="../media/media57.WAV"/><Relationship Id="rId22" Type="http://schemas.openxmlformats.org/officeDocument/2006/relationships/image" Target="../media/image24.png"/></Relationships>
</file>

<file path=ppt/slides/_rels/slide12.xml.rels><?xml version="1.0" encoding="UTF-8" standalone="yes"?>
<Relationships xmlns="http://schemas.openxmlformats.org/package/2006/relationships"><Relationship Id="rId8" Type="http://schemas.openxmlformats.org/officeDocument/2006/relationships/audio" Target="../media/media62.WAV"/><Relationship Id="rId13" Type="http://schemas.microsoft.com/office/2007/relationships/media" Target="../media/media65.WAV"/><Relationship Id="rId18" Type="http://schemas.openxmlformats.org/officeDocument/2006/relationships/audio" Target="../media/media67.WAV"/><Relationship Id="rId26" Type="http://schemas.openxmlformats.org/officeDocument/2006/relationships/image" Target="../media/image47.png"/><Relationship Id="rId3" Type="http://schemas.openxmlformats.org/officeDocument/2006/relationships/audio" Target="NULL" TargetMode="External"/><Relationship Id="rId21" Type="http://schemas.openxmlformats.org/officeDocument/2006/relationships/audio" Target="../media/media60.WAV"/><Relationship Id="rId7" Type="http://schemas.microsoft.com/office/2007/relationships/media" Target="../media/media62.WAV"/><Relationship Id="rId12" Type="http://schemas.openxmlformats.org/officeDocument/2006/relationships/audio" Target="../media/media64.WAV"/><Relationship Id="rId17" Type="http://schemas.microsoft.com/office/2007/relationships/media" Target="../media/media67.WAV"/><Relationship Id="rId25" Type="http://schemas.openxmlformats.org/officeDocument/2006/relationships/image" Target="../media/image46.png"/><Relationship Id="rId2" Type="http://schemas.openxmlformats.org/officeDocument/2006/relationships/audio" Target="../media/media59.WAV"/><Relationship Id="rId16" Type="http://schemas.openxmlformats.org/officeDocument/2006/relationships/audio" Target="../media/media66.WAV"/><Relationship Id="rId20" Type="http://schemas.openxmlformats.org/officeDocument/2006/relationships/audio" Target="../media/media68.WAV"/><Relationship Id="rId1" Type="http://schemas.microsoft.com/office/2007/relationships/media" Target="../media/media59.WAV"/><Relationship Id="rId6" Type="http://schemas.openxmlformats.org/officeDocument/2006/relationships/audio" Target="../media/media61.WAV"/><Relationship Id="rId11" Type="http://schemas.microsoft.com/office/2007/relationships/media" Target="../media/media64.WAV"/><Relationship Id="rId24" Type="http://schemas.openxmlformats.org/officeDocument/2006/relationships/image" Target="../media/image24.png"/><Relationship Id="rId5" Type="http://schemas.microsoft.com/office/2007/relationships/media" Target="../media/media61.WAV"/><Relationship Id="rId15" Type="http://schemas.microsoft.com/office/2007/relationships/media" Target="../media/media66.WAV"/><Relationship Id="rId23" Type="http://schemas.openxmlformats.org/officeDocument/2006/relationships/image" Target="../media/image45.png"/><Relationship Id="rId28" Type="http://schemas.openxmlformats.org/officeDocument/2006/relationships/image" Target="../media/image41.png"/><Relationship Id="rId10" Type="http://schemas.openxmlformats.org/officeDocument/2006/relationships/audio" Target="../media/media63.WAV"/><Relationship Id="rId19" Type="http://schemas.microsoft.com/office/2007/relationships/media" Target="../media/media68.WAV"/><Relationship Id="rId4" Type="http://schemas.microsoft.com/office/2007/relationships/media" Target="../media/media60.WAV"/><Relationship Id="rId9" Type="http://schemas.microsoft.com/office/2007/relationships/media" Target="../media/media63.WAV"/><Relationship Id="rId14" Type="http://schemas.openxmlformats.org/officeDocument/2006/relationships/audio" Target="../media/media65.WAV"/><Relationship Id="rId22" Type="http://schemas.openxmlformats.org/officeDocument/2006/relationships/slideLayout" Target="../slideLayouts/slideLayout2.xml"/><Relationship Id="rId27" Type="http://schemas.openxmlformats.org/officeDocument/2006/relationships/image" Target="../media/image48.png"/></Relationships>
</file>

<file path=ppt/slides/_rels/slide13.xml.rels><?xml version="1.0" encoding="UTF-8" standalone="yes"?>
<Relationships xmlns="http://schemas.openxmlformats.org/package/2006/relationships"><Relationship Id="rId8" Type="http://schemas.openxmlformats.org/officeDocument/2006/relationships/image" Target="../media/image45.png"/><Relationship Id="rId3" Type="http://schemas.microsoft.com/office/2007/relationships/media" Target="../media/media70.WAV"/><Relationship Id="rId7" Type="http://schemas.openxmlformats.org/officeDocument/2006/relationships/slideLayout" Target="../slideLayouts/slideLayout2.xml"/><Relationship Id="rId2" Type="http://schemas.openxmlformats.org/officeDocument/2006/relationships/audio" Target="../media/media69.WAV"/><Relationship Id="rId1" Type="http://schemas.microsoft.com/office/2007/relationships/media" Target="../media/media69.WAV"/><Relationship Id="rId6" Type="http://schemas.openxmlformats.org/officeDocument/2006/relationships/audio" Target="../media/media71.WAV"/><Relationship Id="rId11" Type="http://schemas.openxmlformats.org/officeDocument/2006/relationships/image" Target="../media/image51.png"/><Relationship Id="rId5" Type="http://schemas.microsoft.com/office/2007/relationships/media" Target="../media/media71.WAV"/><Relationship Id="rId10" Type="http://schemas.openxmlformats.org/officeDocument/2006/relationships/image" Target="../media/image50.png"/><Relationship Id="rId4" Type="http://schemas.openxmlformats.org/officeDocument/2006/relationships/audio" Target="../media/media70.WAV"/><Relationship Id="rId9" Type="http://schemas.openxmlformats.org/officeDocument/2006/relationships/image" Target="../media/image49.png"/></Relationships>
</file>

<file path=ppt/slides/_rels/slide14.xml.rels><?xml version="1.0" encoding="UTF-8" standalone="yes"?>
<Relationships xmlns="http://schemas.openxmlformats.org/package/2006/relationships"><Relationship Id="rId8" Type="http://schemas.microsoft.com/office/2007/relationships/media" Target="../media/media76.WAV"/><Relationship Id="rId13" Type="http://schemas.openxmlformats.org/officeDocument/2006/relationships/audio" Target="../media/media78.WAV"/><Relationship Id="rId18" Type="http://schemas.microsoft.com/office/2007/relationships/media" Target="../media/media81.WAV"/><Relationship Id="rId26" Type="http://schemas.microsoft.com/office/2007/relationships/media" Target="../media/media85.WAV"/><Relationship Id="rId39" Type="http://schemas.openxmlformats.org/officeDocument/2006/relationships/image" Target="../media/image58.png"/><Relationship Id="rId3" Type="http://schemas.openxmlformats.org/officeDocument/2006/relationships/audio" Target="NULL" TargetMode="External"/><Relationship Id="rId21" Type="http://schemas.openxmlformats.org/officeDocument/2006/relationships/audio" Target="../media/media82.WAV"/><Relationship Id="rId34" Type="http://schemas.openxmlformats.org/officeDocument/2006/relationships/image" Target="../media/image18.png"/><Relationship Id="rId7" Type="http://schemas.openxmlformats.org/officeDocument/2006/relationships/audio" Target="../media/media75.WAV"/><Relationship Id="rId12" Type="http://schemas.microsoft.com/office/2007/relationships/media" Target="../media/media78.WAV"/><Relationship Id="rId17" Type="http://schemas.openxmlformats.org/officeDocument/2006/relationships/audio" Target="../media/media80.WAV"/><Relationship Id="rId25" Type="http://schemas.openxmlformats.org/officeDocument/2006/relationships/audio" Target="../media/media84.WAV"/><Relationship Id="rId33" Type="http://schemas.openxmlformats.org/officeDocument/2006/relationships/image" Target="../media/image53.png"/><Relationship Id="rId38" Type="http://schemas.openxmlformats.org/officeDocument/2006/relationships/image" Target="../media/image57.png"/><Relationship Id="rId2" Type="http://schemas.openxmlformats.org/officeDocument/2006/relationships/audio" Target="../media/media72.WAV"/><Relationship Id="rId16" Type="http://schemas.microsoft.com/office/2007/relationships/media" Target="../media/media80.WAV"/><Relationship Id="rId20" Type="http://schemas.microsoft.com/office/2007/relationships/media" Target="../media/media82.WAV"/><Relationship Id="rId29" Type="http://schemas.openxmlformats.org/officeDocument/2006/relationships/audio" Target="../media/media86.WAV"/><Relationship Id="rId1" Type="http://schemas.microsoft.com/office/2007/relationships/media" Target="../media/media72.WAV"/><Relationship Id="rId6" Type="http://schemas.microsoft.com/office/2007/relationships/media" Target="../media/media75.WAV"/><Relationship Id="rId11" Type="http://schemas.openxmlformats.org/officeDocument/2006/relationships/audio" Target="../media/media77.WAV"/><Relationship Id="rId24" Type="http://schemas.microsoft.com/office/2007/relationships/media" Target="../media/media84.WAV"/><Relationship Id="rId32" Type="http://schemas.openxmlformats.org/officeDocument/2006/relationships/image" Target="../media/image52.png"/><Relationship Id="rId37" Type="http://schemas.openxmlformats.org/officeDocument/2006/relationships/image" Target="../media/image56.png"/><Relationship Id="rId40" Type="http://schemas.openxmlformats.org/officeDocument/2006/relationships/image" Target="../media/image41.png"/><Relationship Id="rId5" Type="http://schemas.microsoft.com/office/2007/relationships/media" Target="../media/media74.WAV"/><Relationship Id="rId15" Type="http://schemas.openxmlformats.org/officeDocument/2006/relationships/audio" Target="../media/media79.WAV"/><Relationship Id="rId23" Type="http://schemas.openxmlformats.org/officeDocument/2006/relationships/audio" Target="../media/media83.WAV"/><Relationship Id="rId28" Type="http://schemas.microsoft.com/office/2007/relationships/media" Target="../media/media86.WAV"/><Relationship Id="rId36" Type="http://schemas.openxmlformats.org/officeDocument/2006/relationships/image" Target="../media/image55.png"/><Relationship Id="rId10" Type="http://schemas.microsoft.com/office/2007/relationships/media" Target="../media/media77.WAV"/><Relationship Id="rId19" Type="http://schemas.openxmlformats.org/officeDocument/2006/relationships/audio" Target="../media/media81.WAV"/><Relationship Id="rId31" Type="http://schemas.openxmlformats.org/officeDocument/2006/relationships/image" Target="../media/image45.png"/><Relationship Id="rId4" Type="http://schemas.microsoft.com/office/2007/relationships/media" Target="../media/media73.WAV"/><Relationship Id="rId9" Type="http://schemas.openxmlformats.org/officeDocument/2006/relationships/audio" Target="../media/media76.WAV"/><Relationship Id="rId14" Type="http://schemas.microsoft.com/office/2007/relationships/media" Target="../media/media79.WAV"/><Relationship Id="rId22" Type="http://schemas.microsoft.com/office/2007/relationships/media" Target="../media/media83.WAV"/><Relationship Id="rId27" Type="http://schemas.openxmlformats.org/officeDocument/2006/relationships/audio" Target="../media/media85.WAV"/><Relationship Id="rId30" Type="http://schemas.openxmlformats.org/officeDocument/2006/relationships/slideLayout" Target="../slideLayouts/slideLayout2.xml"/><Relationship Id="rId35" Type="http://schemas.openxmlformats.org/officeDocument/2006/relationships/image" Target="../media/image54.png"/></Relationships>
</file>

<file path=ppt/slides/_rels/slide15.xml.rels><?xml version="1.0" encoding="UTF-8" standalone="yes"?>
<Relationships xmlns="http://schemas.openxmlformats.org/package/2006/relationships"><Relationship Id="rId8" Type="http://schemas.openxmlformats.org/officeDocument/2006/relationships/audio" Target="../media/media90.WAV"/><Relationship Id="rId13" Type="http://schemas.microsoft.com/office/2007/relationships/media" Target="../media/media93.WAV"/><Relationship Id="rId18" Type="http://schemas.openxmlformats.org/officeDocument/2006/relationships/audio" Target="../media/media95.WAV"/><Relationship Id="rId26" Type="http://schemas.openxmlformats.org/officeDocument/2006/relationships/image" Target="../media/image59.jpeg"/><Relationship Id="rId3" Type="http://schemas.microsoft.com/office/2007/relationships/media" Target="../media/media88.WAV"/><Relationship Id="rId21" Type="http://schemas.microsoft.com/office/2007/relationships/media" Target="../media/media97.WAV"/><Relationship Id="rId34" Type="http://schemas.openxmlformats.org/officeDocument/2006/relationships/image" Target="../media/image18.png"/><Relationship Id="rId7" Type="http://schemas.microsoft.com/office/2007/relationships/media" Target="../media/media90.WAV"/><Relationship Id="rId12" Type="http://schemas.openxmlformats.org/officeDocument/2006/relationships/audio" Target="../media/media92.WAV"/><Relationship Id="rId17" Type="http://schemas.microsoft.com/office/2007/relationships/media" Target="../media/media95.WAV"/><Relationship Id="rId25" Type="http://schemas.openxmlformats.org/officeDocument/2006/relationships/slideLayout" Target="../slideLayouts/slideLayout2.xml"/><Relationship Id="rId33" Type="http://schemas.openxmlformats.org/officeDocument/2006/relationships/image" Target="../media/image66.png"/><Relationship Id="rId2" Type="http://schemas.openxmlformats.org/officeDocument/2006/relationships/audio" Target="../media/media87.WAV"/><Relationship Id="rId16" Type="http://schemas.openxmlformats.org/officeDocument/2006/relationships/audio" Target="../media/media94.WAV"/><Relationship Id="rId20" Type="http://schemas.openxmlformats.org/officeDocument/2006/relationships/audio" Target="../media/media96.WAV"/><Relationship Id="rId29" Type="http://schemas.openxmlformats.org/officeDocument/2006/relationships/image" Target="../media/image62.png"/><Relationship Id="rId1" Type="http://schemas.microsoft.com/office/2007/relationships/media" Target="../media/media87.WAV"/><Relationship Id="rId6" Type="http://schemas.openxmlformats.org/officeDocument/2006/relationships/audio" Target="../media/media89.WAV"/><Relationship Id="rId11" Type="http://schemas.microsoft.com/office/2007/relationships/media" Target="../media/media92.WAV"/><Relationship Id="rId24" Type="http://schemas.microsoft.com/office/2007/relationships/media" Target="../media/media98.WAV"/><Relationship Id="rId32" Type="http://schemas.openxmlformats.org/officeDocument/2006/relationships/image" Target="../media/image65.png"/><Relationship Id="rId5" Type="http://schemas.microsoft.com/office/2007/relationships/media" Target="../media/media89.WAV"/><Relationship Id="rId15" Type="http://schemas.microsoft.com/office/2007/relationships/media" Target="../media/media94.WAV"/><Relationship Id="rId23" Type="http://schemas.openxmlformats.org/officeDocument/2006/relationships/audio" Target="NULL" TargetMode="External"/><Relationship Id="rId28" Type="http://schemas.openxmlformats.org/officeDocument/2006/relationships/image" Target="../media/image61.png"/><Relationship Id="rId10" Type="http://schemas.openxmlformats.org/officeDocument/2006/relationships/audio" Target="../media/media91.WAV"/><Relationship Id="rId19" Type="http://schemas.microsoft.com/office/2007/relationships/media" Target="../media/media96.WAV"/><Relationship Id="rId31" Type="http://schemas.openxmlformats.org/officeDocument/2006/relationships/image" Target="../media/image64.png"/><Relationship Id="rId4" Type="http://schemas.openxmlformats.org/officeDocument/2006/relationships/audio" Target="../media/media88.WAV"/><Relationship Id="rId9" Type="http://schemas.microsoft.com/office/2007/relationships/media" Target="../media/media91.WAV"/><Relationship Id="rId14" Type="http://schemas.openxmlformats.org/officeDocument/2006/relationships/audio" Target="../media/media93.WAV"/><Relationship Id="rId22" Type="http://schemas.openxmlformats.org/officeDocument/2006/relationships/audio" Target="../media/media97.WAV"/><Relationship Id="rId27" Type="http://schemas.openxmlformats.org/officeDocument/2006/relationships/image" Target="../media/image60.png"/><Relationship Id="rId30" Type="http://schemas.openxmlformats.org/officeDocument/2006/relationships/image" Target="../media/image63.png"/><Relationship Id="rId35" Type="http://schemas.openxmlformats.org/officeDocument/2006/relationships/image" Target="../media/image67.png"/></Relationships>
</file>

<file path=ppt/slides/_rels/slide16.xml.rels><?xml version="1.0" encoding="UTF-8" standalone="yes"?>
<Relationships xmlns="http://schemas.openxmlformats.org/package/2006/relationships"><Relationship Id="rId8" Type="http://schemas.microsoft.com/office/2007/relationships/media" Target="../media/media102.WAV"/><Relationship Id="rId13" Type="http://schemas.openxmlformats.org/officeDocument/2006/relationships/audio" Target="../media/media105.WAV"/><Relationship Id="rId18" Type="http://schemas.microsoft.com/office/2007/relationships/media" Target="../media/media108.WAV"/><Relationship Id="rId26" Type="http://schemas.openxmlformats.org/officeDocument/2006/relationships/image" Target="../media/image68.png"/><Relationship Id="rId3" Type="http://schemas.microsoft.com/office/2007/relationships/media" Target="../media/media100.WAV"/><Relationship Id="rId21" Type="http://schemas.openxmlformats.org/officeDocument/2006/relationships/audio" Target="../media/media109.WAV"/><Relationship Id="rId7" Type="http://schemas.openxmlformats.org/officeDocument/2006/relationships/audio" Target="NULL" TargetMode="External"/><Relationship Id="rId12" Type="http://schemas.microsoft.com/office/2007/relationships/media" Target="../media/media105.WAV"/><Relationship Id="rId17" Type="http://schemas.openxmlformats.org/officeDocument/2006/relationships/audio" Target="../media/media107.WAV"/><Relationship Id="rId25" Type="http://schemas.openxmlformats.org/officeDocument/2006/relationships/image" Target="../media/image18.png"/><Relationship Id="rId2" Type="http://schemas.openxmlformats.org/officeDocument/2006/relationships/audio" Target="../media/media99.WAV"/><Relationship Id="rId16" Type="http://schemas.microsoft.com/office/2007/relationships/media" Target="../media/media107.WAV"/><Relationship Id="rId20" Type="http://schemas.microsoft.com/office/2007/relationships/media" Target="../media/media109.WAV"/><Relationship Id="rId1" Type="http://schemas.microsoft.com/office/2007/relationships/media" Target="../media/media99.WAV"/><Relationship Id="rId6" Type="http://schemas.openxmlformats.org/officeDocument/2006/relationships/audio" Target="../media/media101.WAV"/><Relationship Id="rId11" Type="http://schemas.openxmlformats.org/officeDocument/2006/relationships/audio" Target="../media/media104.WAV"/><Relationship Id="rId24" Type="http://schemas.openxmlformats.org/officeDocument/2006/relationships/image" Target="../media/image59.jpeg"/><Relationship Id="rId5" Type="http://schemas.microsoft.com/office/2007/relationships/media" Target="../media/media101.WAV"/><Relationship Id="rId15" Type="http://schemas.openxmlformats.org/officeDocument/2006/relationships/audio" Target="../media/media106.WAV"/><Relationship Id="rId23" Type="http://schemas.openxmlformats.org/officeDocument/2006/relationships/slideLayout" Target="../slideLayouts/slideLayout2.xml"/><Relationship Id="rId28" Type="http://schemas.openxmlformats.org/officeDocument/2006/relationships/image" Target="../media/image41.png"/><Relationship Id="rId10" Type="http://schemas.microsoft.com/office/2007/relationships/media" Target="../media/media104.WAV"/><Relationship Id="rId19" Type="http://schemas.openxmlformats.org/officeDocument/2006/relationships/audio" Target="../media/media108.WAV"/><Relationship Id="rId4" Type="http://schemas.openxmlformats.org/officeDocument/2006/relationships/audio" Target="../media/media100.WAV"/><Relationship Id="rId9" Type="http://schemas.microsoft.com/office/2007/relationships/media" Target="../media/media103.WAV"/><Relationship Id="rId14" Type="http://schemas.microsoft.com/office/2007/relationships/media" Target="../media/media106.WAV"/><Relationship Id="rId22" Type="http://schemas.microsoft.com/office/2007/relationships/media" Target="../media/media110.WAV"/><Relationship Id="rId27" Type="http://schemas.openxmlformats.org/officeDocument/2006/relationships/image" Target="../media/image52.png"/></Relationships>
</file>

<file path=ppt/slides/_rels/slide17.xml.rels><?xml version="1.0" encoding="UTF-8" standalone="yes"?>
<Relationships xmlns="http://schemas.openxmlformats.org/package/2006/relationships"><Relationship Id="rId8" Type="http://schemas.microsoft.com/office/2007/relationships/media" Target="../media/media115.WAV"/><Relationship Id="rId13" Type="http://schemas.openxmlformats.org/officeDocument/2006/relationships/audio" Target="../media/media117.WAV"/><Relationship Id="rId18" Type="http://schemas.microsoft.com/office/2007/relationships/media" Target="../media/media120.WAV"/><Relationship Id="rId26" Type="http://schemas.openxmlformats.org/officeDocument/2006/relationships/image" Target="../media/image70.png"/><Relationship Id="rId3" Type="http://schemas.openxmlformats.org/officeDocument/2006/relationships/audio" Target="NULL" TargetMode="External"/><Relationship Id="rId21" Type="http://schemas.openxmlformats.org/officeDocument/2006/relationships/audio" Target="../media/media121.WAV"/><Relationship Id="rId7" Type="http://schemas.openxmlformats.org/officeDocument/2006/relationships/audio" Target="../media/media114.WAV"/><Relationship Id="rId12" Type="http://schemas.microsoft.com/office/2007/relationships/media" Target="../media/media117.WAV"/><Relationship Id="rId17" Type="http://schemas.openxmlformats.org/officeDocument/2006/relationships/audio" Target="../media/media119.WAV"/><Relationship Id="rId25" Type="http://schemas.openxmlformats.org/officeDocument/2006/relationships/image" Target="../media/image69.jpeg"/><Relationship Id="rId33" Type="http://schemas.openxmlformats.org/officeDocument/2006/relationships/image" Target="../media/image75.png"/><Relationship Id="rId2" Type="http://schemas.openxmlformats.org/officeDocument/2006/relationships/audio" Target="../media/media111.WAV"/><Relationship Id="rId16" Type="http://schemas.microsoft.com/office/2007/relationships/media" Target="../media/media119.WAV"/><Relationship Id="rId20" Type="http://schemas.microsoft.com/office/2007/relationships/media" Target="../media/media121.WAV"/><Relationship Id="rId29" Type="http://schemas.openxmlformats.org/officeDocument/2006/relationships/image" Target="../media/image73.png"/><Relationship Id="rId1" Type="http://schemas.microsoft.com/office/2007/relationships/media" Target="../media/media111.WAV"/><Relationship Id="rId6" Type="http://schemas.microsoft.com/office/2007/relationships/media" Target="../media/media114.WAV"/><Relationship Id="rId11" Type="http://schemas.openxmlformats.org/officeDocument/2006/relationships/audio" Target="../media/media116.WAV"/><Relationship Id="rId24" Type="http://schemas.openxmlformats.org/officeDocument/2006/relationships/slideLayout" Target="../slideLayouts/slideLayout2.xml"/><Relationship Id="rId32" Type="http://schemas.openxmlformats.org/officeDocument/2006/relationships/image" Target="../media/image74.png"/><Relationship Id="rId5" Type="http://schemas.microsoft.com/office/2007/relationships/media" Target="../media/media113.WAV"/><Relationship Id="rId15" Type="http://schemas.openxmlformats.org/officeDocument/2006/relationships/audio" Target="../media/media118.WAV"/><Relationship Id="rId23" Type="http://schemas.openxmlformats.org/officeDocument/2006/relationships/audio" Target="../media/media122.WAV"/><Relationship Id="rId28" Type="http://schemas.openxmlformats.org/officeDocument/2006/relationships/image" Target="../media/image72.png"/><Relationship Id="rId10" Type="http://schemas.microsoft.com/office/2007/relationships/media" Target="../media/media116.WAV"/><Relationship Id="rId19" Type="http://schemas.openxmlformats.org/officeDocument/2006/relationships/audio" Target="../media/media120.WAV"/><Relationship Id="rId31" Type="http://schemas.openxmlformats.org/officeDocument/2006/relationships/image" Target="../media/image41.png"/><Relationship Id="rId4" Type="http://schemas.microsoft.com/office/2007/relationships/media" Target="../media/media112.WAV"/><Relationship Id="rId9" Type="http://schemas.openxmlformats.org/officeDocument/2006/relationships/audio" Target="../media/media115.WAV"/><Relationship Id="rId14" Type="http://schemas.microsoft.com/office/2007/relationships/media" Target="../media/media118.WAV"/><Relationship Id="rId22" Type="http://schemas.microsoft.com/office/2007/relationships/media" Target="../media/media122.WAV"/><Relationship Id="rId27" Type="http://schemas.openxmlformats.org/officeDocument/2006/relationships/image" Target="../media/image71.png"/><Relationship Id="rId30" Type="http://schemas.openxmlformats.org/officeDocument/2006/relationships/image" Target="../media/image52.png"/></Relationships>
</file>

<file path=ppt/slides/_rels/slide18.xml.rels><?xml version="1.0" encoding="UTF-8" standalone="yes"?>
<Relationships xmlns="http://schemas.openxmlformats.org/package/2006/relationships"><Relationship Id="rId8" Type="http://schemas.openxmlformats.org/officeDocument/2006/relationships/audio" Target="../media/media126.WAV"/><Relationship Id="rId13" Type="http://schemas.microsoft.com/office/2007/relationships/media" Target="../media/media129.WAV"/><Relationship Id="rId18" Type="http://schemas.openxmlformats.org/officeDocument/2006/relationships/image" Target="../media/image69.jpeg"/><Relationship Id="rId3" Type="http://schemas.microsoft.com/office/2007/relationships/media" Target="../media/media124.WAV"/><Relationship Id="rId21" Type="http://schemas.openxmlformats.org/officeDocument/2006/relationships/image" Target="../media/image77.png"/><Relationship Id="rId7" Type="http://schemas.microsoft.com/office/2007/relationships/media" Target="../media/media126.WAV"/><Relationship Id="rId12" Type="http://schemas.microsoft.com/office/2007/relationships/media" Target="../media/media128.WAV"/><Relationship Id="rId17" Type="http://schemas.openxmlformats.org/officeDocument/2006/relationships/slideLayout" Target="../slideLayouts/slideLayout2.xml"/><Relationship Id="rId2" Type="http://schemas.openxmlformats.org/officeDocument/2006/relationships/audio" Target="../media/media123.WAV"/><Relationship Id="rId16" Type="http://schemas.openxmlformats.org/officeDocument/2006/relationships/audio" Target="../media/media130.WAV"/><Relationship Id="rId20" Type="http://schemas.openxmlformats.org/officeDocument/2006/relationships/image" Target="../media/image76.png"/><Relationship Id="rId1" Type="http://schemas.microsoft.com/office/2007/relationships/media" Target="../media/media123.WAV"/><Relationship Id="rId6" Type="http://schemas.openxmlformats.org/officeDocument/2006/relationships/audio" Target="../media/media125.WAV"/><Relationship Id="rId11" Type="http://schemas.openxmlformats.org/officeDocument/2006/relationships/audio" Target="NULL" TargetMode="External"/><Relationship Id="rId5" Type="http://schemas.microsoft.com/office/2007/relationships/media" Target="../media/media125.WAV"/><Relationship Id="rId15" Type="http://schemas.microsoft.com/office/2007/relationships/media" Target="../media/media130.WAV"/><Relationship Id="rId10" Type="http://schemas.openxmlformats.org/officeDocument/2006/relationships/audio" Target="../media/media127.WAV"/><Relationship Id="rId19" Type="http://schemas.openxmlformats.org/officeDocument/2006/relationships/image" Target="../media/image52.png"/><Relationship Id="rId4" Type="http://schemas.openxmlformats.org/officeDocument/2006/relationships/audio" Target="../media/media124.WAV"/><Relationship Id="rId9" Type="http://schemas.microsoft.com/office/2007/relationships/media" Target="../media/media127.WAV"/><Relationship Id="rId14" Type="http://schemas.openxmlformats.org/officeDocument/2006/relationships/audio" Target="../media/media129.WAV"/></Relationships>
</file>

<file path=ppt/slides/_rels/slide19.xml.rels><?xml version="1.0" encoding="UTF-8" standalone="yes"?>
<Relationships xmlns="http://schemas.openxmlformats.org/package/2006/relationships"><Relationship Id="rId8" Type="http://schemas.microsoft.com/office/2007/relationships/media" Target="../media/media134.WAV"/><Relationship Id="rId13" Type="http://schemas.microsoft.com/office/2007/relationships/media" Target="../media/media138.WAV"/><Relationship Id="rId18" Type="http://schemas.openxmlformats.org/officeDocument/2006/relationships/audio" Target="../media/media140.WAV"/><Relationship Id="rId26" Type="http://schemas.openxmlformats.org/officeDocument/2006/relationships/image" Target="../media/image82.png"/><Relationship Id="rId3" Type="http://schemas.microsoft.com/office/2007/relationships/media" Target="../media/media132.WAV"/><Relationship Id="rId21" Type="http://schemas.openxmlformats.org/officeDocument/2006/relationships/slideLayout" Target="../slideLayouts/slideLayout2.xml"/><Relationship Id="rId7" Type="http://schemas.openxmlformats.org/officeDocument/2006/relationships/audio" Target="NULL" TargetMode="External"/><Relationship Id="rId12" Type="http://schemas.microsoft.com/office/2007/relationships/media" Target="../media/media137.WAV"/><Relationship Id="rId17" Type="http://schemas.microsoft.com/office/2007/relationships/media" Target="../media/media140.WAV"/><Relationship Id="rId25" Type="http://schemas.openxmlformats.org/officeDocument/2006/relationships/image" Target="../media/image81.png"/><Relationship Id="rId33" Type="http://schemas.openxmlformats.org/officeDocument/2006/relationships/image" Target="../media/image69.jpeg"/><Relationship Id="rId2" Type="http://schemas.openxmlformats.org/officeDocument/2006/relationships/audio" Target="../media/media131.WAV"/><Relationship Id="rId16" Type="http://schemas.openxmlformats.org/officeDocument/2006/relationships/audio" Target="../media/media139.WAV"/><Relationship Id="rId20" Type="http://schemas.openxmlformats.org/officeDocument/2006/relationships/audio" Target="../media/media141.WAV"/><Relationship Id="rId29" Type="http://schemas.openxmlformats.org/officeDocument/2006/relationships/image" Target="../media/image85.png"/><Relationship Id="rId1" Type="http://schemas.microsoft.com/office/2007/relationships/media" Target="../media/media131.WAV"/><Relationship Id="rId6" Type="http://schemas.openxmlformats.org/officeDocument/2006/relationships/audio" Target="../media/media133.WAV"/><Relationship Id="rId11" Type="http://schemas.openxmlformats.org/officeDocument/2006/relationships/audio" Target="../media/media136.WAV"/><Relationship Id="rId24" Type="http://schemas.openxmlformats.org/officeDocument/2006/relationships/image" Target="../media/image80.png"/><Relationship Id="rId32" Type="http://schemas.openxmlformats.org/officeDocument/2006/relationships/image" Target="../media/image41.png"/><Relationship Id="rId5" Type="http://schemas.microsoft.com/office/2007/relationships/media" Target="../media/media133.WAV"/><Relationship Id="rId15" Type="http://schemas.microsoft.com/office/2007/relationships/media" Target="../media/media139.WAV"/><Relationship Id="rId23" Type="http://schemas.openxmlformats.org/officeDocument/2006/relationships/image" Target="../media/image79.png"/><Relationship Id="rId28" Type="http://schemas.openxmlformats.org/officeDocument/2006/relationships/image" Target="../media/image84.png"/><Relationship Id="rId10" Type="http://schemas.microsoft.com/office/2007/relationships/media" Target="../media/media136.WAV"/><Relationship Id="rId19" Type="http://schemas.microsoft.com/office/2007/relationships/media" Target="../media/media141.WAV"/><Relationship Id="rId31" Type="http://schemas.openxmlformats.org/officeDocument/2006/relationships/image" Target="../media/image87.png"/><Relationship Id="rId4" Type="http://schemas.openxmlformats.org/officeDocument/2006/relationships/audio" Target="../media/media132.WAV"/><Relationship Id="rId9" Type="http://schemas.microsoft.com/office/2007/relationships/media" Target="../media/media135.WAV"/><Relationship Id="rId14" Type="http://schemas.openxmlformats.org/officeDocument/2006/relationships/audio" Target="../media/media138.WAV"/><Relationship Id="rId22" Type="http://schemas.openxmlformats.org/officeDocument/2006/relationships/image" Target="../media/image78.png"/><Relationship Id="rId27" Type="http://schemas.openxmlformats.org/officeDocument/2006/relationships/image" Target="../media/image83.png"/><Relationship Id="rId30" Type="http://schemas.openxmlformats.org/officeDocument/2006/relationships/image" Target="../media/image86.png"/></Relationships>
</file>

<file path=ppt/slides/_rels/slide20.xml.rels><?xml version="1.0" encoding="UTF-8" standalone="yes"?>
<Relationships xmlns="http://schemas.openxmlformats.org/package/2006/relationships"><Relationship Id="rId26" Type="http://schemas.openxmlformats.org/officeDocument/2006/relationships/image" Target="../media/image98.png"/><Relationship Id="rId21" Type="http://schemas.openxmlformats.org/officeDocument/2006/relationships/image" Target="../media/image93.png"/><Relationship Id="rId34" Type="http://schemas.openxmlformats.org/officeDocument/2006/relationships/image" Target="../media/image106.png"/><Relationship Id="rId42" Type="http://schemas.openxmlformats.org/officeDocument/2006/relationships/image" Target="../media/image114.png"/><Relationship Id="rId47" Type="http://schemas.openxmlformats.org/officeDocument/2006/relationships/image" Target="../media/image119.png"/><Relationship Id="rId50" Type="http://schemas.openxmlformats.org/officeDocument/2006/relationships/image" Target="../media/image122.png"/><Relationship Id="rId55" Type="http://schemas.openxmlformats.org/officeDocument/2006/relationships/image" Target="../media/image127.png"/><Relationship Id="rId63" Type="http://schemas.openxmlformats.org/officeDocument/2006/relationships/image" Target="../media/image135.png"/><Relationship Id="rId68" Type="http://schemas.openxmlformats.org/officeDocument/2006/relationships/image" Target="../media/image140.png"/><Relationship Id="rId76" Type="http://schemas.openxmlformats.org/officeDocument/2006/relationships/image" Target="../media/image148.png"/><Relationship Id="rId84" Type="http://schemas.openxmlformats.org/officeDocument/2006/relationships/image" Target="../media/image156.png"/><Relationship Id="rId89" Type="http://schemas.openxmlformats.org/officeDocument/2006/relationships/image" Target="../media/image161.png"/><Relationship Id="rId97" Type="http://schemas.openxmlformats.org/officeDocument/2006/relationships/image" Target="../media/image169.png"/><Relationship Id="rId7" Type="http://schemas.microsoft.com/office/2007/relationships/media" Target="../media/media145.WAV"/><Relationship Id="rId71" Type="http://schemas.openxmlformats.org/officeDocument/2006/relationships/image" Target="../media/image143.png"/><Relationship Id="rId92" Type="http://schemas.openxmlformats.org/officeDocument/2006/relationships/image" Target="../media/image164.png"/><Relationship Id="rId2" Type="http://schemas.openxmlformats.org/officeDocument/2006/relationships/audio" Target="../media/media142.WAV"/><Relationship Id="rId16" Type="http://schemas.openxmlformats.org/officeDocument/2006/relationships/image" Target="../media/image88.png"/><Relationship Id="rId29" Type="http://schemas.openxmlformats.org/officeDocument/2006/relationships/image" Target="../media/image101.png"/><Relationship Id="rId11" Type="http://schemas.microsoft.com/office/2007/relationships/media" Target="../media/media147.WAV"/><Relationship Id="rId24" Type="http://schemas.openxmlformats.org/officeDocument/2006/relationships/image" Target="../media/image96.png"/><Relationship Id="rId32" Type="http://schemas.openxmlformats.org/officeDocument/2006/relationships/image" Target="../media/image104.png"/><Relationship Id="rId37" Type="http://schemas.openxmlformats.org/officeDocument/2006/relationships/image" Target="../media/image109.png"/><Relationship Id="rId40" Type="http://schemas.openxmlformats.org/officeDocument/2006/relationships/image" Target="../media/image112.png"/><Relationship Id="rId45" Type="http://schemas.openxmlformats.org/officeDocument/2006/relationships/image" Target="../media/image117.png"/><Relationship Id="rId53" Type="http://schemas.openxmlformats.org/officeDocument/2006/relationships/image" Target="../media/image125.png"/><Relationship Id="rId58" Type="http://schemas.openxmlformats.org/officeDocument/2006/relationships/image" Target="../media/image130.png"/><Relationship Id="rId66" Type="http://schemas.openxmlformats.org/officeDocument/2006/relationships/image" Target="../media/image138.png"/><Relationship Id="rId74" Type="http://schemas.openxmlformats.org/officeDocument/2006/relationships/image" Target="../media/image146.png"/><Relationship Id="rId79" Type="http://schemas.openxmlformats.org/officeDocument/2006/relationships/image" Target="../media/image151.png"/><Relationship Id="rId87" Type="http://schemas.openxmlformats.org/officeDocument/2006/relationships/image" Target="../media/image159.png"/><Relationship Id="rId5" Type="http://schemas.microsoft.com/office/2007/relationships/media" Target="../media/media144.WAV"/><Relationship Id="rId61" Type="http://schemas.openxmlformats.org/officeDocument/2006/relationships/image" Target="../media/image133.png"/><Relationship Id="rId82" Type="http://schemas.openxmlformats.org/officeDocument/2006/relationships/image" Target="../media/image154.png"/><Relationship Id="rId90" Type="http://schemas.openxmlformats.org/officeDocument/2006/relationships/image" Target="../media/image162.png"/><Relationship Id="rId95" Type="http://schemas.openxmlformats.org/officeDocument/2006/relationships/image" Target="../media/image167.png"/><Relationship Id="rId19" Type="http://schemas.openxmlformats.org/officeDocument/2006/relationships/image" Target="../media/image91.png"/><Relationship Id="rId14" Type="http://schemas.openxmlformats.org/officeDocument/2006/relationships/audio" Target="../media/media148.WAV"/><Relationship Id="rId22" Type="http://schemas.openxmlformats.org/officeDocument/2006/relationships/image" Target="../media/image94.png"/><Relationship Id="rId27" Type="http://schemas.openxmlformats.org/officeDocument/2006/relationships/image" Target="../media/image99.png"/><Relationship Id="rId30" Type="http://schemas.openxmlformats.org/officeDocument/2006/relationships/image" Target="../media/image102.png"/><Relationship Id="rId35" Type="http://schemas.openxmlformats.org/officeDocument/2006/relationships/image" Target="../media/image107.png"/><Relationship Id="rId43" Type="http://schemas.openxmlformats.org/officeDocument/2006/relationships/image" Target="../media/image115.png"/><Relationship Id="rId48" Type="http://schemas.openxmlformats.org/officeDocument/2006/relationships/image" Target="../media/image120.png"/><Relationship Id="rId56" Type="http://schemas.openxmlformats.org/officeDocument/2006/relationships/image" Target="../media/image128.png"/><Relationship Id="rId64" Type="http://schemas.openxmlformats.org/officeDocument/2006/relationships/image" Target="../media/image136.png"/><Relationship Id="rId69" Type="http://schemas.openxmlformats.org/officeDocument/2006/relationships/image" Target="../media/image141.png"/><Relationship Id="rId77" Type="http://schemas.openxmlformats.org/officeDocument/2006/relationships/image" Target="../media/image149.png"/><Relationship Id="rId100" Type="http://schemas.openxmlformats.org/officeDocument/2006/relationships/image" Target="../media/image24.png"/><Relationship Id="rId8" Type="http://schemas.openxmlformats.org/officeDocument/2006/relationships/audio" Target="../media/media145.WAV"/><Relationship Id="rId51" Type="http://schemas.openxmlformats.org/officeDocument/2006/relationships/image" Target="../media/image123.png"/><Relationship Id="rId72" Type="http://schemas.openxmlformats.org/officeDocument/2006/relationships/image" Target="../media/image144.png"/><Relationship Id="rId80" Type="http://schemas.openxmlformats.org/officeDocument/2006/relationships/image" Target="../media/image152.png"/><Relationship Id="rId85" Type="http://schemas.openxmlformats.org/officeDocument/2006/relationships/image" Target="../media/image157.png"/><Relationship Id="rId93" Type="http://schemas.openxmlformats.org/officeDocument/2006/relationships/image" Target="../media/image165.png"/><Relationship Id="rId98" Type="http://schemas.openxmlformats.org/officeDocument/2006/relationships/image" Target="../media/image170.png"/><Relationship Id="rId3" Type="http://schemas.microsoft.com/office/2007/relationships/media" Target="../media/media143.WAV"/><Relationship Id="rId12" Type="http://schemas.openxmlformats.org/officeDocument/2006/relationships/audio" Target="../media/media147.WAV"/><Relationship Id="rId17" Type="http://schemas.openxmlformats.org/officeDocument/2006/relationships/image" Target="../media/image89.png"/><Relationship Id="rId25" Type="http://schemas.openxmlformats.org/officeDocument/2006/relationships/image" Target="../media/image97.png"/><Relationship Id="rId33" Type="http://schemas.openxmlformats.org/officeDocument/2006/relationships/image" Target="../media/image105.png"/><Relationship Id="rId38" Type="http://schemas.openxmlformats.org/officeDocument/2006/relationships/image" Target="../media/image110.png"/><Relationship Id="rId46" Type="http://schemas.openxmlformats.org/officeDocument/2006/relationships/image" Target="../media/image118.png"/><Relationship Id="rId59" Type="http://schemas.openxmlformats.org/officeDocument/2006/relationships/image" Target="../media/image131.png"/><Relationship Id="rId67" Type="http://schemas.openxmlformats.org/officeDocument/2006/relationships/image" Target="../media/image139.png"/><Relationship Id="rId20" Type="http://schemas.openxmlformats.org/officeDocument/2006/relationships/image" Target="../media/image92.png"/><Relationship Id="rId41" Type="http://schemas.openxmlformats.org/officeDocument/2006/relationships/image" Target="../media/image113.png"/><Relationship Id="rId54" Type="http://schemas.openxmlformats.org/officeDocument/2006/relationships/image" Target="../media/image126.png"/><Relationship Id="rId62" Type="http://schemas.openxmlformats.org/officeDocument/2006/relationships/image" Target="../media/image134.png"/><Relationship Id="rId70" Type="http://schemas.openxmlformats.org/officeDocument/2006/relationships/image" Target="../media/image142.png"/><Relationship Id="rId75" Type="http://schemas.openxmlformats.org/officeDocument/2006/relationships/image" Target="../media/image147.png"/><Relationship Id="rId83" Type="http://schemas.openxmlformats.org/officeDocument/2006/relationships/image" Target="../media/image155.png"/><Relationship Id="rId88" Type="http://schemas.openxmlformats.org/officeDocument/2006/relationships/image" Target="../media/image160.png"/><Relationship Id="rId91" Type="http://schemas.openxmlformats.org/officeDocument/2006/relationships/image" Target="../media/image163.png"/><Relationship Id="rId96" Type="http://schemas.openxmlformats.org/officeDocument/2006/relationships/image" Target="../media/image168.png"/><Relationship Id="rId1" Type="http://schemas.microsoft.com/office/2007/relationships/media" Target="../media/media142.WAV"/><Relationship Id="rId6" Type="http://schemas.openxmlformats.org/officeDocument/2006/relationships/audio" Target="../media/media144.WAV"/><Relationship Id="rId15" Type="http://schemas.openxmlformats.org/officeDocument/2006/relationships/slideLayout" Target="../slideLayouts/slideLayout5.xml"/><Relationship Id="rId23" Type="http://schemas.openxmlformats.org/officeDocument/2006/relationships/image" Target="../media/image95.png"/><Relationship Id="rId28" Type="http://schemas.openxmlformats.org/officeDocument/2006/relationships/image" Target="../media/image100.png"/><Relationship Id="rId36" Type="http://schemas.openxmlformats.org/officeDocument/2006/relationships/image" Target="../media/image108.png"/><Relationship Id="rId49" Type="http://schemas.openxmlformats.org/officeDocument/2006/relationships/image" Target="../media/image121.png"/><Relationship Id="rId57" Type="http://schemas.openxmlformats.org/officeDocument/2006/relationships/image" Target="../media/image129.png"/><Relationship Id="rId10" Type="http://schemas.openxmlformats.org/officeDocument/2006/relationships/audio" Target="../media/media146.WAV"/><Relationship Id="rId31" Type="http://schemas.openxmlformats.org/officeDocument/2006/relationships/image" Target="../media/image103.png"/><Relationship Id="rId44" Type="http://schemas.openxmlformats.org/officeDocument/2006/relationships/image" Target="../media/image116.png"/><Relationship Id="rId52" Type="http://schemas.openxmlformats.org/officeDocument/2006/relationships/image" Target="../media/image124.png"/><Relationship Id="rId60" Type="http://schemas.openxmlformats.org/officeDocument/2006/relationships/image" Target="../media/image132.png"/><Relationship Id="rId65" Type="http://schemas.openxmlformats.org/officeDocument/2006/relationships/image" Target="../media/image137.png"/><Relationship Id="rId73" Type="http://schemas.openxmlformats.org/officeDocument/2006/relationships/image" Target="../media/image145.png"/><Relationship Id="rId78" Type="http://schemas.openxmlformats.org/officeDocument/2006/relationships/image" Target="../media/image150.png"/><Relationship Id="rId81" Type="http://schemas.openxmlformats.org/officeDocument/2006/relationships/image" Target="../media/image153.png"/><Relationship Id="rId86" Type="http://schemas.openxmlformats.org/officeDocument/2006/relationships/image" Target="../media/image158.png"/><Relationship Id="rId94" Type="http://schemas.openxmlformats.org/officeDocument/2006/relationships/image" Target="../media/image166.png"/><Relationship Id="rId99" Type="http://schemas.openxmlformats.org/officeDocument/2006/relationships/image" Target="../media/image171.png"/><Relationship Id="rId101" Type="http://schemas.openxmlformats.org/officeDocument/2006/relationships/image" Target="../media/image172.png"/><Relationship Id="rId4" Type="http://schemas.openxmlformats.org/officeDocument/2006/relationships/audio" Target="../media/media143.WAV"/><Relationship Id="rId9" Type="http://schemas.microsoft.com/office/2007/relationships/media" Target="../media/media146.WAV"/><Relationship Id="rId13" Type="http://schemas.microsoft.com/office/2007/relationships/media" Target="../media/media148.WAV"/><Relationship Id="rId18" Type="http://schemas.openxmlformats.org/officeDocument/2006/relationships/image" Target="../media/image90.png"/><Relationship Id="rId39" Type="http://schemas.openxmlformats.org/officeDocument/2006/relationships/image" Target="../media/image111.png"/></Relationships>
</file>

<file path=ppt/slides/_rels/slide21.xml.rels><?xml version="1.0" encoding="UTF-8" standalone="yes"?>
<Relationships xmlns="http://schemas.openxmlformats.org/package/2006/relationships"><Relationship Id="rId13" Type="http://schemas.microsoft.com/office/2007/relationships/media" Target="../media/media155.WAV"/><Relationship Id="rId18" Type="http://schemas.openxmlformats.org/officeDocument/2006/relationships/audio" Target="../media/media157.WAV"/><Relationship Id="rId26" Type="http://schemas.openxmlformats.org/officeDocument/2006/relationships/image" Target="../media/image173.png"/><Relationship Id="rId39" Type="http://schemas.openxmlformats.org/officeDocument/2006/relationships/image" Target="../media/image186.png"/><Relationship Id="rId3" Type="http://schemas.microsoft.com/office/2007/relationships/media" Target="../media/media150.WAV"/><Relationship Id="rId21" Type="http://schemas.microsoft.com/office/2007/relationships/media" Target="../media/media159.WAV"/><Relationship Id="rId34" Type="http://schemas.openxmlformats.org/officeDocument/2006/relationships/image" Target="../media/image181.png"/><Relationship Id="rId42" Type="http://schemas.openxmlformats.org/officeDocument/2006/relationships/image" Target="../media/image189.png"/><Relationship Id="rId47" Type="http://schemas.openxmlformats.org/officeDocument/2006/relationships/image" Target="../media/image194.png"/><Relationship Id="rId50" Type="http://schemas.openxmlformats.org/officeDocument/2006/relationships/image" Target="../media/image24.png"/><Relationship Id="rId7" Type="http://schemas.microsoft.com/office/2007/relationships/media" Target="../media/media152.WAV"/><Relationship Id="rId12" Type="http://schemas.openxmlformats.org/officeDocument/2006/relationships/audio" Target="../media/media154.WAV"/><Relationship Id="rId17" Type="http://schemas.microsoft.com/office/2007/relationships/media" Target="../media/media157.WAV"/><Relationship Id="rId25" Type="http://schemas.openxmlformats.org/officeDocument/2006/relationships/slideLayout" Target="../slideLayouts/slideLayout5.xml"/><Relationship Id="rId33" Type="http://schemas.openxmlformats.org/officeDocument/2006/relationships/image" Target="../media/image180.png"/><Relationship Id="rId38" Type="http://schemas.openxmlformats.org/officeDocument/2006/relationships/image" Target="../media/image185.png"/><Relationship Id="rId46" Type="http://schemas.openxmlformats.org/officeDocument/2006/relationships/image" Target="../media/image193.png"/><Relationship Id="rId2" Type="http://schemas.openxmlformats.org/officeDocument/2006/relationships/audio" Target="../media/media149.WAV"/><Relationship Id="rId16" Type="http://schemas.openxmlformats.org/officeDocument/2006/relationships/audio" Target="../media/media156.WAV"/><Relationship Id="rId20" Type="http://schemas.openxmlformats.org/officeDocument/2006/relationships/audio" Target="../media/media158.WAV"/><Relationship Id="rId29" Type="http://schemas.openxmlformats.org/officeDocument/2006/relationships/image" Target="../media/image176.png"/><Relationship Id="rId41" Type="http://schemas.openxmlformats.org/officeDocument/2006/relationships/image" Target="../media/image188.png"/><Relationship Id="rId1" Type="http://schemas.microsoft.com/office/2007/relationships/media" Target="../media/media149.WAV"/><Relationship Id="rId6" Type="http://schemas.openxmlformats.org/officeDocument/2006/relationships/audio" Target="../media/media151.WAV"/><Relationship Id="rId11" Type="http://schemas.microsoft.com/office/2007/relationships/media" Target="../media/media154.WAV"/><Relationship Id="rId24" Type="http://schemas.openxmlformats.org/officeDocument/2006/relationships/audio" Target="../media/media160.WAV"/><Relationship Id="rId32" Type="http://schemas.openxmlformats.org/officeDocument/2006/relationships/image" Target="../media/image179.png"/><Relationship Id="rId37" Type="http://schemas.openxmlformats.org/officeDocument/2006/relationships/image" Target="../media/image184.png"/><Relationship Id="rId40" Type="http://schemas.openxmlformats.org/officeDocument/2006/relationships/image" Target="../media/image187.png"/><Relationship Id="rId45" Type="http://schemas.openxmlformats.org/officeDocument/2006/relationships/image" Target="../media/image192.png"/><Relationship Id="rId5" Type="http://schemas.microsoft.com/office/2007/relationships/media" Target="../media/media151.WAV"/><Relationship Id="rId15" Type="http://schemas.microsoft.com/office/2007/relationships/media" Target="../media/media156.WAV"/><Relationship Id="rId23" Type="http://schemas.microsoft.com/office/2007/relationships/media" Target="../media/media160.WAV"/><Relationship Id="rId28" Type="http://schemas.openxmlformats.org/officeDocument/2006/relationships/image" Target="../media/image175.png"/><Relationship Id="rId36" Type="http://schemas.openxmlformats.org/officeDocument/2006/relationships/image" Target="../media/image183.png"/><Relationship Id="rId49" Type="http://schemas.openxmlformats.org/officeDocument/2006/relationships/image" Target="../media/image196.png"/><Relationship Id="rId10" Type="http://schemas.openxmlformats.org/officeDocument/2006/relationships/audio" Target="../media/media153.WAV"/><Relationship Id="rId19" Type="http://schemas.microsoft.com/office/2007/relationships/media" Target="../media/media158.WAV"/><Relationship Id="rId31" Type="http://schemas.openxmlformats.org/officeDocument/2006/relationships/image" Target="../media/image178.png"/><Relationship Id="rId44" Type="http://schemas.openxmlformats.org/officeDocument/2006/relationships/image" Target="../media/image191.png"/><Relationship Id="rId52" Type="http://schemas.openxmlformats.org/officeDocument/2006/relationships/image" Target="../media/image198.png"/><Relationship Id="rId4" Type="http://schemas.openxmlformats.org/officeDocument/2006/relationships/audio" Target="../media/media150.WAV"/><Relationship Id="rId9" Type="http://schemas.microsoft.com/office/2007/relationships/media" Target="../media/media153.WAV"/><Relationship Id="rId14" Type="http://schemas.openxmlformats.org/officeDocument/2006/relationships/audio" Target="../media/media155.WAV"/><Relationship Id="rId22" Type="http://schemas.openxmlformats.org/officeDocument/2006/relationships/audio" Target="../media/media159.WAV"/><Relationship Id="rId27" Type="http://schemas.openxmlformats.org/officeDocument/2006/relationships/image" Target="../media/image174.png"/><Relationship Id="rId30" Type="http://schemas.openxmlformats.org/officeDocument/2006/relationships/image" Target="../media/image177.png"/><Relationship Id="rId35" Type="http://schemas.openxmlformats.org/officeDocument/2006/relationships/image" Target="../media/image182.png"/><Relationship Id="rId43" Type="http://schemas.openxmlformats.org/officeDocument/2006/relationships/image" Target="../media/image190.png"/><Relationship Id="rId48" Type="http://schemas.openxmlformats.org/officeDocument/2006/relationships/image" Target="../media/image195.png"/><Relationship Id="rId8" Type="http://schemas.openxmlformats.org/officeDocument/2006/relationships/audio" Target="../media/media152.WAV"/><Relationship Id="rId51" Type="http://schemas.openxmlformats.org/officeDocument/2006/relationships/image" Target="../media/image197.png"/></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object 3"/>
          <p:cNvSpPr/>
          <p:nvPr/>
        </p:nvSpPr>
        <p:spPr>
          <a:xfrm>
            <a:off x="-152400" y="-76199"/>
            <a:ext cx="10439400" cy="8153400"/>
          </a:xfrm>
          <a:prstGeom prst="rect">
            <a:avLst/>
          </a:prstGeom>
          <a:blipFill>
            <a:blip r:embed="rId2" cstate="print"/>
            <a:stretch>
              <a:fillRect/>
            </a:stretch>
          </a:blipFill>
        </p:spPr>
        <p:txBody>
          <a:bodyPr wrap="square" lIns="0" tIns="0" rIns="0" bIns="0" rtlCol="0"/>
          <a:lstStyle/>
          <a:p>
            <a:endParaRPr/>
          </a:p>
        </p:txBody>
      </p:sp>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a:t>
            </a:r>
            <a:endParaRPr sz="1000">
              <a:latin typeface="Times New Roman"/>
              <a:cs typeface="Times New Roman"/>
            </a:endParaRPr>
          </a:p>
        </p:txBody>
      </p:sp>
      <p:sp>
        <p:nvSpPr>
          <p:cNvPr id="4" name="object 4"/>
          <p:cNvSpPr/>
          <p:nvPr/>
        </p:nvSpPr>
        <p:spPr>
          <a:xfrm>
            <a:off x="542544"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88976"/>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89737"/>
            <a:ext cx="396240" cy="113664"/>
          </a:xfrm>
          <a:custGeom>
            <a:avLst/>
            <a:gdLst/>
            <a:ahLst/>
            <a:cxnLst/>
            <a:rect l="l" t="t" r="r" b="b"/>
            <a:pathLst>
              <a:path w="396240" h="113664">
                <a:moveTo>
                  <a:pt x="0" y="113538"/>
                </a:moveTo>
                <a:lnTo>
                  <a:pt x="0" y="0"/>
                </a:lnTo>
                <a:lnTo>
                  <a:pt x="396239" y="0"/>
                </a:lnTo>
                <a:lnTo>
                  <a:pt x="396239" y="113538"/>
                </a:lnTo>
                <a:lnTo>
                  <a:pt x="0" y="113538"/>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217931"/>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218693"/>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32587"/>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32587"/>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33350"/>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32587"/>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33350"/>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60781"/>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90322"/>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90322"/>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61544"/>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61544"/>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59079"/>
            <a:ext cx="8878570" cy="90170"/>
          </a:xfrm>
          <a:custGeom>
            <a:avLst/>
            <a:gdLst/>
            <a:ahLst/>
            <a:cxnLst/>
            <a:rect l="l" t="t" r="r" b="b"/>
            <a:pathLst>
              <a:path w="8878570" h="90170">
                <a:moveTo>
                  <a:pt x="0" y="89915"/>
                </a:moveTo>
                <a:lnTo>
                  <a:pt x="8878062" y="89915"/>
                </a:lnTo>
                <a:lnTo>
                  <a:pt x="8878062" y="0"/>
                </a:lnTo>
                <a:lnTo>
                  <a:pt x="0" y="0"/>
                </a:lnTo>
                <a:lnTo>
                  <a:pt x="0" y="89915"/>
                </a:lnTo>
                <a:close/>
              </a:path>
            </a:pathLst>
          </a:custGeom>
          <a:solidFill>
            <a:srgbClr val="087C7C"/>
          </a:solidFill>
        </p:spPr>
        <p:txBody>
          <a:bodyPr wrap="square" lIns="0" tIns="0" rIns="0" bIns="0" rtlCol="0"/>
          <a:lstStyle/>
          <a:p>
            <a:endParaRPr/>
          </a:p>
        </p:txBody>
      </p:sp>
      <p:sp>
        <p:nvSpPr>
          <p:cNvPr id="25" name="object 25"/>
          <p:cNvSpPr/>
          <p:nvPr/>
        </p:nvSpPr>
        <p:spPr>
          <a:xfrm>
            <a:off x="600455" y="464058"/>
            <a:ext cx="8878570" cy="80010"/>
          </a:xfrm>
          <a:custGeom>
            <a:avLst/>
            <a:gdLst/>
            <a:ahLst/>
            <a:cxnLst/>
            <a:rect l="l" t="t" r="r" b="b"/>
            <a:pathLst>
              <a:path w="8878570" h="80009">
                <a:moveTo>
                  <a:pt x="0" y="80010"/>
                </a:moveTo>
                <a:lnTo>
                  <a:pt x="8878062" y="80010"/>
                </a:lnTo>
                <a:lnTo>
                  <a:pt x="8878062"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6" y="541785"/>
            <a:ext cx="8877935" cy="0"/>
          </a:xfrm>
          <a:custGeom>
            <a:avLst/>
            <a:gdLst/>
            <a:ahLst/>
            <a:cxnLst/>
            <a:rect l="l" t="t" r="r" b="b"/>
            <a:pathLst>
              <a:path w="8877935">
                <a:moveTo>
                  <a:pt x="0" y="0"/>
                </a:moveTo>
                <a:lnTo>
                  <a:pt x="8877375" y="0"/>
                </a:lnTo>
              </a:path>
            </a:pathLst>
          </a:custGeom>
          <a:ln w="4563">
            <a:solidFill>
              <a:srgbClr val="000000"/>
            </a:solidFill>
          </a:ln>
        </p:spPr>
        <p:txBody>
          <a:bodyPr wrap="square" lIns="0" tIns="0" rIns="0" bIns="0" rtlCol="0"/>
          <a:lstStyle/>
          <a:p>
            <a:endParaRPr/>
          </a:p>
        </p:txBody>
      </p:sp>
      <p:sp>
        <p:nvSpPr>
          <p:cNvPr id="27" name="object 27"/>
          <p:cNvSpPr/>
          <p:nvPr/>
        </p:nvSpPr>
        <p:spPr>
          <a:xfrm>
            <a:off x="600456" y="259081"/>
            <a:ext cx="8877935" cy="0"/>
          </a:xfrm>
          <a:custGeom>
            <a:avLst/>
            <a:gdLst/>
            <a:ahLst/>
            <a:cxnLst/>
            <a:rect l="l" t="t" r="r" b="b"/>
            <a:pathLst>
              <a:path w="8877935">
                <a:moveTo>
                  <a:pt x="0" y="0"/>
                </a:moveTo>
                <a:lnTo>
                  <a:pt x="8877374" y="0"/>
                </a:lnTo>
              </a:path>
            </a:pathLst>
          </a:custGeom>
          <a:ln w="4563">
            <a:solidFill>
              <a:srgbClr val="000000"/>
            </a:solidFill>
          </a:ln>
        </p:spPr>
        <p:txBody>
          <a:bodyPr wrap="square" lIns="0" tIns="0" rIns="0" bIns="0" rtlCol="0"/>
          <a:lstStyle/>
          <a:p>
            <a:endParaRPr/>
          </a:p>
        </p:txBody>
      </p:sp>
      <p:sp>
        <p:nvSpPr>
          <p:cNvPr id="28" name="object 28"/>
          <p:cNvSpPr/>
          <p:nvPr/>
        </p:nvSpPr>
        <p:spPr>
          <a:xfrm>
            <a:off x="600455" y="348995"/>
            <a:ext cx="8878570" cy="115570"/>
          </a:xfrm>
          <a:custGeom>
            <a:avLst/>
            <a:gdLst/>
            <a:ahLst/>
            <a:cxnLst/>
            <a:rect l="l" t="t" r="r" b="b"/>
            <a:pathLst>
              <a:path w="8878570" h="115570">
                <a:moveTo>
                  <a:pt x="0" y="0"/>
                </a:moveTo>
                <a:lnTo>
                  <a:pt x="0" y="115062"/>
                </a:lnTo>
                <a:lnTo>
                  <a:pt x="8878062" y="115062"/>
                </a:lnTo>
                <a:lnTo>
                  <a:pt x="8878062"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88976"/>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89737"/>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17931"/>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17931"/>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18693"/>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32587"/>
            <a:ext cx="28575" cy="456565"/>
          </a:xfrm>
          <a:custGeom>
            <a:avLst/>
            <a:gdLst/>
            <a:ahLst/>
            <a:cxnLst/>
            <a:rect l="l" t="t" r="r" b="b"/>
            <a:pathLst>
              <a:path w="28575" h="456565">
                <a:moveTo>
                  <a:pt x="0" y="456438"/>
                </a:moveTo>
                <a:lnTo>
                  <a:pt x="28194" y="456438"/>
                </a:lnTo>
                <a:lnTo>
                  <a:pt x="28194"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534906" y="132587"/>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535668" y="133350"/>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32587"/>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33350"/>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60781"/>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90322"/>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90322"/>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46125"/>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46125"/>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60781"/>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61544"/>
            <a:ext cx="188595" cy="425450"/>
          </a:xfrm>
          <a:custGeom>
            <a:avLst/>
            <a:gdLst/>
            <a:ahLst/>
            <a:cxnLst/>
            <a:rect l="l" t="t" r="r" b="b"/>
            <a:pathLst>
              <a:path w="188595" h="425450">
                <a:moveTo>
                  <a:pt x="188214" y="84581"/>
                </a:moveTo>
                <a:lnTo>
                  <a:pt x="187452" y="86105"/>
                </a:lnTo>
                <a:lnTo>
                  <a:pt x="183642" y="8991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60781"/>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61544"/>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89787"/>
            <a:ext cx="85090" cy="6501765"/>
          </a:xfrm>
          <a:custGeom>
            <a:avLst/>
            <a:gdLst/>
            <a:ahLst/>
            <a:cxnLst/>
            <a:rect l="l" t="t" r="r" b="b"/>
            <a:pathLst>
              <a:path w="85090" h="6501765">
                <a:moveTo>
                  <a:pt x="0" y="6501383"/>
                </a:moveTo>
                <a:lnTo>
                  <a:pt x="84581" y="6501383"/>
                </a:lnTo>
                <a:lnTo>
                  <a:pt x="84581" y="0"/>
                </a:lnTo>
                <a:lnTo>
                  <a:pt x="0" y="0"/>
                </a:lnTo>
                <a:lnTo>
                  <a:pt x="0" y="6501383"/>
                </a:lnTo>
                <a:close/>
              </a:path>
            </a:pathLst>
          </a:custGeom>
          <a:solidFill>
            <a:srgbClr val="087C7C"/>
          </a:solidFill>
        </p:spPr>
        <p:txBody>
          <a:bodyPr wrap="square" lIns="0" tIns="0" rIns="0" bIns="0" rtlCol="0"/>
          <a:lstStyle/>
          <a:p>
            <a:endParaRPr/>
          </a:p>
        </p:txBody>
      </p:sp>
      <p:sp>
        <p:nvSpPr>
          <p:cNvPr id="50" name="object 50"/>
          <p:cNvSpPr/>
          <p:nvPr/>
        </p:nvSpPr>
        <p:spPr>
          <a:xfrm>
            <a:off x="227838" y="589787"/>
            <a:ext cx="86360" cy="6501765"/>
          </a:xfrm>
          <a:custGeom>
            <a:avLst/>
            <a:gdLst/>
            <a:ahLst/>
            <a:cxnLst/>
            <a:rect l="l" t="t" r="r" b="b"/>
            <a:pathLst>
              <a:path w="86360" h="6501765">
                <a:moveTo>
                  <a:pt x="0" y="6501383"/>
                </a:moveTo>
                <a:lnTo>
                  <a:pt x="86105" y="6501383"/>
                </a:lnTo>
                <a:lnTo>
                  <a:pt x="86105" y="0"/>
                </a:lnTo>
                <a:lnTo>
                  <a:pt x="0" y="0"/>
                </a:lnTo>
                <a:lnTo>
                  <a:pt x="0" y="6501383"/>
                </a:lnTo>
                <a:close/>
              </a:path>
            </a:pathLst>
          </a:custGeom>
          <a:solidFill>
            <a:srgbClr val="087C7C"/>
          </a:solidFill>
        </p:spPr>
        <p:txBody>
          <a:bodyPr wrap="square" lIns="0" tIns="0" rIns="0" bIns="0" rtlCol="0"/>
          <a:lstStyle/>
          <a:p>
            <a:endParaRPr/>
          </a:p>
        </p:txBody>
      </p:sp>
      <p:sp>
        <p:nvSpPr>
          <p:cNvPr id="51" name="object 51"/>
          <p:cNvSpPr/>
          <p:nvPr/>
        </p:nvSpPr>
        <p:spPr>
          <a:xfrm>
            <a:off x="22859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2" name="object 52"/>
          <p:cNvSpPr/>
          <p:nvPr/>
        </p:nvSpPr>
        <p:spPr>
          <a:xfrm>
            <a:off x="313943" y="589787"/>
            <a:ext cx="115570" cy="6501765"/>
          </a:xfrm>
          <a:custGeom>
            <a:avLst/>
            <a:gdLst/>
            <a:ahLst/>
            <a:cxnLst/>
            <a:rect l="l" t="t" r="r" b="b"/>
            <a:pathLst>
              <a:path w="115570" h="6501765">
                <a:moveTo>
                  <a:pt x="0" y="0"/>
                </a:moveTo>
                <a:lnTo>
                  <a:pt x="0" y="6501383"/>
                </a:lnTo>
                <a:lnTo>
                  <a:pt x="115062" y="6501383"/>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89787"/>
            <a:ext cx="85090" cy="6501765"/>
          </a:xfrm>
          <a:custGeom>
            <a:avLst/>
            <a:gdLst/>
            <a:ahLst/>
            <a:cxnLst/>
            <a:rect l="l" t="t" r="r" b="b"/>
            <a:pathLst>
              <a:path w="85090" h="6501765">
                <a:moveTo>
                  <a:pt x="0" y="6501384"/>
                </a:moveTo>
                <a:lnTo>
                  <a:pt x="84582" y="6501384"/>
                </a:lnTo>
                <a:lnTo>
                  <a:pt x="84582" y="0"/>
                </a:lnTo>
                <a:lnTo>
                  <a:pt x="0" y="0"/>
                </a:lnTo>
                <a:lnTo>
                  <a:pt x="0" y="6501384"/>
                </a:lnTo>
                <a:close/>
              </a:path>
            </a:pathLst>
          </a:custGeom>
          <a:solidFill>
            <a:srgbClr val="087C7C"/>
          </a:solidFill>
        </p:spPr>
        <p:txBody>
          <a:bodyPr wrap="square" lIns="0" tIns="0" rIns="0" bIns="0" rtlCol="0"/>
          <a:lstStyle/>
          <a:p>
            <a:endParaRPr/>
          </a:p>
        </p:txBody>
      </p:sp>
      <p:sp>
        <p:nvSpPr>
          <p:cNvPr id="54" name="object 54"/>
          <p:cNvSpPr/>
          <p:nvPr/>
        </p:nvSpPr>
        <p:spPr>
          <a:xfrm>
            <a:off x="9563100" y="589787"/>
            <a:ext cx="86360" cy="6501765"/>
          </a:xfrm>
          <a:custGeom>
            <a:avLst/>
            <a:gdLst/>
            <a:ahLst/>
            <a:cxnLst/>
            <a:rect l="l" t="t" r="r" b="b"/>
            <a:pathLst>
              <a:path w="86359" h="6501765">
                <a:moveTo>
                  <a:pt x="0" y="6501384"/>
                </a:moveTo>
                <a:lnTo>
                  <a:pt x="86105" y="6501384"/>
                </a:lnTo>
                <a:lnTo>
                  <a:pt x="86105" y="0"/>
                </a:lnTo>
                <a:lnTo>
                  <a:pt x="0" y="0"/>
                </a:lnTo>
                <a:lnTo>
                  <a:pt x="0" y="6501384"/>
                </a:lnTo>
                <a:close/>
              </a:path>
            </a:pathLst>
          </a:custGeom>
          <a:solidFill>
            <a:srgbClr val="087C7C"/>
          </a:solidFill>
        </p:spPr>
        <p:txBody>
          <a:bodyPr wrap="square" lIns="0" tIns="0" rIns="0" bIns="0" rtlCol="0"/>
          <a:lstStyle/>
          <a:p>
            <a:endParaRPr/>
          </a:p>
        </p:txBody>
      </p:sp>
      <p:sp>
        <p:nvSpPr>
          <p:cNvPr id="55" name="object 55"/>
          <p:cNvSpPr/>
          <p:nvPr/>
        </p:nvSpPr>
        <p:spPr>
          <a:xfrm>
            <a:off x="9563727" y="589788"/>
            <a:ext cx="283845" cy="6501130"/>
          </a:xfrm>
          <a:custGeom>
            <a:avLst/>
            <a:gdLst/>
            <a:ahLst/>
            <a:cxnLst/>
            <a:rect l="l" t="t" r="r" b="b"/>
            <a:pathLst>
              <a:path w="283845" h="6501130">
                <a:moveTo>
                  <a:pt x="283458" y="0"/>
                </a:moveTo>
                <a:lnTo>
                  <a:pt x="283458" y="6500589"/>
                </a:lnTo>
                <a:lnTo>
                  <a:pt x="0" y="6500589"/>
                </a:lnTo>
                <a:lnTo>
                  <a:pt x="0" y="0"/>
                </a:lnTo>
              </a:path>
            </a:pathLst>
          </a:custGeom>
          <a:ln w="4679">
            <a:solidFill>
              <a:srgbClr val="000000"/>
            </a:solidFill>
          </a:ln>
        </p:spPr>
        <p:txBody>
          <a:bodyPr wrap="square" lIns="0" tIns="0" rIns="0" bIns="0" rtlCol="0"/>
          <a:lstStyle/>
          <a:p>
            <a:endParaRPr/>
          </a:p>
        </p:txBody>
      </p:sp>
      <p:sp>
        <p:nvSpPr>
          <p:cNvPr id="56" name="object 56"/>
          <p:cNvSpPr/>
          <p:nvPr/>
        </p:nvSpPr>
        <p:spPr>
          <a:xfrm>
            <a:off x="9649206" y="589787"/>
            <a:ext cx="115570" cy="6501765"/>
          </a:xfrm>
          <a:custGeom>
            <a:avLst/>
            <a:gdLst/>
            <a:ahLst/>
            <a:cxnLst/>
            <a:rect l="l" t="t" r="r" b="b"/>
            <a:pathLst>
              <a:path w="115570" h="6501765">
                <a:moveTo>
                  <a:pt x="0" y="0"/>
                </a:moveTo>
                <a:lnTo>
                  <a:pt x="0" y="6501384"/>
                </a:lnTo>
                <a:lnTo>
                  <a:pt x="115061" y="6501384"/>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147559"/>
            <a:ext cx="28575" cy="29209"/>
          </a:xfrm>
          <a:custGeom>
            <a:avLst/>
            <a:gdLst/>
            <a:ahLst/>
            <a:cxnLst/>
            <a:rect l="l" t="t" r="r" b="b"/>
            <a:pathLst>
              <a:path w="28575" h="29209">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58" name="object 58"/>
          <p:cNvSpPr/>
          <p:nvPr/>
        </p:nvSpPr>
        <p:spPr>
          <a:xfrm>
            <a:off x="171450"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9" name="object 59"/>
          <p:cNvSpPr/>
          <p:nvPr/>
        </p:nvSpPr>
        <p:spPr>
          <a:xfrm>
            <a:off x="172212"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176516"/>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091171"/>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99644" y="7091171"/>
            <a:ext cx="29209" cy="456565"/>
          </a:xfrm>
          <a:custGeom>
            <a:avLst/>
            <a:gdLst/>
            <a:ahLst/>
            <a:cxnLst/>
            <a:rect l="l" t="t" r="r" b="b"/>
            <a:pathLst>
              <a:path w="29210"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200405" y="7091933"/>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119366"/>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248906"/>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204709"/>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204709"/>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119366"/>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120128"/>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220711"/>
            <a:ext cx="8877300" cy="79375"/>
          </a:xfrm>
          <a:custGeom>
            <a:avLst/>
            <a:gdLst/>
            <a:ahLst/>
            <a:cxnLst/>
            <a:rect l="l" t="t" r="r" b="b"/>
            <a:pathLst>
              <a:path w="8877300" h="79375">
                <a:moveTo>
                  <a:pt x="0" y="79248"/>
                </a:moveTo>
                <a:lnTo>
                  <a:pt x="8877299" y="79248"/>
                </a:lnTo>
                <a:lnTo>
                  <a:pt x="8877299"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415021"/>
            <a:ext cx="8877300" cy="89535"/>
          </a:xfrm>
          <a:custGeom>
            <a:avLst/>
            <a:gdLst/>
            <a:ahLst/>
            <a:cxnLst/>
            <a:rect l="l" t="t" r="r" b="b"/>
            <a:pathLst>
              <a:path w="8877300" h="89534">
                <a:moveTo>
                  <a:pt x="0" y="89154"/>
                </a:moveTo>
                <a:lnTo>
                  <a:pt x="8877299" y="89154"/>
                </a:lnTo>
                <a:lnTo>
                  <a:pt x="8877299"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6" y="7220775"/>
            <a:ext cx="8832850" cy="0"/>
          </a:xfrm>
          <a:custGeom>
            <a:avLst/>
            <a:gdLst/>
            <a:ahLst/>
            <a:cxnLst/>
            <a:rect l="l" t="t" r="r" b="b"/>
            <a:pathLst>
              <a:path w="8832850">
                <a:moveTo>
                  <a:pt x="0" y="0"/>
                </a:moveTo>
                <a:lnTo>
                  <a:pt x="8832443" y="0"/>
                </a:lnTo>
              </a:path>
            </a:pathLst>
          </a:custGeom>
          <a:ln w="4563">
            <a:solidFill>
              <a:srgbClr val="000000"/>
            </a:solidFill>
          </a:ln>
        </p:spPr>
        <p:txBody>
          <a:bodyPr wrap="square" lIns="0" tIns="0" rIns="0" bIns="0" rtlCol="0"/>
          <a:lstStyle/>
          <a:p>
            <a:endParaRPr/>
          </a:p>
        </p:txBody>
      </p:sp>
      <p:sp>
        <p:nvSpPr>
          <p:cNvPr id="80" name="object 80"/>
          <p:cNvSpPr/>
          <p:nvPr/>
        </p:nvSpPr>
        <p:spPr>
          <a:xfrm>
            <a:off x="600456" y="7501953"/>
            <a:ext cx="8832850" cy="0"/>
          </a:xfrm>
          <a:custGeom>
            <a:avLst/>
            <a:gdLst/>
            <a:ahLst/>
            <a:cxnLst/>
            <a:rect l="l" t="t" r="r" b="b"/>
            <a:pathLst>
              <a:path w="8832850">
                <a:moveTo>
                  <a:pt x="0" y="0"/>
                </a:moveTo>
                <a:lnTo>
                  <a:pt x="8832446" y="0"/>
                </a:lnTo>
              </a:path>
            </a:pathLst>
          </a:custGeom>
          <a:ln w="4563">
            <a:solidFill>
              <a:srgbClr val="000000"/>
            </a:solidFill>
          </a:ln>
        </p:spPr>
        <p:txBody>
          <a:bodyPr wrap="square" lIns="0" tIns="0" rIns="0" bIns="0" rtlCol="0"/>
          <a:lstStyle/>
          <a:p>
            <a:endParaRPr/>
          </a:p>
        </p:txBody>
      </p:sp>
      <p:sp>
        <p:nvSpPr>
          <p:cNvPr id="81" name="object 81"/>
          <p:cNvSpPr/>
          <p:nvPr/>
        </p:nvSpPr>
        <p:spPr>
          <a:xfrm>
            <a:off x="600455" y="7299959"/>
            <a:ext cx="8877300" cy="115570"/>
          </a:xfrm>
          <a:custGeom>
            <a:avLst/>
            <a:gdLst/>
            <a:ahLst/>
            <a:cxnLst/>
            <a:rect l="l" t="t" r="r" b="b"/>
            <a:pathLst>
              <a:path w="8877300" h="115570">
                <a:moveTo>
                  <a:pt x="0" y="0"/>
                </a:moveTo>
                <a:lnTo>
                  <a:pt x="0" y="115061"/>
                </a:lnTo>
                <a:lnTo>
                  <a:pt x="8877299" y="115061"/>
                </a:lnTo>
                <a:lnTo>
                  <a:pt x="8877299"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3" name="object 83"/>
          <p:cNvSpPr/>
          <p:nvPr/>
        </p:nvSpPr>
        <p:spPr>
          <a:xfrm>
            <a:off x="9506711" y="7147559"/>
            <a:ext cx="28575" cy="29209"/>
          </a:xfrm>
          <a:custGeom>
            <a:avLst/>
            <a:gdLst/>
            <a:ahLst/>
            <a:cxnLst/>
            <a:rect l="l" t="t" r="r" b="b"/>
            <a:pathLst>
              <a:path w="28575" h="29209">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84" name="object 84"/>
          <p:cNvSpPr/>
          <p:nvPr/>
        </p:nvSpPr>
        <p:spPr>
          <a:xfrm>
            <a:off x="9507473" y="7148321"/>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176516"/>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176516"/>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177278"/>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091171"/>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091933"/>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091171"/>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091933"/>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119366"/>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24890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24890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204709"/>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204709"/>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119366"/>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120128"/>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119366"/>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120128"/>
            <a:ext cx="218440" cy="425450"/>
          </a:xfrm>
          <a:custGeom>
            <a:avLst/>
            <a:gdLst/>
            <a:ahLst/>
            <a:cxnLst/>
            <a:rect l="l" t="t" r="r" b="b"/>
            <a:pathLst>
              <a:path w="218440" h="425450">
                <a:moveTo>
                  <a:pt x="217931" y="66294"/>
                </a:moveTo>
                <a:lnTo>
                  <a:pt x="217931" y="67056"/>
                </a:lnTo>
                <a:lnTo>
                  <a:pt x="217169" y="67818"/>
                </a:lnTo>
                <a:lnTo>
                  <a:pt x="214883" y="68580"/>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37" name="object 137"/>
          <p:cNvSpPr/>
          <p:nvPr/>
        </p:nvSpPr>
        <p:spPr>
          <a:xfrm>
            <a:off x="3796668" y="2248316"/>
            <a:ext cx="2456426" cy="1866484"/>
          </a:xfrm>
          <a:prstGeom prst="rect">
            <a:avLst/>
          </a:prstGeom>
          <a:blipFill>
            <a:blip r:embed="rId3" cstate="print"/>
            <a:stretch>
              <a:fillRect/>
            </a:stretch>
          </a:blipFill>
        </p:spPr>
        <p:txBody>
          <a:bodyPr wrap="square" lIns="0" tIns="0" rIns="0" bIns="0" rtlCol="0"/>
          <a:lstStyle/>
          <a:p>
            <a:endParaRPr/>
          </a:p>
        </p:txBody>
      </p:sp>
      <p:sp>
        <p:nvSpPr>
          <p:cNvPr id="214" name="TextBox 213"/>
          <p:cNvSpPr txBox="1"/>
          <p:nvPr/>
        </p:nvSpPr>
        <p:spPr>
          <a:xfrm>
            <a:off x="494031" y="750094"/>
            <a:ext cx="9038586" cy="1354217"/>
          </a:xfrm>
          <a:prstGeom prst="rect">
            <a:avLst/>
          </a:prstGeom>
          <a:noFill/>
        </p:spPr>
        <p:txBody>
          <a:bodyPr wrap="square" rtlCol="0">
            <a:spAutoFit/>
          </a:bodyPr>
          <a:lstStyle/>
          <a:p>
            <a:pPr algn="ctr"/>
            <a:r>
              <a:rPr lang="en-GB" sz="5000" spc="-150" dirty="0" err="1">
                <a:solidFill>
                  <a:srgbClr val="FF0000"/>
                </a:solidFill>
                <a:effectLst>
                  <a:outerShdw blurRad="38100" dist="38100" dir="2700000" algn="tl">
                    <a:srgbClr val="000000">
                      <a:alpha val="43137"/>
                    </a:srgbClr>
                  </a:outerShdw>
                </a:effectLst>
              </a:rPr>
              <a:t>Continwwm</a:t>
            </a:r>
            <a:r>
              <a:rPr lang="en-GB" sz="5000" spc="-150" dirty="0">
                <a:solidFill>
                  <a:srgbClr val="FF0000"/>
                </a:solidFill>
                <a:effectLst>
                  <a:outerShdw blurRad="38100" dist="38100" dir="2700000" algn="tl">
                    <a:srgbClr val="000000">
                      <a:alpha val="43137"/>
                    </a:srgbClr>
                  </a:outerShdw>
                </a:effectLst>
              </a:rPr>
              <a:t> </a:t>
            </a:r>
            <a:r>
              <a:rPr lang="en-GB" sz="5000" spc="-150" dirty="0" err="1">
                <a:solidFill>
                  <a:srgbClr val="FF0000"/>
                </a:solidFill>
                <a:effectLst>
                  <a:outerShdw blurRad="38100" dist="38100" dir="2700000" algn="tl">
                    <a:srgbClr val="000000">
                      <a:alpha val="43137"/>
                    </a:srgbClr>
                  </a:outerShdw>
                </a:effectLst>
              </a:rPr>
              <a:t>Patrymau</a:t>
            </a:r>
            <a:r>
              <a:rPr lang="en-GB" sz="5000" spc="-150" dirty="0">
                <a:solidFill>
                  <a:srgbClr val="FF0000"/>
                </a:solidFill>
                <a:effectLst>
                  <a:outerShdw blurRad="38100" dist="38100" dir="2700000" algn="tl">
                    <a:srgbClr val="000000">
                      <a:alpha val="43137"/>
                    </a:srgbClr>
                  </a:outerShdw>
                </a:effectLst>
              </a:rPr>
              <a:t> </a:t>
            </a:r>
            <a:r>
              <a:rPr lang="en-GB" sz="5000" spc="-150" dirty="0" err="1">
                <a:solidFill>
                  <a:srgbClr val="FF0000"/>
                </a:solidFill>
                <a:effectLst>
                  <a:outerShdw blurRad="38100" dist="38100" dir="2700000" algn="tl">
                    <a:srgbClr val="000000">
                      <a:alpha val="43137"/>
                    </a:srgbClr>
                  </a:outerShdw>
                </a:effectLst>
              </a:rPr>
              <a:t>Iaith</a:t>
            </a:r>
            <a:endParaRPr lang="en-GB" sz="5000" spc="-150" dirty="0">
              <a:solidFill>
                <a:srgbClr val="FF0000"/>
              </a:solidFill>
              <a:effectLst>
                <a:outerShdw blurRad="38100" dist="38100" dir="2700000" algn="tl">
                  <a:srgbClr val="000000">
                    <a:alpha val="43137"/>
                  </a:srgbClr>
                </a:outerShdw>
              </a:effectLst>
            </a:endParaRPr>
          </a:p>
          <a:p>
            <a:pPr algn="ctr"/>
            <a:r>
              <a:rPr lang="en-GB" sz="3200" dirty="0" err="1">
                <a:effectLst>
                  <a:outerShdw blurRad="38100" dist="38100" dir="2700000" algn="tl">
                    <a:srgbClr val="000000">
                      <a:alpha val="43137"/>
                    </a:srgbClr>
                  </a:outerShdw>
                </a:effectLst>
              </a:rPr>
              <a:t>Cyfnod</a:t>
            </a:r>
            <a:r>
              <a:rPr lang="en-GB" sz="3200" dirty="0">
                <a:effectLst>
                  <a:outerShdw blurRad="38100" dist="38100" dir="2700000" algn="tl">
                    <a:srgbClr val="000000">
                      <a:alpha val="43137"/>
                    </a:srgbClr>
                  </a:outerShdw>
                </a:effectLst>
              </a:rPr>
              <a:t> </a:t>
            </a:r>
            <a:r>
              <a:rPr lang="en-GB" sz="3200" dirty="0" err="1">
                <a:effectLst>
                  <a:outerShdw blurRad="38100" dist="38100" dir="2700000" algn="tl">
                    <a:srgbClr val="000000">
                      <a:alpha val="43137"/>
                    </a:srgbClr>
                  </a:outerShdw>
                </a:effectLst>
              </a:rPr>
              <a:t>Allweddol</a:t>
            </a:r>
            <a:r>
              <a:rPr lang="en-GB" sz="3200" dirty="0">
                <a:effectLst>
                  <a:outerShdw blurRad="38100" dist="38100" dir="2700000" algn="tl">
                    <a:srgbClr val="000000">
                      <a:alpha val="43137"/>
                    </a:srgbClr>
                  </a:outerShdw>
                </a:effectLst>
              </a:rPr>
              <a:t> 2</a:t>
            </a:r>
          </a:p>
        </p:txBody>
      </p:sp>
      <p:sp>
        <p:nvSpPr>
          <p:cNvPr id="216" name="TextBox 215"/>
          <p:cNvSpPr txBox="1"/>
          <p:nvPr/>
        </p:nvSpPr>
        <p:spPr>
          <a:xfrm>
            <a:off x="533400" y="4267200"/>
            <a:ext cx="9038586" cy="2123658"/>
          </a:xfrm>
          <a:prstGeom prst="rect">
            <a:avLst/>
          </a:prstGeom>
          <a:noFill/>
        </p:spPr>
        <p:txBody>
          <a:bodyPr wrap="square" rtlCol="0">
            <a:spAutoFit/>
          </a:bodyPr>
          <a:lstStyle/>
          <a:p>
            <a:pPr algn="ctr"/>
            <a:r>
              <a:rPr lang="en-GB" sz="5000" spc="-150" dirty="0">
                <a:solidFill>
                  <a:srgbClr val="FF0000"/>
                </a:solidFill>
                <a:effectLst>
                  <a:outerShdw blurRad="38100" dist="38100" dir="2700000" algn="tl">
                    <a:srgbClr val="000000">
                      <a:alpha val="43137"/>
                    </a:srgbClr>
                  </a:outerShdw>
                </a:effectLst>
              </a:rPr>
              <a:t>Continuum of Welsh Language Patterns</a:t>
            </a:r>
          </a:p>
          <a:p>
            <a:pPr algn="ctr"/>
            <a:r>
              <a:rPr lang="en-GB" sz="3200" dirty="0">
                <a:effectLst>
                  <a:outerShdw blurRad="38100" dist="38100" dir="2700000" algn="tl">
                    <a:srgbClr val="000000">
                      <a:alpha val="43137"/>
                    </a:srgbClr>
                  </a:outerShdw>
                </a:effectLst>
              </a:rPr>
              <a:t>Key Stage 2</a:t>
            </a:r>
          </a:p>
        </p:txBody>
      </p:sp>
      <p:pic>
        <p:nvPicPr>
          <p:cNvPr id="218" name="Picture 2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3400" y="6425168"/>
            <a:ext cx="1447800" cy="66143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152400" y="-76199"/>
            <a:ext cx="10439400" cy="81534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5" y="519676"/>
            <a:ext cx="8949055" cy="0"/>
          </a:xfrm>
          <a:custGeom>
            <a:avLst/>
            <a:gdLst/>
            <a:ahLst/>
            <a:cxnLst/>
            <a:rect l="l" t="t" r="r" b="b"/>
            <a:pathLst>
              <a:path w="8949055">
                <a:moveTo>
                  <a:pt x="0" y="0"/>
                </a:moveTo>
                <a:lnTo>
                  <a:pt x="8948953"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50"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506"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5"/>
            <a:ext cx="8904605" cy="0"/>
          </a:xfrm>
          <a:custGeom>
            <a:avLst/>
            <a:gdLst/>
            <a:ahLst/>
            <a:cxnLst/>
            <a:rect l="l" t="t" r="r" b="b"/>
            <a:pathLst>
              <a:path w="8904605">
                <a:moveTo>
                  <a:pt x="0" y="0"/>
                </a:moveTo>
                <a:lnTo>
                  <a:pt x="8904008"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0"/>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3" name="object 103"/>
          <p:cNvSpPr txBox="1">
            <a:spLocks noGrp="1"/>
          </p:cNvSpPr>
          <p:nvPr>
            <p:ph type="title"/>
          </p:nvPr>
        </p:nvSpPr>
        <p:spPr>
          <a:xfrm>
            <a:off x="685800" y="838200"/>
            <a:ext cx="8686800" cy="566181"/>
          </a:xfrm>
          <a:prstGeom prst="rect">
            <a:avLst/>
          </a:prstGeom>
        </p:spPr>
        <p:txBody>
          <a:bodyPr vert="horz" wrap="square" lIns="0" tIns="12065" rIns="0" bIns="0" rtlCol="0">
            <a:spAutoFit/>
          </a:bodyPr>
          <a:lstStyle/>
          <a:p>
            <a:pPr marL="12700" algn="ctr">
              <a:lnSpc>
                <a:spcPct val="100000"/>
              </a:lnSpc>
              <a:spcBef>
                <a:spcPts val="95"/>
              </a:spcBef>
            </a:pPr>
            <a:r>
              <a:rPr lang="en-GB" sz="3600" dirty="0" err="1">
                <a:latin typeface="+mn-lt"/>
              </a:rPr>
              <a:t>Cydnabyddiaethau</a:t>
            </a:r>
            <a:r>
              <a:rPr lang="en-GB" sz="3600" dirty="0">
                <a:latin typeface="+mn-lt"/>
              </a:rPr>
              <a:t>/ Acknowledgements</a:t>
            </a:r>
            <a:endParaRPr sz="3600" dirty="0">
              <a:latin typeface="+mn-lt"/>
            </a:endParaRPr>
          </a:p>
        </p:txBody>
      </p:sp>
      <p:sp>
        <p:nvSpPr>
          <p:cNvPr id="104" name="TextBox 103"/>
          <p:cNvSpPr txBox="1"/>
          <p:nvPr/>
        </p:nvSpPr>
        <p:spPr>
          <a:xfrm>
            <a:off x="1244958" y="1720612"/>
            <a:ext cx="7521703" cy="4893647"/>
          </a:xfrm>
          <a:prstGeom prst="rect">
            <a:avLst/>
          </a:prstGeom>
          <a:noFill/>
        </p:spPr>
        <p:txBody>
          <a:bodyPr wrap="square" rtlCol="0">
            <a:spAutoFit/>
          </a:bodyPr>
          <a:lstStyle/>
          <a:p>
            <a:r>
              <a:rPr lang="en-US" sz="2400" dirty="0" err="1"/>
              <a:t>Hoffai</a:t>
            </a:r>
            <a:r>
              <a:rPr lang="en-US" sz="2400" dirty="0"/>
              <a:t> </a:t>
            </a:r>
            <a:r>
              <a:rPr lang="en-US" sz="2400" dirty="0" err="1"/>
              <a:t>tîm</a:t>
            </a:r>
            <a:r>
              <a:rPr lang="en-US" sz="2400" dirty="0"/>
              <a:t> </a:t>
            </a:r>
            <a:r>
              <a:rPr lang="en-US" sz="2400" dirty="0" err="1"/>
              <a:t>Swyddogion</a:t>
            </a:r>
            <a:r>
              <a:rPr lang="en-US" sz="2400" dirty="0"/>
              <a:t> y </a:t>
            </a:r>
            <a:r>
              <a:rPr lang="en-US" sz="2400" dirty="0" err="1"/>
              <a:t>Gymraeg</a:t>
            </a:r>
            <a:r>
              <a:rPr lang="en-US" sz="2400" dirty="0"/>
              <a:t> </a:t>
            </a:r>
            <a:r>
              <a:rPr lang="en-US" sz="2400" dirty="0" err="1"/>
              <a:t>mewn</a:t>
            </a:r>
            <a:r>
              <a:rPr lang="en-US" sz="2400" dirty="0"/>
              <a:t> </a:t>
            </a:r>
            <a:r>
              <a:rPr lang="en-US" sz="2400" dirty="0" err="1"/>
              <a:t>Addysg</a:t>
            </a:r>
            <a:r>
              <a:rPr lang="en-US" sz="2400" dirty="0"/>
              <a:t> </a:t>
            </a:r>
            <a:r>
              <a:rPr lang="en-US" sz="2400" dirty="0" err="1"/>
              <a:t>Consortiwm</a:t>
            </a:r>
            <a:r>
              <a:rPr lang="en-US" sz="2400" dirty="0"/>
              <a:t> </a:t>
            </a:r>
            <a:r>
              <a:rPr lang="en-US" sz="2400" dirty="0" err="1"/>
              <a:t>Canolbarth</a:t>
            </a:r>
            <a:r>
              <a:rPr lang="en-US" sz="2400" dirty="0"/>
              <a:t> y De </a:t>
            </a:r>
            <a:r>
              <a:rPr lang="en-US" sz="2400" dirty="0" err="1"/>
              <a:t>ddiolch</a:t>
            </a:r>
            <a:r>
              <a:rPr lang="en-US" sz="2400" dirty="0"/>
              <a:t> </a:t>
            </a:r>
            <a:r>
              <a:rPr lang="en-US" sz="2400" dirty="0" err="1"/>
              <a:t>yn</a:t>
            </a:r>
            <a:r>
              <a:rPr lang="en-US" sz="2400" dirty="0"/>
              <a:t> </a:t>
            </a:r>
            <a:r>
              <a:rPr lang="en-US" sz="2400" dirty="0" err="1"/>
              <a:t>fawr</a:t>
            </a:r>
            <a:r>
              <a:rPr lang="en-US" sz="2400" dirty="0"/>
              <a:t> </a:t>
            </a:r>
            <a:r>
              <a:rPr lang="en-US" sz="2400" dirty="0" err="1"/>
              <a:t>iawn</a:t>
            </a:r>
            <a:r>
              <a:rPr lang="en-US" sz="2400" dirty="0"/>
              <a:t> </a:t>
            </a:r>
            <a:r>
              <a:rPr lang="en-US" sz="2400" dirty="0" err="1"/>
              <a:t>i</a:t>
            </a:r>
            <a:r>
              <a:rPr lang="en-US" sz="2400" dirty="0"/>
              <a:t> Phil Hughes o Ysgol </a:t>
            </a:r>
            <a:r>
              <a:rPr lang="en-US" sz="2400" dirty="0" err="1"/>
              <a:t>Gynradd</a:t>
            </a:r>
            <a:r>
              <a:rPr lang="en-US" sz="2400" dirty="0"/>
              <a:t> St Athan, Claire Westlake o Ysgol </a:t>
            </a:r>
            <a:r>
              <a:rPr lang="en-US" sz="2400" dirty="0" err="1"/>
              <a:t>Gynradd</a:t>
            </a:r>
            <a:r>
              <a:rPr lang="en-US" sz="2400" dirty="0"/>
              <a:t> Creigiau a Hannah </a:t>
            </a:r>
            <a:r>
              <a:rPr lang="en-US" sz="2400" dirty="0" err="1"/>
              <a:t>Cadene</a:t>
            </a:r>
            <a:r>
              <a:rPr lang="en-US" sz="2400" dirty="0"/>
              <a:t> o Ysgol </a:t>
            </a:r>
            <a:r>
              <a:rPr lang="en-US" sz="2400" dirty="0" err="1"/>
              <a:t>Gynradd</a:t>
            </a:r>
            <a:r>
              <a:rPr lang="en-US" sz="2400" dirty="0"/>
              <a:t> Allensbank am </a:t>
            </a:r>
            <a:r>
              <a:rPr lang="en-US" sz="2400" dirty="0" err="1"/>
              <a:t>eu</a:t>
            </a:r>
            <a:r>
              <a:rPr lang="en-US" sz="2400" dirty="0"/>
              <a:t> </a:t>
            </a:r>
            <a:r>
              <a:rPr lang="en-US" sz="2400" dirty="0" err="1"/>
              <a:t>holl</a:t>
            </a:r>
            <a:r>
              <a:rPr lang="en-US" sz="2400" dirty="0"/>
              <a:t> </a:t>
            </a:r>
            <a:r>
              <a:rPr lang="en-US" sz="2400" dirty="0" err="1"/>
              <a:t>waith</a:t>
            </a:r>
            <a:r>
              <a:rPr lang="en-US" sz="2400" dirty="0"/>
              <a:t> </a:t>
            </a:r>
            <a:r>
              <a:rPr lang="en-US" sz="2400" dirty="0" err="1"/>
              <a:t>galed</a:t>
            </a:r>
            <a:r>
              <a:rPr lang="en-US" sz="2400" dirty="0"/>
              <a:t> </a:t>
            </a:r>
            <a:r>
              <a:rPr lang="en-US" sz="2400" dirty="0" err="1"/>
              <a:t>wrth</a:t>
            </a:r>
            <a:r>
              <a:rPr lang="en-US" sz="2400" dirty="0"/>
              <a:t> </a:t>
            </a:r>
            <a:r>
              <a:rPr lang="en-US" sz="2400" dirty="0" err="1"/>
              <a:t>gyflawni’r</a:t>
            </a:r>
            <a:r>
              <a:rPr lang="en-US" sz="2400" dirty="0"/>
              <a:t> </a:t>
            </a:r>
            <a:r>
              <a:rPr lang="en-US" sz="2400" dirty="0" err="1"/>
              <a:t>dasg</a:t>
            </a:r>
            <a:r>
              <a:rPr lang="en-US" sz="2400" dirty="0"/>
              <a:t> o </a:t>
            </a:r>
            <a:r>
              <a:rPr lang="en-US" sz="2400" dirty="0" err="1"/>
              <a:t>greu’r</a:t>
            </a:r>
            <a:r>
              <a:rPr lang="en-US" sz="2400" dirty="0"/>
              <a:t> </a:t>
            </a:r>
            <a:r>
              <a:rPr lang="en-US" sz="2400" dirty="0" err="1"/>
              <a:t>continwwm</a:t>
            </a:r>
            <a:r>
              <a:rPr lang="en-US" sz="2400" dirty="0"/>
              <a:t> </a:t>
            </a:r>
            <a:r>
              <a:rPr lang="en-US" sz="2400" dirty="0" err="1"/>
              <a:t>sain</a:t>
            </a:r>
            <a:r>
              <a:rPr lang="en-US" sz="2400" dirty="0"/>
              <a:t> </a:t>
            </a:r>
            <a:r>
              <a:rPr lang="en-US" sz="2400" dirty="0" err="1"/>
              <a:t>yma</a:t>
            </a:r>
            <a:r>
              <a:rPr lang="en-US" sz="2400" dirty="0"/>
              <a:t>.  </a:t>
            </a:r>
          </a:p>
          <a:p>
            <a:endParaRPr lang="en-US" sz="2400" dirty="0"/>
          </a:p>
          <a:p>
            <a:r>
              <a:rPr lang="en-US" sz="2400" dirty="0"/>
              <a:t>The Central South Consortium’s Welsh in Education Team would like to express their sincere appreciation to Phil Hughes from St Athan Primary School, Claire Westlake from Creigiau Primary School and Hannah </a:t>
            </a:r>
            <a:r>
              <a:rPr lang="en-US" sz="2400" dirty="0" err="1"/>
              <a:t>Cadene</a:t>
            </a:r>
            <a:r>
              <a:rPr lang="en-US" sz="2400" dirty="0"/>
              <a:t> from Allensbank Primary School for all their hard work in creating this audio continuum.</a:t>
            </a:r>
            <a:endParaRPr lang="en-GB" sz="24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a:t>
            </a:r>
            <a:endParaRPr sz="1000">
              <a:latin typeface="Times New Roman"/>
              <a:cs typeface="Times New Roman"/>
            </a:endParaRPr>
          </a:p>
        </p:txBody>
      </p:sp>
      <p:sp>
        <p:nvSpPr>
          <p:cNvPr id="3" name="object 3"/>
          <p:cNvSpPr/>
          <p:nvPr/>
        </p:nvSpPr>
        <p:spPr>
          <a:xfrm>
            <a:off x="-381000" y="-76199"/>
            <a:ext cx="11353800" cy="83058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542544"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 name="object 5"/>
          <p:cNvSpPr/>
          <p:nvPr/>
        </p:nvSpPr>
        <p:spPr>
          <a:xfrm>
            <a:off x="171450"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6" name="object 6"/>
          <p:cNvSpPr/>
          <p:nvPr/>
        </p:nvSpPr>
        <p:spPr>
          <a:xfrm>
            <a:off x="172212" y="167639"/>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542544"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 name="object 8"/>
          <p:cNvSpPr/>
          <p:nvPr/>
        </p:nvSpPr>
        <p:spPr>
          <a:xfrm>
            <a:off x="143255" y="195834"/>
            <a:ext cx="56515" cy="371475"/>
          </a:xfrm>
          <a:custGeom>
            <a:avLst/>
            <a:gdLst/>
            <a:ahLst/>
            <a:cxnLst/>
            <a:rect l="l" t="t" r="r" b="b"/>
            <a:pathLst>
              <a:path w="56514"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9" name="object 9"/>
          <p:cNvSpPr/>
          <p:nvPr/>
        </p:nvSpPr>
        <p:spPr>
          <a:xfrm>
            <a:off x="144018" y="196595"/>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10" name="object 10"/>
          <p:cNvSpPr/>
          <p:nvPr/>
        </p:nvSpPr>
        <p:spPr>
          <a:xfrm>
            <a:off x="514350" y="110489"/>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99644" y="110489"/>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200405" y="111252"/>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228600" y="110489"/>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229361" y="111252"/>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228600" y="138684"/>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228600" y="268224"/>
            <a:ext cx="159385" cy="299085"/>
          </a:xfrm>
          <a:custGeom>
            <a:avLst/>
            <a:gdLst/>
            <a:ahLst/>
            <a:cxnLst/>
            <a:rect l="l" t="t" r="r" b="b"/>
            <a:pathLst>
              <a:path w="159385" h="299084">
                <a:moveTo>
                  <a:pt x="159258" y="80772"/>
                </a:moveTo>
                <a:lnTo>
                  <a:pt x="99822" y="0"/>
                </a:lnTo>
                <a:lnTo>
                  <a:pt x="69341" y="36576"/>
                </a:lnTo>
                <a:lnTo>
                  <a:pt x="40386" y="128016"/>
                </a:lnTo>
                <a:lnTo>
                  <a:pt x="0" y="298704"/>
                </a:lnTo>
                <a:lnTo>
                  <a:pt x="85344" y="298704"/>
                </a:lnTo>
                <a:lnTo>
                  <a:pt x="85344" y="290322"/>
                </a:lnTo>
                <a:lnTo>
                  <a:pt x="86106" y="284226"/>
                </a:lnTo>
                <a:lnTo>
                  <a:pt x="86106" y="277368"/>
                </a:lnTo>
                <a:lnTo>
                  <a:pt x="88392" y="251460"/>
                </a:lnTo>
                <a:lnTo>
                  <a:pt x="89916" y="230886"/>
                </a:lnTo>
                <a:lnTo>
                  <a:pt x="91440" y="220218"/>
                </a:lnTo>
                <a:lnTo>
                  <a:pt x="92964" y="210312"/>
                </a:lnTo>
                <a:lnTo>
                  <a:pt x="94488" y="199644"/>
                </a:lnTo>
                <a:lnTo>
                  <a:pt x="96774" y="190500"/>
                </a:lnTo>
                <a:lnTo>
                  <a:pt x="98298" y="181356"/>
                </a:lnTo>
                <a:lnTo>
                  <a:pt x="101346" y="173736"/>
                </a:lnTo>
                <a:lnTo>
                  <a:pt x="103632" y="166116"/>
                </a:lnTo>
                <a:lnTo>
                  <a:pt x="107441" y="158496"/>
                </a:lnTo>
                <a:lnTo>
                  <a:pt x="111252" y="150114"/>
                </a:lnTo>
                <a:lnTo>
                  <a:pt x="115823" y="142494"/>
                </a:lnTo>
                <a:lnTo>
                  <a:pt x="120396" y="134112"/>
                </a:lnTo>
                <a:lnTo>
                  <a:pt x="125729" y="126492"/>
                </a:lnTo>
                <a:lnTo>
                  <a:pt x="130301" y="118872"/>
                </a:lnTo>
                <a:lnTo>
                  <a:pt x="139445" y="105156"/>
                </a:lnTo>
                <a:lnTo>
                  <a:pt x="144018" y="99822"/>
                </a:lnTo>
                <a:lnTo>
                  <a:pt x="148590" y="93726"/>
                </a:lnTo>
                <a:lnTo>
                  <a:pt x="151638" y="89154"/>
                </a:lnTo>
                <a:lnTo>
                  <a:pt x="154686" y="86106"/>
                </a:lnTo>
                <a:lnTo>
                  <a:pt x="156972" y="83058"/>
                </a:lnTo>
                <a:lnTo>
                  <a:pt x="159258" y="80772"/>
                </a:lnTo>
                <a:close/>
              </a:path>
            </a:pathLst>
          </a:custGeom>
          <a:solidFill>
            <a:srgbClr val="419A9A"/>
          </a:solidFill>
        </p:spPr>
        <p:txBody>
          <a:bodyPr wrap="square" lIns="0" tIns="0" rIns="0" bIns="0" rtlCol="0"/>
          <a:lstStyle/>
          <a:p>
            <a:endParaRPr/>
          </a:p>
        </p:txBody>
      </p:sp>
      <p:sp>
        <p:nvSpPr>
          <p:cNvPr id="17" name="object 17"/>
          <p:cNvSpPr/>
          <p:nvPr/>
        </p:nvSpPr>
        <p:spPr>
          <a:xfrm>
            <a:off x="229361" y="268224"/>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30099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30099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22860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229361"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9413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94131" y="139445"/>
            <a:ext cx="218440" cy="425450"/>
          </a:xfrm>
          <a:custGeom>
            <a:avLst/>
            <a:gdLst/>
            <a:ahLst/>
            <a:cxnLst/>
            <a:rect l="l" t="t" r="r" b="b"/>
            <a:pathLst>
              <a:path w="218440" h="425450">
                <a:moveTo>
                  <a:pt x="0" y="66294"/>
                </a:moveTo>
                <a:lnTo>
                  <a:pt x="0" y="67056"/>
                </a:lnTo>
                <a:lnTo>
                  <a:pt x="1524" y="67818"/>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600455" y="236981"/>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600455" y="441959"/>
            <a:ext cx="8949690" cy="80010"/>
          </a:xfrm>
          <a:custGeom>
            <a:avLst/>
            <a:gdLst/>
            <a:ahLst/>
            <a:cxnLst/>
            <a:rect l="l" t="t" r="r" b="b"/>
            <a:pathLst>
              <a:path w="8949690" h="80009">
                <a:moveTo>
                  <a:pt x="0" y="80010"/>
                </a:moveTo>
                <a:lnTo>
                  <a:pt x="8949690" y="80010"/>
                </a:lnTo>
                <a:lnTo>
                  <a:pt x="8949690" y="0"/>
                </a:lnTo>
                <a:lnTo>
                  <a:pt x="0" y="0"/>
                </a:lnTo>
                <a:lnTo>
                  <a:pt x="0" y="80010"/>
                </a:lnTo>
                <a:close/>
              </a:path>
            </a:pathLst>
          </a:custGeom>
          <a:solidFill>
            <a:srgbClr val="087C7C"/>
          </a:solidFill>
        </p:spPr>
        <p:txBody>
          <a:bodyPr wrap="square" lIns="0" tIns="0" rIns="0" bIns="0" rtlCol="0"/>
          <a:lstStyle/>
          <a:p>
            <a:endParaRPr/>
          </a:p>
        </p:txBody>
      </p:sp>
      <p:sp>
        <p:nvSpPr>
          <p:cNvPr id="26" name="object 26"/>
          <p:cNvSpPr/>
          <p:nvPr/>
        </p:nvSpPr>
        <p:spPr>
          <a:xfrm>
            <a:off x="600455" y="519676"/>
            <a:ext cx="8949055" cy="0"/>
          </a:xfrm>
          <a:custGeom>
            <a:avLst/>
            <a:gdLst/>
            <a:ahLst/>
            <a:cxnLst/>
            <a:rect l="l" t="t" r="r" b="b"/>
            <a:pathLst>
              <a:path w="8949055">
                <a:moveTo>
                  <a:pt x="0" y="0"/>
                </a:moveTo>
                <a:lnTo>
                  <a:pt x="8948953" y="0"/>
                </a:lnTo>
              </a:path>
            </a:pathLst>
          </a:custGeom>
          <a:ln w="4562">
            <a:solidFill>
              <a:srgbClr val="000000"/>
            </a:solidFill>
          </a:ln>
        </p:spPr>
        <p:txBody>
          <a:bodyPr wrap="square" lIns="0" tIns="0" rIns="0" bIns="0" rtlCol="0"/>
          <a:lstStyle/>
          <a:p>
            <a:endParaRPr/>
          </a:p>
        </p:txBody>
      </p:sp>
      <p:sp>
        <p:nvSpPr>
          <p:cNvPr id="27" name="object 27"/>
          <p:cNvSpPr/>
          <p:nvPr/>
        </p:nvSpPr>
        <p:spPr>
          <a:xfrm>
            <a:off x="600455" y="236978"/>
            <a:ext cx="8949055" cy="0"/>
          </a:xfrm>
          <a:custGeom>
            <a:avLst/>
            <a:gdLst/>
            <a:ahLst/>
            <a:cxnLst/>
            <a:rect l="l" t="t" r="r" b="b"/>
            <a:pathLst>
              <a:path w="8949055">
                <a:moveTo>
                  <a:pt x="0" y="0"/>
                </a:moveTo>
                <a:lnTo>
                  <a:pt x="8948950" y="0"/>
                </a:lnTo>
              </a:path>
            </a:pathLst>
          </a:custGeom>
          <a:ln w="4562">
            <a:solidFill>
              <a:srgbClr val="000000"/>
            </a:solidFill>
          </a:ln>
        </p:spPr>
        <p:txBody>
          <a:bodyPr wrap="square" lIns="0" tIns="0" rIns="0" bIns="0" rtlCol="0"/>
          <a:lstStyle/>
          <a:p>
            <a:endParaRPr/>
          </a:p>
        </p:txBody>
      </p:sp>
      <p:sp>
        <p:nvSpPr>
          <p:cNvPr id="28" name="object 28"/>
          <p:cNvSpPr/>
          <p:nvPr/>
        </p:nvSpPr>
        <p:spPr>
          <a:xfrm>
            <a:off x="600455" y="326897"/>
            <a:ext cx="8949690" cy="115570"/>
          </a:xfrm>
          <a:custGeom>
            <a:avLst/>
            <a:gdLst/>
            <a:ahLst/>
            <a:cxnLst/>
            <a:rect l="l" t="t" r="r" b="b"/>
            <a:pathLst>
              <a:path w="8949690" h="115570">
                <a:moveTo>
                  <a:pt x="0" y="0"/>
                </a:moveTo>
                <a:lnTo>
                  <a:pt x="0" y="115061"/>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949433" y="166878"/>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78340" y="166878"/>
            <a:ext cx="28575" cy="29209"/>
          </a:xfrm>
          <a:custGeom>
            <a:avLst/>
            <a:gdLst/>
            <a:ahLst/>
            <a:cxnLst/>
            <a:rect l="l" t="t" r="r" b="b"/>
            <a:pathLst>
              <a:path w="28575" h="29210">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79102" y="167639"/>
            <a:ext cx="396240" cy="113664"/>
          </a:xfrm>
          <a:custGeom>
            <a:avLst/>
            <a:gdLst/>
            <a:ahLst/>
            <a:cxnLst/>
            <a:rect l="l" t="t" r="r" b="b"/>
            <a:pathLst>
              <a:path w="396240" h="113664">
                <a:moveTo>
                  <a:pt x="0" y="113538"/>
                </a:moveTo>
                <a:lnTo>
                  <a:pt x="0" y="0"/>
                </a:lnTo>
                <a:lnTo>
                  <a:pt x="396240" y="0"/>
                </a:lnTo>
                <a:lnTo>
                  <a:pt x="396240" y="113538"/>
                </a:lnTo>
                <a:lnTo>
                  <a:pt x="0" y="113538"/>
                </a:lnTo>
                <a:close/>
              </a:path>
            </a:pathLst>
          </a:custGeom>
          <a:ln w="4559">
            <a:solidFill>
              <a:srgbClr val="000000"/>
            </a:solidFill>
          </a:ln>
        </p:spPr>
        <p:txBody>
          <a:bodyPr wrap="square" lIns="0" tIns="0" rIns="0" bIns="0" rtlCol="0"/>
          <a:lstStyle/>
          <a:p>
            <a:endParaRPr/>
          </a:p>
        </p:txBody>
      </p:sp>
      <p:sp>
        <p:nvSpPr>
          <p:cNvPr id="32" name="object 32"/>
          <p:cNvSpPr/>
          <p:nvPr/>
        </p:nvSpPr>
        <p:spPr>
          <a:xfrm>
            <a:off x="9949433" y="195834"/>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550145" y="195834"/>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550907" y="196595"/>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35" name="object 35"/>
          <p:cNvSpPr/>
          <p:nvPr/>
        </p:nvSpPr>
        <p:spPr>
          <a:xfrm>
            <a:off x="9921240" y="110489"/>
            <a:ext cx="28575" cy="456565"/>
          </a:xfrm>
          <a:custGeom>
            <a:avLst/>
            <a:gdLst/>
            <a:ahLst/>
            <a:cxnLst/>
            <a:rect l="l" t="t" r="r" b="b"/>
            <a:pathLst>
              <a:path w="28575" h="456565">
                <a:moveTo>
                  <a:pt x="0" y="456438"/>
                </a:moveTo>
                <a:lnTo>
                  <a:pt x="28193" y="456438"/>
                </a:lnTo>
                <a:lnTo>
                  <a:pt x="28193" y="0"/>
                </a:lnTo>
                <a:lnTo>
                  <a:pt x="0" y="0"/>
                </a:lnTo>
                <a:lnTo>
                  <a:pt x="0" y="456438"/>
                </a:lnTo>
                <a:close/>
              </a:path>
            </a:pathLst>
          </a:custGeom>
          <a:solidFill>
            <a:srgbClr val="1F1C5A"/>
          </a:solidFill>
        </p:spPr>
        <p:txBody>
          <a:bodyPr wrap="square" lIns="0" tIns="0" rIns="0" bIns="0" rtlCol="0"/>
          <a:lstStyle/>
          <a:p>
            <a:endParaRPr/>
          </a:p>
        </p:txBody>
      </p:sp>
      <p:sp>
        <p:nvSpPr>
          <p:cNvPr id="36" name="object 36"/>
          <p:cNvSpPr/>
          <p:nvPr/>
        </p:nvSpPr>
        <p:spPr>
          <a:xfrm>
            <a:off x="9606533" y="110489"/>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37" name="object 37"/>
          <p:cNvSpPr/>
          <p:nvPr/>
        </p:nvSpPr>
        <p:spPr>
          <a:xfrm>
            <a:off x="9607295" y="111252"/>
            <a:ext cx="340360" cy="453390"/>
          </a:xfrm>
          <a:custGeom>
            <a:avLst/>
            <a:gdLst/>
            <a:ahLst/>
            <a:cxnLst/>
            <a:rect l="l" t="t" r="r" b="b"/>
            <a:pathLst>
              <a:path w="340359" h="453390">
                <a:moveTo>
                  <a:pt x="0" y="453389"/>
                </a:moveTo>
                <a:lnTo>
                  <a:pt x="0" y="0"/>
                </a:lnTo>
                <a:lnTo>
                  <a:pt x="339851" y="0"/>
                </a:lnTo>
                <a:lnTo>
                  <a:pt x="339851" y="453389"/>
                </a:lnTo>
                <a:lnTo>
                  <a:pt x="0" y="453389"/>
                </a:lnTo>
                <a:close/>
              </a:path>
            </a:pathLst>
          </a:custGeom>
          <a:ln w="4559">
            <a:solidFill>
              <a:srgbClr val="000000"/>
            </a:solidFill>
          </a:ln>
        </p:spPr>
        <p:txBody>
          <a:bodyPr wrap="square" lIns="0" tIns="0" rIns="0" bIns="0" rtlCol="0"/>
          <a:lstStyle/>
          <a:p>
            <a:endParaRPr/>
          </a:p>
        </p:txBody>
      </p:sp>
      <p:sp>
        <p:nvSpPr>
          <p:cNvPr id="38" name="object 38"/>
          <p:cNvSpPr/>
          <p:nvPr/>
        </p:nvSpPr>
        <p:spPr>
          <a:xfrm>
            <a:off x="9635490" y="110489"/>
            <a:ext cx="285750" cy="456565"/>
          </a:xfrm>
          <a:custGeom>
            <a:avLst/>
            <a:gdLst/>
            <a:ahLst/>
            <a:cxnLst/>
            <a:rect l="l" t="t" r="r" b="b"/>
            <a:pathLst>
              <a:path w="285750" h="456565">
                <a:moveTo>
                  <a:pt x="0" y="0"/>
                </a:moveTo>
                <a:lnTo>
                  <a:pt x="0" y="456438"/>
                </a:lnTo>
                <a:lnTo>
                  <a:pt x="285750" y="456438"/>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636252" y="111252"/>
            <a:ext cx="283210" cy="453390"/>
          </a:xfrm>
          <a:custGeom>
            <a:avLst/>
            <a:gdLst/>
            <a:ahLst/>
            <a:cxnLst/>
            <a:rect l="l" t="t" r="r" b="b"/>
            <a:pathLst>
              <a:path w="283209" h="453390">
                <a:moveTo>
                  <a:pt x="0" y="453389"/>
                </a:moveTo>
                <a:lnTo>
                  <a:pt x="0" y="0"/>
                </a:lnTo>
                <a:lnTo>
                  <a:pt x="282701" y="0"/>
                </a:lnTo>
                <a:lnTo>
                  <a:pt x="282701" y="453389"/>
                </a:lnTo>
                <a:lnTo>
                  <a:pt x="0" y="453389"/>
                </a:lnTo>
                <a:close/>
              </a:path>
            </a:pathLst>
          </a:custGeom>
          <a:ln w="4559">
            <a:solidFill>
              <a:srgbClr val="000000"/>
            </a:solidFill>
          </a:ln>
        </p:spPr>
        <p:txBody>
          <a:bodyPr wrap="square" lIns="0" tIns="0" rIns="0" bIns="0" rtlCol="0"/>
          <a:lstStyle/>
          <a:p>
            <a:endParaRPr/>
          </a:p>
        </p:txBody>
      </p:sp>
      <p:sp>
        <p:nvSpPr>
          <p:cNvPr id="40" name="object 40"/>
          <p:cNvSpPr/>
          <p:nvPr/>
        </p:nvSpPr>
        <p:spPr>
          <a:xfrm>
            <a:off x="9635490" y="138684"/>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635490" y="268224"/>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636252" y="268224"/>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707880" y="224027"/>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707880" y="224027"/>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635490" y="138684"/>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636252" y="139445"/>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701021" y="138684"/>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701021" y="139445"/>
            <a:ext cx="218440" cy="425450"/>
          </a:xfrm>
          <a:custGeom>
            <a:avLst/>
            <a:gdLst/>
            <a:ahLst/>
            <a:cxnLst/>
            <a:rect l="l" t="t" r="r" b="b"/>
            <a:pathLst>
              <a:path w="218440" h="425450">
                <a:moveTo>
                  <a:pt x="0" y="66294"/>
                </a:move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429005" y="567690"/>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227838" y="567690"/>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228599"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313943" y="567690"/>
            <a:ext cx="115570" cy="6645909"/>
          </a:xfrm>
          <a:custGeom>
            <a:avLst/>
            <a:gdLst/>
            <a:ahLst/>
            <a:cxnLst/>
            <a:rect l="l" t="t" r="r" b="b"/>
            <a:pathLst>
              <a:path w="115570" h="6645909">
                <a:moveTo>
                  <a:pt x="0" y="0"/>
                </a:moveTo>
                <a:lnTo>
                  <a:pt x="0" y="6645402"/>
                </a:lnTo>
                <a:lnTo>
                  <a:pt x="115062" y="6645402"/>
                </a:lnTo>
                <a:lnTo>
                  <a:pt x="115061"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835895" y="567690"/>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634728" y="567690"/>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635506" y="567689"/>
            <a:ext cx="283845" cy="6644640"/>
          </a:xfrm>
          <a:custGeom>
            <a:avLst/>
            <a:gdLst/>
            <a:ahLst/>
            <a:cxnLst/>
            <a:rect l="l" t="t" r="r" b="b"/>
            <a:pathLst>
              <a:path w="283845" h="6644640">
                <a:moveTo>
                  <a:pt x="283465" y="0"/>
                </a:moveTo>
                <a:lnTo>
                  <a:pt x="283465" y="6644556"/>
                </a:lnTo>
                <a:lnTo>
                  <a:pt x="0" y="6644556"/>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720833" y="567690"/>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542544"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171450"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7221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542544"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143255" y="7298435"/>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144018"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513587"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64" name="object 64"/>
          <p:cNvSpPr/>
          <p:nvPr/>
        </p:nvSpPr>
        <p:spPr>
          <a:xfrm>
            <a:off x="199644" y="7213092"/>
            <a:ext cx="29209" cy="456565"/>
          </a:xfrm>
          <a:custGeom>
            <a:avLst/>
            <a:gdLst/>
            <a:ahLst/>
            <a:cxnLst/>
            <a:rect l="l" t="t" r="r" b="b"/>
            <a:pathLst>
              <a:path w="29210"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65" name="object 65"/>
          <p:cNvSpPr/>
          <p:nvPr/>
        </p:nvSpPr>
        <p:spPr>
          <a:xfrm>
            <a:off x="200405" y="7213854"/>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22860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22860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228600" y="7241285"/>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35432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353568"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228600" y="7326630"/>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228600" y="7326630"/>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32308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32308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228600" y="7241285"/>
            <a:ext cx="219710" cy="428625"/>
          </a:xfrm>
          <a:custGeom>
            <a:avLst/>
            <a:gdLst/>
            <a:ahLst/>
            <a:cxnLst/>
            <a:rect l="l" t="t" r="r" b="b"/>
            <a:pathLst>
              <a:path w="219709"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228600" y="7242047"/>
            <a:ext cx="218440" cy="425450"/>
          </a:xfrm>
          <a:custGeom>
            <a:avLst/>
            <a:gdLst/>
            <a:ahLst/>
            <a:cxnLst/>
            <a:rect l="l" t="t" r="r" b="b"/>
            <a:pathLst>
              <a:path w="218440" h="425450">
                <a:moveTo>
                  <a:pt x="217932" y="66294"/>
                </a:moveTo>
                <a:lnTo>
                  <a:pt x="217932" y="67056"/>
                </a:lnTo>
                <a:lnTo>
                  <a:pt x="217170" y="67818"/>
                </a:lnTo>
                <a:lnTo>
                  <a:pt x="214884" y="68580"/>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600455" y="7342631"/>
            <a:ext cx="8949055" cy="79375"/>
          </a:xfrm>
          <a:custGeom>
            <a:avLst/>
            <a:gdLst/>
            <a:ahLst/>
            <a:cxnLst/>
            <a:rect l="l" t="t" r="r" b="b"/>
            <a:pathLst>
              <a:path w="8949055" h="79375">
                <a:moveTo>
                  <a:pt x="0" y="79248"/>
                </a:moveTo>
                <a:lnTo>
                  <a:pt x="8948927" y="79248"/>
                </a:lnTo>
                <a:lnTo>
                  <a:pt x="8948927"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600455" y="7536942"/>
            <a:ext cx="8949055" cy="89535"/>
          </a:xfrm>
          <a:custGeom>
            <a:avLst/>
            <a:gdLst/>
            <a:ahLst/>
            <a:cxnLst/>
            <a:rect l="l" t="t" r="r" b="b"/>
            <a:pathLst>
              <a:path w="8949055" h="89534">
                <a:moveTo>
                  <a:pt x="0" y="89154"/>
                </a:moveTo>
                <a:lnTo>
                  <a:pt x="8948927" y="89154"/>
                </a:lnTo>
                <a:lnTo>
                  <a:pt x="8948927"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600455" y="7342505"/>
            <a:ext cx="8904605" cy="0"/>
          </a:xfrm>
          <a:custGeom>
            <a:avLst/>
            <a:gdLst/>
            <a:ahLst/>
            <a:cxnLst/>
            <a:rect l="l" t="t" r="r" b="b"/>
            <a:pathLst>
              <a:path w="8904605">
                <a:moveTo>
                  <a:pt x="0" y="0"/>
                </a:moveTo>
                <a:lnTo>
                  <a:pt x="8904008" y="0"/>
                </a:lnTo>
              </a:path>
            </a:pathLst>
          </a:custGeom>
          <a:ln w="4562">
            <a:solidFill>
              <a:srgbClr val="000000"/>
            </a:solidFill>
          </a:ln>
        </p:spPr>
        <p:txBody>
          <a:bodyPr wrap="square" lIns="0" tIns="0" rIns="0" bIns="0" rtlCol="0"/>
          <a:lstStyle/>
          <a:p>
            <a:endParaRPr/>
          </a:p>
        </p:txBody>
      </p:sp>
      <p:sp>
        <p:nvSpPr>
          <p:cNvPr id="80" name="object 80"/>
          <p:cNvSpPr/>
          <p:nvPr/>
        </p:nvSpPr>
        <p:spPr>
          <a:xfrm>
            <a:off x="600455" y="7623670"/>
            <a:ext cx="8904605" cy="0"/>
          </a:xfrm>
          <a:custGeom>
            <a:avLst/>
            <a:gdLst/>
            <a:ahLst/>
            <a:cxnLst/>
            <a:rect l="l" t="t" r="r" b="b"/>
            <a:pathLst>
              <a:path w="8904605">
                <a:moveTo>
                  <a:pt x="0" y="0"/>
                </a:moveTo>
                <a:lnTo>
                  <a:pt x="8904011" y="0"/>
                </a:lnTo>
              </a:path>
            </a:pathLst>
          </a:custGeom>
          <a:ln w="4562">
            <a:solidFill>
              <a:srgbClr val="000000"/>
            </a:solidFill>
          </a:ln>
        </p:spPr>
        <p:txBody>
          <a:bodyPr wrap="square" lIns="0" tIns="0" rIns="0" bIns="0" rtlCol="0"/>
          <a:lstStyle/>
          <a:p>
            <a:endParaRPr/>
          </a:p>
        </p:txBody>
      </p:sp>
      <p:sp>
        <p:nvSpPr>
          <p:cNvPr id="81" name="object 81"/>
          <p:cNvSpPr/>
          <p:nvPr/>
        </p:nvSpPr>
        <p:spPr>
          <a:xfrm>
            <a:off x="600455" y="7421880"/>
            <a:ext cx="8949055" cy="115570"/>
          </a:xfrm>
          <a:custGeom>
            <a:avLst/>
            <a:gdLst/>
            <a:ahLst/>
            <a:cxnLst/>
            <a:rect l="l" t="t" r="r" b="b"/>
            <a:pathLst>
              <a:path w="8949055" h="115570">
                <a:moveTo>
                  <a:pt x="0" y="0"/>
                </a:moveTo>
                <a:lnTo>
                  <a:pt x="0" y="115061"/>
                </a:lnTo>
                <a:lnTo>
                  <a:pt x="8948927" y="115061"/>
                </a:lnTo>
                <a:lnTo>
                  <a:pt x="8948927"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949433" y="7269480"/>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78340" y="7269480"/>
            <a:ext cx="28575" cy="29209"/>
          </a:xfrm>
          <a:custGeom>
            <a:avLst/>
            <a:gdLst/>
            <a:ahLst/>
            <a:cxnLst/>
            <a:rect l="l" t="t" r="r" b="b"/>
            <a:pathLst>
              <a:path w="28575" h="29209">
                <a:moveTo>
                  <a:pt x="0" y="28955"/>
                </a:moveTo>
                <a:lnTo>
                  <a:pt x="28193" y="28955"/>
                </a:lnTo>
                <a:lnTo>
                  <a:pt x="28193"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79102" y="7270242"/>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949433" y="7298435"/>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550145" y="7298435"/>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550907" y="7299197"/>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920478" y="7213092"/>
            <a:ext cx="29209" cy="456565"/>
          </a:xfrm>
          <a:custGeom>
            <a:avLst/>
            <a:gdLst/>
            <a:ahLst/>
            <a:cxnLst/>
            <a:rect l="l" t="t" r="r" b="b"/>
            <a:pathLst>
              <a:path w="29209" h="456565">
                <a:moveTo>
                  <a:pt x="0" y="456438"/>
                </a:moveTo>
                <a:lnTo>
                  <a:pt x="28955" y="456438"/>
                </a:lnTo>
                <a:lnTo>
                  <a:pt x="28955" y="0"/>
                </a:lnTo>
                <a:lnTo>
                  <a:pt x="0" y="0"/>
                </a:lnTo>
                <a:lnTo>
                  <a:pt x="0" y="456438"/>
                </a:lnTo>
                <a:close/>
              </a:path>
            </a:pathLst>
          </a:custGeom>
          <a:solidFill>
            <a:srgbClr val="1F1C5A"/>
          </a:solidFill>
        </p:spPr>
        <p:txBody>
          <a:bodyPr wrap="square" lIns="0" tIns="0" rIns="0" bIns="0" rtlCol="0"/>
          <a:lstStyle/>
          <a:p>
            <a:endParaRPr/>
          </a:p>
        </p:txBody>
      </p:sp>
      <p:sp>
        <p:nvSpPr>
          <p:cNvPr id="89" name="object 89"/>
          <p:cNvSpPr/>
          <p:nvPr/>
        </p:nvSpPr>
        <p:spPr>
          <a:xfrm>
            <a:off x="9606533" y="7213092"/>
            <a:ext cx="29209" cy="456565"/>
          </a:xfrm>
          <a:custGeom>
            <a:avLst/>
            <a:gdLst/>
            <a:ahLst/>
            <a:cxnLst/>
            <a:rect l="l" t="t" r="r" b="b"/>
            <a:pathLst>
              <a:path w="29209" h="456565">
                <a:moveTo>
                  <a:pt x="0" y="456438"/>
                </a:moveTo>
                <a:lnTo>
                  <a:pt x="28956" y="456438"/>
                </a:lnTo>
                <a:lnTo>
                  <a:pt x="28956" y="0"/>
                </a:lnTo>
                <a:lnTo>
                  <a:pt x="0" y="0"/>
                </a:lnTo>
                <a:lnTo>
                  <a:pt x="0" y="456438"/>
                </a:lnTo>
                <a:close/>
              </a:path>
            </a:pathLst>
          </a:custGeom>
          <a:solidFill>
            <a:srgbClr val="1F1C5A"/>
          </a:solidFill>
        </p:spPr>
        <p:txBody>
          <a:bodyPr wrap="square" lIns="0" tIns="0" rIns="0" bIns="0" rtlCol="0"/>
          <a:lstStyle/>
          <a:p>
            <a:endParaRPr/>
          </a:p>
        </p:txBody>
      </p:sp>
      <p:sp>
        <p:nvSpPr>
          <p:cNvPr id="90" name="object 90"/>
          <p:cNvSpPr/>
          <p:nvPr/>
        </p:nvSpPr>
        <p:spPr>
          <a:xfrm>
            <a:off x="9607295" y="7213854"/>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635490" y="7213092"/>
            <a:ext cx="285115" cy="456565"/>
          </a:xfrm>
          <a:custGeom>
            <a:avLst/>
            <a:gdLst/>
            <a:ahLst/>
            <a:cxnLst/>
            <a:rect l="l" t="t" r="r" b="b"/>
            <a:pathLst>
              <a:path w="285115" h="456565">
                <a:moveTo>
                  <a:pt x="0" y="0"/>
                </a:moveTo>
                <a:lnTo>
                  <a:pt x="0" y="456438"/>
                </a:lnTo>
                <a:lnTo>
                  <a:pt x="284988" y="456438"/>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635490" y="7213854"/>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635490" y="7241285"/>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761219" y="7370826"/>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760457" y="7370826"/>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635490" y="7326630"/>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635490" y="7326630"/>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729978" y="7241285"/>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729978" y="7242047"/>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635490" y="7241285"/>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635490" y="7242047"/>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852932" y="1845132"/>
            <a:ext cx="8658225" cy="5122545"/>
          </a:xfrm>
          <a:prstGeom prst="rect">
            <a:avLst/>
          </a:prstGeom>
        </p:spPr>
        <p:txBody>
          <a:bodyPr vert="horz" wrap="square" lIns="0" tIns="12700" rIns="0" bIns="0" rtlCol="0">
            <a:spAutoFit/>
          </a:bodyPr>
          <a:lstStyle/>
          <a:p>
            <a:pPr marL="372110" marR="299720" indent="-359410">
              <a:lnSpc>
                <a:spcPct val="116100"/>
              </a:lnSpc>
              <a:spcBef>
                <a:spcPts val="100"/>
              </a:spcBef>
              <a:buSzPct val="55555"/>
              <a:buFont typeface="Symbol"/>
              <a:buChar char=""/>
              <a:tabLst>
                <a:tab pos="372110" algn="l"/>
                <a:tab pos="372745" algn="l"/>
              </a:tabLst>
            </a:pPr>
            <a:r>
              <a:rPr sz="1800" b="1" dirty="0">
                <a:latin typeface="Comic Sans MS"/>
                <a:cs typeface="Comic Sans MS"/>
              </a:rPr>
              <a:t>This Continuum </a:t>
            </a:r>
            <a:r>
              <a:rPr sz="1800" b="1" spc="-5" dirty="0">
                <a:latin typeface="Comic Sans MS"/>
                <a:cs typeface="Comic Sans MS"/>
              </a:rPr>
              <a:t>is </a:t>
            </a:r>
            <a:r>
              <a:rPr sz="1800" b="1" dirty="0">
                <a:latin typeface="Comic Sans MS"/>
                <a:cs typeface="Comic Sans MS"/>
              </a:rPr>
              <a:t>a </a:t>
            </a:r>
            <a:r>
              <a:rPr sz="1800" b="1" spc="-5" dirty="0">
                <a:latin typeface="Comic Sans MS"/>
                <a:cs typeface="Comic Sans MS"/>
              </a:rPr>
              <a:t>whole </a:t>
            </a:r>
            <a:r>
              <a:rPr sz="1800" b="1" dirty="0">
                <a:latin typeface="Comic Sans MS"/>
                <a:cs typeface="Comic Sans MS"/>
              </a:rPr>
              <a:t>school approach </a:t>
            </a:r>
            <a:r>
              <a:rPr sz="1800" b="1" spc="-5" dirty="0">
                <a:latin typeface="Comic Sans MS"/>
                <a:cs typeface="Comic Sans MS"/>
              </a:rPr>
              <a:t>to teaching </a:t>
            </a:r>
            <a:r>
              <a:rPr sz="1800" b="1" dirty="0">
                <a:latin typeface="Comic Sans MS"/>
                <a:cs typeface="Comic Sans MS"/>
              </a:rPr>
              <a:t>Welsh </a:t>
            </a:r>
            <a:r>
              <a:rPr sz="1800" b="1" spc="-5" dirty="0">
                <a:latin typeface="Comic Sans MS"/>
                <a:cs typeface="Comic Sans MS"/>
              </a:rPr>
              <a:t>through </a:t>
            </a:r>
            <a:r>
              <a:rPr sz="1800" b="1" dirty="0">
                <a:latin typeface="Comic Sans MS"/>
                <a:cs typeface="Comic Sans MS"/>
              </a:rPr>
              <a:t>a  series of progressive and </a:t>
            </a:r>
            <a:r>
              <a:rPr sz="1800" b="1" spc="-5" dirty="0">
                <a:latin typeface="Comic Sans MS"/>
                <a:cs typeface="Comic Sans MS"/>
              </a:rPr>
              <a:t>developmental </a:t>
            </a:r>
            <a:r>
              <a:rPr sz="1800" b="1" dirty="0">
                <a:latin typeface="Comic Sans MS"/>
                <a:cs typeface="Comic Sans MS"/>
              </a:rPr>
              <a:t>language</a:t>
            </a:r>
            <a:r>
              <a:rPr sz="1800" b="1" spc="-30" dirty="0">
                <a:latin typeface="Comic Sans MS"/>
                <a:cs typeface="Comic Sans MS"/>
              </a:rPr>
              <a:t> </a:t>
            </a:r>
            <a:r>
              <a:rPr sz="1800" b="1" dirty="0">
                <a:latin typeface="Comic Sans MS"/>
                <a:cs typeface="Comic Sans MS"/>
              </a:rPr>
              <a:t>patterns.</a:t>
            </a:r>
            <a:endParaRPr sz="1800">
              <a:latin typeface="Comic Sans MS"/>
              <a:cs typeface="Comic Sans MS"/>
            </a:endParaRPr>
          </a:p>
          <a:p>
            <a:pPr>
              <a:lnSpc>
                <a:spcPct val="100000"/>
              </a:lnSpc>
              <a:spcBef>
                <a:spcPts val="35"/>
              </a:spcBef>
              <a:buFont typeface="Symbol"/>
              <a:buChar char=""/>
            </a:pPr>
            <a:endParaRPr sz="2450">
              <a:latin typeface="Times New Roman"/>
              <a:cs typeface="Times New Roman"/>
            </a:endParaRPr>
          </a:p>
          <a:p>
            <a:pPr marL="372110" indent="-359410">
              <a:lnSpc>
                <a:spcPct val="100000"/>
              </a:lnSpc>
              <a:buSzPct val="55555"/>
              <a:buFont typeface="Symbol"/>
              <a:buChar char=""/>
              <a:tabLst>
                <a:tab pos="372110" algn="l"/>
                <a:tab pos="372745" algn="l"/>
              </a:tabLst>
            </a:pPr>
            <a:r>
              <a:rPr sz="1800" b="1" dirty="0">
                <a:latin typeface="Comic Sans MS"/>
                <a:cs typeface="Comic Sans MS"/>
              </a:rPr>
              <a:t>These language patterns </a:t>
            </a:r>
            <a:r>
              <a:rPr sz="1800" b="1" spc="-5" dirty="0">
                <a:latin typeface="Comic Sans MS"/>
                <a:cs typeface="Comic Sans MS"/>
              </a:rPr>
              <a:t>form the basis </a:t>
            </a:r>
            <a:r>
              <a:rPr sz="1800" b="1" dirty="0">
                <a:latin typeface="Comic Sans MS"/>
                <a:cs typeface="Comic Sans MS"/>
              </a:rPr>
              <a:t>of </a:t>
            </a:r>
            <a:r>
              <a:rPr sz="1800" b="1" spc="-5" dirty="0">
                <a:latin typeface="Comic Sans MS"/>
                <a:cs typeface="Comic Sans MS"/>
              </a:rPr>
              <a:t>the </a:t>
            </a:r>
            <a:r>
              <a:rPr sz="1800" b="1" dirty="0">
                <a:latin typeface="Comic Sans MS"/>
                <a:cs typeface="Comic Sans MS"/>
              </a:rPr>
              <a:t>scheme of</a:t>
            </a:r>
            <a:r>
              <a:rPr sz="1800" b="1" spc="-40" dirty="0">
                <a:latin typeface="Comic Sans MS"/>
                <a:cs typeface="Comic Sans MS"/>
              </a:rPr>
              <a:t> </a:t>
            </a:r>
            <a:r>
              <a:rPr sz="1800" b="1" spc="-5" dirty="0">
                <a:latin typeface="Comic Sans MS"/>
                <a:cs typeface="Comic Sans MS"/>
              </a:rPr>
              <a:t>work.</a:t>
            </a:r>
            <a:endParaRPr sz="1800">
              <a:latin typeface="Comic Sans MS"/>
              <a:cs typeface="Comic Sans MS"/>
            </a:endParaRPr>
          </a:p>
          <a:p>
            <a:pPr>
              <a:lnSpc>
                <a:spcPct val="100000"/>
              </a:lnSpc>
              <a:spcBef>
                <a:spcPts val="45"/>
              </a:spcBef>
              <a:buFont typeface="Symbol"/>
              <a:buChar char=""/>
            </a:pPr>
            <a:endParaRPr sz="2450">
              <a:latin typeface="Times New Roman"/>
              <a:cs typeface="Times New Roman"/>
            </a:endParaRPr>
          </a:p>
          <a:p>
            <a:pPr marL="372110" indent="-359410">
              <a:lnSpc>
                <a:spcPct val="100000"/>
              </a:lnSpc>
              <a:buSzPct val="55555"/>
              <a:buFont typeface="Symbol"/>
              <a:buChar char=""/>
              <a:tabLst>
                <a:tab pos="372110" algn="l"/>
                <a:tab pos="372745" algn="l"/>
              </a:tabLst>
            </a:pPr>
            <a:r>
              <a:rPr sz="1800" b="1" dirty="0">
                <a:latin typeface="Comic Sans MS"/>
                <a:cs typeface="Comic Sans MS"/>
              </a:rPr>
              <a:t>There </a:t>
            </a:r>
            <a:r>
              <a:rPr sz="1800" b="1" spc="-5" dirty="0">
                <a:latin typeface="Comic Sans MS"/>
                <a:cs typeface="Comic Sans MS"/>
              </a:rPr>
              <a:t>is </a:t>
            </a:r>
            <a:r>
              <a:rPr sz="1800" b="1" dirty="0">
                <a:latin typeface="Comic Sans MS"/>
                <a:cs typeface="Comic Sans MS"/>
              </a:rPr>
              <a:t>progression of linguistic skills </a:t>
            </a:r>
            <a:r>
              <a:rPr sz="1800" b="1" spc="-5" dirty="0">
                <a:latin typeface="Comic Sans MS"/>
                <a:cs typeface="Comic Sans MS"/>
              </a:rPr>
              <a:t>from </a:t>
            </a:r>
            <a:r>
              <a:rPr sz="1800" b="1" dirty="0">
                <a:latin typeface="Comic Sans MS"/>
                <a:cs typeface="Comic Sans MS"/>
              </a:rPr>
              <a:t>Foundation Phase </a:t>
            </a:r>
            <a:r>
              <a:rPr sz="1800" b="1" spc="-5" dirty="0">
                <a:latin typeface="Comic Sans MS"/>
                <a:cs typeface="Comic Sans MS"/>
              </a:rPr>
              <a:t>to Year</a:t>
            </a:r>
            <a:r>
              <a:rPr sz="1800" b="1" spc="-80" dirty="0">
                <a:latin typeface="Comic Sans MS"/>
                <a:cs typeface="Comic Sans MS"/>
              </a:rPr>
              <a:t> </a:t>
            </a:r>
            <a:r>
              <a:rPr sz="1800" b="1" spc="-5" dirty="0">
                <a:latin typeface="Comic Sans MS"/>
                <a:cs typeface="Comic Sans MS"/>
              </a:rPr>
              <a:t>6.</a:t>
            </a:r>
            <a:endParaRPr sz="1800">
              <a:latin typeface="Comic Sans MS"/>
              <a:cs typeface="Comic Sans MS"/>
            </a:endParaRPr>
          </a:p>
          <a:p>
            <a:pPr>
              <a:lnSpc>
                <a:spcPct val="100000"/>
              </a:lnSpc>
              <a:buFont typeface="Symbol"/>
              <a:buChar char=""/>
            </a:pPr>
            <a:endParaRPr sz="2500">
              <a:latin typeface="Times New Roman"/>
              <a:cs typeface="Times New Roman"/>
            </a:endParaRPr>
          </a:p>
          <a:p>
            <a:pPr marL="372110" marR="5080" indent="-359410">
              <a:lnSpc>
                <a:spcPct val="116100"/>
              </a:lnSpc>
              <a:spcBef>
                <a:spcPts val="2145"/>
              </a:spcBef>
              <a:buSzPct val="55555"/>
              <a:buFont typeface="Symbol"/>
              <a:buChar char=""/>
              <a:tabLst>
                <a:tab pos="372110" algn="l"/>
                <a:tab pos="372745" algn="l"/>
              </a:tabLst>
            </a:pPr>
            <a:r>
              <a:rPr sz="1800" b="1" dirty="0">
                <a:latin typeface="Comic Sans MS"/>
                <a:cs typeface="Comic Sans MS"/>
              </a:rPr>
              <a:t>The Continuum </a:t>
            </a:r>
            <a:r>
              <a:rPr sz="1800" b="1" spc="-5" dirty="0">
                <a:latin typeface="Comic Sans MS"/>
                <a:cs typeface="Comic Sans MS"/>
              </a:rPr>
              <a:t>enables teachers to differentiate for individual </a:t>
            </a:r>
            <a:r>
              <a:rPr sz="1800" b="1" dirty="0">
                <a:latin typeface="Comic Sans MS"/>
                <a:cs typeface="Comic Sans MS"/>
              </a:rPr>
              <a:t>learners </a:t>
            </a:r>
            <a:r>
              <a:rPr sz="1800" b="1" spc="-5" dirty="0">
                <a:latin typeface="Comic Sans MS"/>
                <a:cs typeface="Comic Sans MS"/>
              </a:rPr>
              <a:t>in  each</a:t>
            </a:r>
            <a:r>
              <a:rPr sz="1800" b="1" spc="-10" dirty="0">
                <a:latin typeface="Comic Sans MS"/>
                <a:cs typeface="Comic Sans MS"/>
              </a:rPr>
              <a:t> </a:t>
            </a:r>
            <a:r>
              <a:rPr sz="1800" b="1" dirty="0">
                <a:latin typeface="Comic Sans MS"/>
                <a:cs typeface="Comic Sans MS"/>
              </a:rPr>
              <a:t>class.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2110" marR="508000" indent="-359410">
              <a:lnSpc>
                <a:spcPct val="116100"/>
              </a:lnSpc>
              <a:buSzPct val="55555"/>
              <a:buFont typeface="Symbol"/>
              <a:buChar char=""/>
              <a:tabLst>
                <a:tab pos="372110" algn="l"/>
                <a:tab pos="372745" algn="l"/>
              </a:tabLst>
            </a:pPr>
            <a:r>
              <a:rPr sz="1800" b="1" spc="-5" dirty="0">
                <a:latin typeface="Comic Sans MS"/>
                <a:cs typeface="Comic Sans MS"/>
              </a:rPr>
              <a:t>It is imperative that </a:t>
            </a:r>
            <a:r>
              <a:rPr sz="1800" b="1" dirty="0">
                <a:latin typeface="Comic Sans MS"/>
                <a:cs typeface="Comic Sans MS"/>
              </a:rPr>
              <a:t>practitioners </a:t>
            </a:r>
            <a:r>
              <a:rPr sz="1800" b="1" spc="-5" dirty="0">
                <a:latin typeface="Comic Sans MS"/>
                <a:cs typeface="Comic Sans MS"/>
              </a:rPr>
              <a:t>revise </a:t>
            </a:r>
            <a:r>
              <a:rPr sz="1800" b="1" dirty="0">
                <a:latin typeface="Comic Sans MS"/>
                <a:cs typeface="Comic Sans MS"/>
              </a:rPr>
              <a:t>and </a:t>
            </a:r>
            <a:r>
              <a:rPr sz="1800" b="1" spc="-5" dirty="0">
                <a:latin typeface="Comic Sans MS"/>
                <a:cs typeface="Comic Sans MS"/>
              </a:rPr>
              <a:t>build upon the </a:t>
            </a:r>
            <a:r>
              <a:rPr sz="1800" b="1" dirty="0">
                <a:latin typeface="Comic Sans MS"/>
                <a:cs typeface="Comic Sans MS"/>
              </a:rPr>
              <a:t>linguistic  skills achieved </a:t>
            </a:r>
            <a:r>
              <a:rPr sz="1800" b="1" spc="-5" dirty="0">
                <a:latin typeface="Comic Sans MS"/>
                <a:cs typeface="Comic Sans MS"/>
              </a:rPr>
              <a:t>in </a:t>
            </a:r>
            <a:r>
              <a:rPr sz="1800" b="1" dirty="0">
                <a:latin typeface="Comic Sans MS"/>
                <a:cs typeface="Comic Sans MS"/>
              </a:rPr>
              <a:t>previous</a:t>
            </a:r>
            <a:r>
              <a:rPr sz="1800" b="1" spc="-10" dirty="0">
                <a:latin typeface="Comic Sans MS"/>
                <a:cs typeface="Comic Sans MS"/>
              </a:rPr>
              <a:t> </a:t>
            </a:r>
            <a:r>
              <a:rPr sz="1800" b="1" dirty="0">
                <a:latin typeface="Comic Sans MS"/>
                <a:cs typeface="Comic Sans MS"/>
              </a:rPr>
              <a:t>years.</a:t>
            </a:r>
            <a:endParaRPr sz="1800">
              <a:latin typeface="Comic Sans MS"/>
              <a:cs typeface="Comic Sans MS"/>
            </a:endParaRPr>
          </a:p>
          <a:p>
            <a:pPr>
              <a:lnSpc>
                <a:spcPct val="100000"/>
              </a:lnSpc>
              <a:spcBef>
                <a:spcPts val="35"/>
              </a:spcBef>
              <a:buFont typeface="Symbol"/>
              <a:buChar char=""/>
            </a:pPr>
            <a:endParaRPr sz="2150">
              <a:latin typeface="Times New Roman"/>
              <a:cs typeface="Times New Roman"/>
            </a:endParaRPr>
          </a:p>
          <a:p>
            <a:pPr marL="378460" marR="1365885" indent="-365760">
              <a:lnSpc>
                <a:spcPct val="116100"/>
              </a:lnSpc>
              <a:buSzPct val="55555"/>
              <a:buFont typeface="Symbol"/>
              <a:buChar char=""/>
              <a:tabLst>
                <a:tab pos="372110" algn="l"/>
                <a:tab pos="372745" algn="l"/>
              </a:tabLst>
            </a:pPr>
            <a:r>
              <a:rPr sz="1800" b="1" dirty="0">
                <a:latin typeface="Comic Sans MS"/>
                <a:cs typeface="Comic Sans MS"/>
              </a:rPr>
              <a:t>These language patterns can </a:t>
            </a:r>
            <a:r>
              <a:rPr sz="1800" b="1" spc="-5" dirty="0">
                <a:latin typeface="Comic Sans MS"/>
                <a:cs typeface="Comic Sans MS"/>
              </a:rPr>
              <a:t>be used incidentally </a:t>
            </a:r>
            <a:r>
              <a:rPr sz="1800" b="1" dirty="0">
                <a:latin typeface="Comic Sans MS"/>
                <a:cs typeface="Comic Sans MS"/>
              </a:rPr>
              <a:t>and </a:t>
            </a:r>
            <a:r>
              <a:rPr sz="1800" b="1" spc="-5" dirty="0">
                <a:latin typeface="Comic Sans MS"/>
                <a:cs typeface="Comic Sans MS"/>
              </a:rPr>
              <a:t>will </a:t>
            </a:r>
            <a:r>
              <a:rPr sz="1800" b="1" dirty="0">
                <a:latin typeface="Comic Sans MS"/>
                <a:cs typeface="Comic Sans MS"/>
              </a:rPr>
              <a:t>also  promote </a:t>
            </a:r>
            <a:r>
              <a:rPr sz="1800" b="1" spc="-5" dirty="0">
                <a:latin typeface="Comic Sans MS"/>
                <a:cs typeface="Comic Sans MS"/>
              </a:rPr>
              <a:t>the use </a:t>
            </a:r>
            <a:r>
              <a:rPr sz="1800" b="1" dirty="0">
                <a:latin typeface="Comic Sans MS"/>
                <a:cs typeface="Comic Sans MS"/>
              </a:rPr>
              <a:t>of Welsh </a:t>
            </a:r>
            <a:r>
              <a:rPr sz="1800" b="1" spc="-5" dirty="0">
                <a:latin typeface="Comic Sans MS"/>
                <a:cs typeface="Comic Sans MS"/>
              </a:rPr>
              <a:t>in </a:t>
            </a:r>
            <a:r>
              <a:rPr sz="1800" b="1" dirty="0">
                <a:latin typeface="Comic Sans MS"/>
                <a:cs typeface="Comic Sans MS"/>
              </a:rPr>
              <a:t>other</a:t>
            </a:r>
            <a:r>
              <a:rPr sz="1800" b="1" spc="-20" dirty="0">
                <a:latin typeface="Comic Sans MS"/>
                <a:cs typeface="Comic Sans MS"/>
              </a:rPr>
              <a:t> </a:t>
            </a:r>
            <a:r>
              <a:rPr sz="1800" b="1" dirty="0">
                <a:latin typeface="Comic Sans MS"/>
                <a:cs typeface="Comic Sans MS"/>
              </a:rPr>
              <a:t>subjects.</a:t>
            </a:r>
            <a:endParaRPr sz="1800">
              <a:latin typeface="Comic Sans MS"/>
              <a:cs typeface="Comic Sans MS"/>
            </a:endParaRPr>
          </a:p>
        </p:txBody>
      </p:sp>
      <p:sp>
        <p:nvSpPr>
          <p:cNvPr id="103" name="object 103"/>
          <p:cNvSpPr txBox="1">
            <a:spLocks noGrp="1"/>
          </p:cNvSpPr>
          <p:nvPr>
            <p:ph type="title"/>
          </p:nvPr>
        </p:nvSpPr>
        <p:spPr>
          <a:xfrm>
            <a:off x="685800" y="838200"/>
            <a:ext cx="8686800" cy="566181"/>
          </a:xfrm>
          <a:prstGeom prst="rect">
            <a:avLst/>
          </a:prstGeom>
        </p:spPr>
        <p:txBody>
          <a:bodyPr vert="horz" wrap="square" lIns="0" tIns="12065" rIns="0" bIns="0" rtlCol="0">
            <a:spAutoFit/>
          </a:bodyPr>
          <a:lstStyle/>
          <a:p>
            <a:pPr marL="12700" algn="ctr">
              <a:lnSpc>
                <a:spcPct val="100000"/>
              </a:lnSpc>
              <a:spcBef>
                <a:spcPts val="95"/>
              </a:spcBef>
            </a:pPr>
            <a:r>
              <a:rPr sz="3600" dirty="0">
                <a:latin typeface="+mn-lt"/>
              </a:rPr>
              <a:t>Continuum of Welsh Language Patterns</a:t>
            </a:r>
          </a:p>
        </p:txBody>
      </p:sp>
    </p:spTree>
    <p:extLst>
      <p:ext uri="{BB962C8B-B14F-4D97-AF65-F5344CB8AC3E}">
        <p14:creationId xmlns:p14="http://schemas.microsoft.com/office/powerpoint/2010/main" val="1653173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64135"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3</a:t>
            </a:r>
            <a:endParaRPr sz="1000">
              <a:latin typeface="Times New Roman"/>
              <a:cs typeface="Times New Roman"/>
            </a:endParaRPr>
          </a:p>
        </p:txBody>
      </p:sp>
      <p:sp>
        <p:nvSpPr>
          <p:cNvPr id="3" name="object 3"/>
          <p:cNvSpPr/>
          <p:nvPr/>
        </p:nvSpPr>
        <p:spPr>
          <a:xfrm>
            <a:off x="0" y="0"/>
            <a:ext cx="10058400" cy="80010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470916" y="172212"/>
            <a:ext cx="28575" cy="29209"/>
          </a:xfrm>
          <a:custGeom>
            <a:avLst/>
            <a:gdLst/>
            <a:ahLst/>
            <a:cxnLst/>
            <a:rect l="l" t="t" r="r" b="b"/>
            <a:pathLst>
              <a:path w="28575" h="29210">
                <a:moveTo>
                  <a:pt x="0" y="28956"/>
                </a:moveTo>
                <a:lnTo>
                  <a:pt x="28194" y="28956"/>
                </a:lnTo>
                <a:lnTo>
                  <a:pt x="28194" y="0"/>
                </a:lnTo>
                <a:lnTo>
                  <a:pt x="0" y="0"/>
                </a:lnTo>
                <a:lnTo>
                  <a:pt x="0" y="28956"/>
                </a:lnTo>
                <a:close/>
              </a:path>
            </a:pathLst>
          </a:custGeom>
          <a:solidFill>
            <a:srgbClr val="000000"/>
          </a:solidFill>
        </p:spPr>
        <p:txBody>
          <a:bodyPr wrap="square" lIns="0" tIns="0" rIns="0" bIns="0" rtlCol="0"/>
          <a:lstStyle/>
          <a:p>
            <a:endParaRPr/>
          </a:p>
        </p:txBody>
      </p:sp>
      <p:sp>
        <p:nvSpPr>
          <p:cNvPr id="5" name="object 5"/>
          <p:cNvSpPr/>
          <p:nvPr/>
        </p:nvSpPr>
        <p:spPr>
          <a:xfrm>
            <a:off x="99822" y="172212"/>
            <a:ext cx="28575" cy="29209"/>
          </a:xfrm>
          <a:custGeom>
            <a:avLst/>
            <a:gdLst/>
            <a:ahLst/>
            <a:cxnLst/>
            <a:rect l="l" t="t" r="r" b="b"/>
            <a:pathLst>
              <a:path w="28575" h="29210">
                <a:moveTo>
                  <a:pt x="0" y="28956"/>
                </a:moveTo>
                <a:lnTo>
                  <a:pt x="28193" y="28956"/>
                </a:lnTo>
                <a:lnTo>
                  <a:pt x="28193" y="0"/>
                </a:lnTo>
                <a:lnTo>
                  <a:pt x="0" y="0"/>
                </a:lnTo>
                <a:lnTo>
                  <a:pt x="0" y="28956"/>
                </a:lnTo>
                <a:close/>
              </a:path>
            </a:pathLst>
          </a:custGeom>
          <a:solidFill>
            <a:srgbClr val="000000"/>
          </a:solidFill>
        </p:spPr>
        <p:txBody>
          <a:bodyPr wrap="square" lIns="0" tIns="0" rIns="0" bIns="0" rtlCol="0"/>
          <a:lstStyle/>
          <a:p>
            <a:endParaRPr/>
          </a:p>
        </p:txBody>
      </p:sp>
      <p:sp>
        <p:nvSpPr>
          <p:cNvPr id="6" name="object 6"/>
          <p:cNvSpPr/>
          <p:nvPr/>
        </p:nvSpPr>
        <p:spPr>
          <a:xfrm>
            <a:off x="100584" y="172973"/>
            <a:ext cx="396240" cy="113664"/>
          </a:xfrm>
          <a:custGeom>
            <a:avLst/>
            <a:gdLst/>
            <a:ahLst/>
            <a:cxnLst/>
            <a:rect l="l" t="t" r="r" b="b"/>
            <a:pathLst>
              <a:path w="396240" h="113664">
                <a:moveTo>
                  <a:pt x="0" y="113537"/>
                </a:moveTo>
                <a:lnTo>
                  <a:pt x="0" y="0"/>
                </a:lnTo>
                <a:lnTo>
                  <a:pt x="396239" y="0"/>
                </a:lnTo>
                <a:lnTo>
                  <a:pt x="396239" y="113537"/>
                </a:lnTo>
                <a:lnTo>
                  <a:pt x="0" y="113537"/>
                </a:lnTo>
                <a:close/>
              </a:path>
            </a:pathLst>
          </a:custGeom>
          <a:ln w="4559">
            <a:solidFill>
              <a:srgbClr val="000000"/>
            </a:solidFill>
          </a:ln>
        </p:spPr>
        <p:txBody>
          <a:bodyPr wrap="square" lIns="0" tIns="0" rIns="0" bIns="0" rtlCol="0"/>
          <a:lstStyle/>
          <a:p>
            <a:endParaRPr/>
          </a:p>
        </p:txBody>
      </p:sp>
      <p:sp>
        <p:nvSpPr>
          <p:cNvPr id="7" name="object 7"/>
          <p:cNvSpPr/>
          <p:nvPr/>
        </p:nvSpPr>
        <p:spPr>
          <a:xfrm>
            <a:off x="470916" y="201168"/>
            <a:ext cx="57150" cy="371475"/>
          </a:xfrm>
          <a:custGeom>
            <a:avLst/>
            <a:gdLst/>
            <a:ahLst/>
            <a:cxnLst/>
            <a:rect l="l" t="t" r="r" b="b"/>
            <a:pathLst>
              <a:path w="57150" h="371475">
                <a:moveTo>
                  <a:pt x="0" y="371093"/>
                </a:moveTo>
                <a:lnTo>
                  <a:pt x="57150" y="371093"/>
                </a:lnTo>
                <a:lnTo>
                  <a:pt x="57150" y="0"/>
                </a:lnTo>
                <a:lnTo>
                  <a:pt x="0" y="0"/>
                </a:lnTo>
                <a:lnTo>
                  <a:pt x="0" y="371093"/>
                </a:lnTo>
                <a:close/>
              </a:path>
            </a:pathLst>
          </a:custGeom>
          <a:solidFill>
            <a:srgbClr val="8099CE"/>
          </a:solidFill>
        </p:spPr>
        <p:txBody>
          <a:bodyPr wrap="square" lIns="0" tIns="0" rIns="0" bIns="0" rtlCol="0"/>
          <a:lstStyle/>
          <a:p>
            <a:endParaRPr/>
          </a:p>
        </p:txBody>
      </p:sp>
      <p:sp>
        <p:nvSpPr>
          <p:cNvPr id="8" name="object 8"/>
          <p:cNvSpPr/>
          <p:nvPr/>
        </p:nvSpPr>
        <p:spPr>
          <a:xfrm>
            <a:off x="71627" y="201168"/>
            <a:ext cx="56515" cy="371475"/>
          </a:xfrm>
          <a:custGeom>
            <a:avLst/>
            <a:gdLst/>
            <a:ahLst/>
            <a:cxnLst/>
            <a:rect l="l" t="t" r="r" b="b"/>
            <a:pathLst>
              <a:path w="56514" h="371475">
                <a:moveTo>
                  <a:pt x="0" y="371093"/>
                </a:moveTo>
                <a:lnTo>
                  <a:pt x="56387" y="371093"/>
                </a:lnTo>
                <a:lnTo>
                  <a:pt x="56387" y="0"/>
                </a:lnTo>
                <a:lnTo>
                  <a:pt x="0" y="0"/>
                </a:lnTo>
                <a:lnTo>
                  <a:pt x="0" y="371093"/>
                </a:lnTo>
                <a:close/>
              </a:path>
            </a:pathLst>
          </a:custGeom>
          <a:solidFill>
            <a:srgbClr val="8099CE"/>
          </a:solidFill>
        </p:spPr>
        <p:txBody>
          <a:bodyPr wrap="square" lIns="0" tIns="0" rIns="0" bIns="0" rtlCol="0"/>
          <a:lstStyle/>
          <a:p>
            <a:endParaRPr/>
          </a:p>
        </p:txBody>
      </p:sp>
      <p:sp>
        <p:nvSpPr>
          <p:cNvPr id="9" name="object 9"/>
          <p:cNvSpPr/>
          <p:nvPr/>
        </p:nvSpPr>
        <p:spPr>
          <a:xfrm>
            <a:off x="72389" y="201929"/>
            <a:ext cx="453390" cy="368300"/>
          </a:xfrm>
          <a:custGeom>
            <a:avLst/>
            <a:gdLst/>
            <a:ahLst/>
            <a:cxnLst/>
            <a:rect l="l" t="t" r="r" b="b"/>
            <a:pathLst>
              <a:path w="453390" h="368300">
                <a:moveTo>
                  <a:pt x="0" y="368046"/>
                </a:moveTo>
                <a:lnTo>
                  <a:pt x="0" y="0"/>
                </a:lnTo>
                <a:lnTo>
                  <a:pt x="453390" y="0"/>
                </a:lnTo>
                <a:lnTo>
                  <a:pt x="453390" y="368046"/>
                </a:lnTo>
                <a:lnTo>
                  <a:pt x="0" y="368046"/>
                </a:lnTo>
                <a:close/>
              </a:path>
            </a:pathLst>
          </a:custGeom>
          <a:ln w="4559">
            <a:solidFill>
              <a:srgbClr val="000000"/>
            </a:solidFill>
          </a:ln>
        </p:spPr>
        <p:txBody>
          <a:bodyPr wrap="square" lIns="0" tIns="0" rIns="0" bIns="0" rtlCol="0"/>
          <a:lstStyle/>
          <a:p>
            <a:endParaRPr/>
          </a:p>
        </p:txBody>
      </p:sp>
      <p:sp>
        <p:nvSpPr>
          <p:cNvPr id="10" name="object 10"/>
          <p:cNvSpPr/>
          <p:nvPr/>
        </p:nvSpPr>
        <p:spPr>
          <a:xfrm>
            <a:off x="442722" y="115823"/>
            <a:ext cx="28575" cy="456565"/>
          </a:xfrm>
          <a:custGeom>
            <a:avLst/>
            <a:gdLst/>
            <a:ahLst/>
            <a:cxnLst/>
            <a:rect l="l" t="t" r="r" b="b"/>
            <a:pathLst>
              <a:path w="28575" h="456565">
                <a:moveTo>
                  <a:pt x="0" y="456437"/>
                </a:moveTo>
                <a:lnTo>
                  <a:pt x="28193" y="456437"/>
                </a:lnTo>
                <a:lnTo>
                  <a:pt x="28193" y="0"/>
                </a:lnTo>
                <a:lnTo>
                  <a:pt x="0" y="0"/>
                </a:lnTo>
                <a:lnTo>
                  <a:pt x="0" y="456437"/>
                </a:lnTo>
                <a:close/>
              </a:path>
            </a:pathLst>
          </a:custGeom>
          <a:solidFill>
            <a:srgbClr val="1F1C5A"/>
          </a:solidFill>
        </p:spPr>
        <p:txBody>
          <a:bodyPr wrap="square" lIns="0" tIns="0" rIns="0" bIns="0" rtlCol="0"/>
          <a:lstStyle/>
          <a:p>
            <a:endParaRPr/>
          </a:p>
        </p:txBody>
      </p:sp>
      <p:sp>
        <p:nvSpPr>
          <p:cNvPr id="11" name="object 11"/>
          <p:cNvSpPr/>
          <p:nvPr/>
        </p:nvSpPr>
        <p:spPr>
          <a:xfrm>
            <a:off x="128015" y="115823"/>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12" name="object 12"/>
          <p:cNvSpPr/>
          <p:nvPr/>
        </p:nvSpPr>
        <p:spPr>
          <a:xfrm>
            <a:off x="128778" y="116586"/>
            <a:ext cx="340360" cy="453390"/>
          </a:xfrm>
          <a:custGeom>
            <a:avLst/>
            <a:gdLst/>
            <a:ahLst/>
            <a:cxnLst/>
            <a:rect l="l" t="t" r="r" b="b"/>
            <a:pathLst>
              <a:path w="340359" h="453390">
                <a:moveTo>
                  <a:pt x="0" y="453390"/>
                </a:moveTo>
                <a:lnTo>
                  <a:pt x="0" y="0"/>
                </a:lnTo>
                <a:lnTo>
                  <a:pt x="339852" y="0"/>
                </a:lnTo>
                <a:lnTo>
                  <a:pt x="339852" y="453390"/>
                </a:lnTo>
                <a:lnTo>
                  <a:pt x="0" y="453390"/>
                </a:lnTo>
                <a:close/>
              </a:path>
            </a:pathLst>
          </a:custGeom>
          <a:ln w="4559">
            <a:solidFill>
              <a:srgbClr val="000000"/>
            </a:solidFill>
          </a:ln>
        </p:spPr>
        <p:txBody>
          <a:bodyPr wrap="square" lIns="0" tIns="0" rIns="0" bIns="0" rtlCol="0"/>
          <a:lstStyle/>
          <a:p>
            <a:endParaRPr/>
          </a:p>
        </p:txBody>
      </p:sp>
      <p:sp>
        <p:nvSpPr>
          <p:cNvPr id="13" name="object 13"/>
          <p:cNvSpPr/>
          <p:nvPr/>
        </p:nvSpPr>
        <p:spPr>
          <a:xfrm>
            <a:off x="15697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14" name="object 14"/>
          <p:cNvSpPr/>
          <p:nvPr/>
        </p:nvSpPr>
        <p:spPr>
          <a:xfrm>
            <a:off x="157734" y="116586"/>
            <a:ext cx="283210" cy="453390"/>
          </a:xfrm>
          <a:custGeom>
            <a:avLst/>
            <a:gdLst/>
            <a:ahLst/>
            <a:cxnLst/>
            <a:rect l="l" t="t" r="r" b="b"/>
            <a:pathLst>
              <a:path w="283209" h="453390">
                <a:moveTo>
                  <a:pt x="0" y="453390"/>
                </a:moveTo>
                <a:lnTo>
                  <a:pt x="0" y="0"/>
                </a:lnTo>
                <a:lnTo>
                  <a:pt x="282702" y="0"/>
                </a:lnTo>
                <a:lnTo>
                  <a:pt x="282702" y="453390"/>
                </a:lnTo>
                <a:lnTo>
                  <a:pt x="0" y="453390"/>
                </a:lnTo>
                <a:close/>
              </a:path>
            </a:pathLst>
          </a:custGeom>
          <a:ln w="4559">
            <a:solidFill>
              <a:srgbClr val="000000"/>
            </a:solidFill>
          </a:ln>
        </p:spPr>
        <p:txBody>
          <a:bodyPr wrap="square" lIns="0" tIns="0" rIns="0" bIns="0" rtlCol="0"/>
          <a:lstStyle/>
          <a:p>
            <a:endParaRPr/>
          </a:p>
        </p:txBody>
      </p:sp>
      <p:sp>
        <p:nvSpPr>
          <p:cNvPr id="15" name="object 15"/>
          <p:cNvSpPr/>
          <p:nvPr/>
        </p:nvSpPr>
        <p:spPr>
          <a:xfrm>
            <a:off x="156971" y="144018"/>
            <a:ext cx="285750" cy="428625"/>
          </a:xfrm>
          <a:custGeom>
            <a:avLst/>
            <a:gdLst/>
            <a:ahLst/>
            <a:cxnLst/>
            <a:rect l="l" t="t" r="r" b="b"/>
            <a:pathLst>
              <a:path w="285750" h="428625">
                <a:moveTo>
                  <a:pt x="285750" y="428244"/>
                </a:moveTo>
                <a:lnTo>
                  <a:pt x="285750" y="199644"/>
                </a:lnTo>
                <a:lnTo>
                  <a:pt x="243078" y="85343"/>
                </a:lnTo>
                <a:lnTo>
                  <a:pt x="142494" y="0"/>
                </a:lnTo>
                <a:lnTo>
                  <a:pt x="50291"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16" name="object 16"/>
          <p:cNvSpPr/>
          <p:nvPr/>
        </p:nvSpPr>
        <p:spPr>
          <a:xfrm>
            <a:off x="156971" y="273558"/>
            <a:ext cx="159385" cy="299085"/>
          </a:xfrm>
          <a:custGeom>
            <a:avLst/>
            <a:gdLst/>
            <a:ahLst/>
            <a:cxnLst/>
            <a:rect l="l" t="t" r="r" b="b"/>
            <a:pathLst>
              <a:path w="159385"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4685" y="86106"/>
                </a:lnTo>
                <a:lnTo>
                  <a:pt x="156971" y="83058"/>
                </a:lnTo>
                <a:lnTo>
                  <a:pt x="159257" y="80772"/>
                </a:lnTo>
                <a:close/>
              </a:path>
            </a:pathLst>
          </a:custGeom>
          <a:solidFill>
            <a:srgbClr val="419A9A"/>
          </a:solidFill>
        </p:spPr>
        <p:txBody>
          <a:bodyPr wrap="square" lIns="0" tIns="0" rIns="0" bIns="0" rtlCol="0"/>
          <a:lstStyle/>
          <a:p>
            <a:endParaRPr/>
          </a:p>
        </p:txBody>
      </p:sp>
      <p:sp>
        <p:nvSpPr>
          <p:cNvPr id="17" name="object 17"/>
          <p:cNvSpPr/>
          <p:nvPr/>
        </p:nvSpPr>
        <p:spPr>
          <a:xfrm>
            <a:off x="157734" y="273558"/>
            <a:ext cx="158115" cy="296545"/>
          </a:xfrm>
          <a:custGeom>
            <a:avLst/>
            <a:gdLst/>
            <a:ahLst/>
            <a:cxnLst/>
            <a:rect l="l" t="t" r="r" b="b"/>
            <a:pathLst>
              <a:path w="158115" h="296545">
                <a:moveTo>
                  <a:pt x="157733" y="80009"/>
                </a:moveTo>
                <a:lnTo>
                  <a:pt x="155447" y="82295"/>
                </a:lnTo>
                <a:lnTo>
                  <a:pt x="153161" y="85343"/>
                </a:lnTo>
                <a:lnTo>
                  <a:pt x="150113" y="88391"/>
                </a:lnTo>
                <a:lnTo>
                  <a:pt x="147065" y="92963"/>
                </a:lnTo>
                <a:lnTo>
                  <a:pt x="142494" y="98297"/>
                </a:lnTo>
                <a:lnTo>
                  <a:pt x="138683" y="104393"/>
                </a:lnTo>
                <a:lnTo>
                  <a:pt x="134111" y="111251"/>
                </a:lnTo>
                <a:lnTo>
                  <a:pt x="128777" y="118109"/>
                </a:lnTo>
                <a:lnTo>
                  <a:pt x="124205" y="125729"/>
                </a:lnTo>
                <a:lnTo>
                  <a:pt x="99821" y="172211"/>
                </a:lnTo>
                <a:lnTo>
                  <a:pt x="89915" y="218693"/>
                </a:lnTo>
                <a:lnTo>
                  <a:pt x="89153" y="229361"/>
                </a:lnTo>
                <a:lnTo>
                  <a:pt x="87630" y="239267"/>
                </a:lnTo>
                <a:lnTo>
                  <a:pt x="86867" y="249173"/>
                </a:lnTo>
                <a:lnTo>
                  <a:pt x="86105" y="258317"/>
                </a:lnTo>
                <a:lnTo>
                  <a:pt x="86105" y="267461"/>
                </a:lnTo>
                <a:lnTo>
                  <a:pt x="85343" y="275081"/>
                </a:lnTo>
                <a:lnTo>
                  <a:pt x="84581" y="281939"/>
                </a:lnTo>
                <a:lnTo>
                  <a:pt x="84581" y="296417"/>
                </a:lnTo>
                <a:lnTo>
                  <a:pt x="0" y="296417"/>
                </a:lnTo>
                <a:lnTo>
                  <a:pt x="39623"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18" name="object 18"/>
          <p:cNvSpPr/>
          <p:nvPr/>
        </p:nvSpPr>
        <p:spPr>
          <a:xfrm>
            <a:off x="229361"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2682" y="293370"/>
                </a:lnTo>
                <a:lnTo>
                  <a:pt x="124206" y="303276"/>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78CEDA"/>
          </a:solidFill>
        </p:spPr>
        <p:txBody>
          <a:bodyPr wrap="square" lIns="0" tIns="0" rIns="0" bIns="0" rtlCol="0"/>
          <a:lstStyle/>
          <a:p>
            <a:endParaRPr/>
          </a:p>
        </p:txBody>
      </p:sp>
      <p:sp>
        <p:nvSpPr>
          <p:cNvPr id="19" name="object 19"/>
          <p:cNvSpPr/>
          <p:nvPr/>
        </p:nvSpPr>
        <p:spPr>
          <a:xfrm>
            <a:off x="229361"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5062" y="239267"/>
                </a:lnTo>
                <a:lnTo>
                  <a:pt x="117348" y="249935"/>
                </a:lnTo>
                <a:lnTo>
                  <a:pt x="118872" y="259841"/>
                </a:lnTo>
                <a:lnTo>
                  <a:pt x="119634" y="270509"/>
                </a:lnTo>
                <a:lnTo>
                  <a:pt x="121158" y="281177"/>
                </a:lnTo>
                <a:lnTo>
                  <a:pt x="121920" y="291845"/>
                </a:lnTo>
                <a:lnTo>
                  <a:pt x="122682" y="300989"/>
                </a:lnTo>
                <a:lnTo>
                  <a:pt x="123444" y="31089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20" name="object 20"/>
          <p:cNvSpPr/>
          <p:nvPr/>
        </p:nvSpPr>
        <p:spPr>
          <a:xfrm>
            <a:off x="15697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60198" y="269748"/>
                </a:lnTo>
                <a:lnTo>
                  <a:pt x="62484" y="263652"/>
                </a:lnTo>
                <a:lnTo>
                  <a:pt x="65532" y="252984"/>
                </a:lnTo>
                <a:lnTo>
                  <a:pt x="83820" y="217932"/>
                </a:lnTo>
                <a:lnTo>
                  <a:pt x="102870" y="190500"/>
                </a:lnTo>
                <a:lnTo>
                  <a:pt x="107442" y="183642"/>
                </a:lnTo>
                <a:lnTo>
                  <a:pt x="112775" y="176022"/>
                </a:lnTo>
                <a:lnTo>
                  <a:pt x="123443" y="162306"/>
                </a:lnTo>
                <a:lnTo>
                  <a:pt x="129539" y="156210"/>
                </a:lnTo>
                <a:lnTo>
                  <a:pt x="140208" y="142494"/>
                </a:lnTo>
                <a:lnTo>
                  <a:pt x="145542" y="136398"/>
                </a:lnTo>
                <a:lnTo>
                  <a:pt x="150114"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419A9A"/>
          </a:solidFill>
        </p:spPr>
        <p:txBody>
          <a:bodyPr wrap="square" lIns="0" tIns="0" rIns="0" bIns="0" rtlCol="0"/>
          <a:lstStyle/>
          <a:p>
            <a:endParaRPr/>
          </a:p>
        </p:txBody>
      </p:sp>
      <p:sp>
        <p:nvSpPr>
          <p:cNvPr id="21" name="object 21"/>
          <p:cNvSpPr/>
          <p:nvPr/>
        </p:nvSpPr>
        <p:spPr>
          <a:xfrm>
            <a:off x="157734" y="144779"/>
            <a:ext cx="188595" cy="425450"/>
          </a:xfrm>
          <a:custGeom>
            <a:avLst/>
            <a:gdLst/>
            <a:ahLst/>
            <a:cxnLst/>
            <a:rect l="l" t="t" r="r" b="b"/>
            <a:pathLst>
              <a:path w="188595" h="425450">
                <a:moveTo>
                  <a:pt x="188214" y="84581"/>
                </a:moveTo>
                <a:lnTo>
                  <a:pt x="187452" y="86105"/>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69"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5" y="192023"/>
                </a:lnTo>
                <a:lnTo>
                  <a:pt x="3810" y="186689"/>
                </a:lnTo>
                <a:lnTo>
                  <a:pt x="5333" y="180593"/>
                </a:lnTo>
                <a:lnTo>
                  <a:pt x="8382" y="172973"/>
                </a:lnTo>
                <a:lnTo>
                  <a:pt x="10667" y="165353"/>
                </a:lnTo>
                <a:lnTo>
                  <a:pt x="14478" y="156971"/>
                </a:lnTo>
                <a:lnTo>
                  <a:pt x="17526" y="147827"/>
                </a:lnTo>
                <a:lnTo>
                  <a:pt x="21335" y="137921"/>
                </a:lnTo>
                <a:lnTo>
                  <a:pt x="25146" y="128777"/>
                </a:lnTo>
                <a:lnTo>
                  <a:pt x="29718" y="119633"/>
                </a:lnTo>
                <a:lnTo>
                  <a:pt x="34290" y="109727"/>
                </a:lnTo>
                <a:lnTo>
                  <a:pt x="39624" y="101345"/>
                </a:lnTo>
                <a:lnTo>
                  <a:pt x="44196" y="92201"/>
                </a:lnTo>
                <a:lnTo>
                  <a:pt x="54864" y="76961"/>
                </a:lnTo>
                <a:lnTo>
                  <a:pt x="61721"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22" name="object 22"/>
          <p:cNvSpPr/>
          <p:nvPr/>
        </p:nvSpPr>
        <p:spPr>
          <a:xfrm>
            <a:off x="222504"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78CEDA"/>
          </a:solidFill>
        </p:spPr>
        <p:txBody>
          <a:bodyPr wrap="square" lIns="0" tIns="0" rIns="0" bIns="0" rtlCol="0"/>
          <a:lstStyle/>
          <a:p>
            <a:endParaRPr/>
          </a:p>
        </p:txBody>
      </p:sp>
      <p:sp>
        <p:nvSpPr>
          <p:cNvPr id="23" name="object 23"/>
          <p:cNvSpPr/>
          <p:nvPr/>
        </p:nvSpPr>
        <p:spPr>
          <a:xfrm>
            <a:off x="222504" y="144779"/>
            <a:ext cx="218440" cy="425450"/>
          </a:xfrm>
          <a:custGeom>
            <a:avLst/>
            <a:gdLst/>
            <a:ahLst/>
            <a:cxnLst/>
            <a:rect l="l" t="t" r="r" b="b"/>
            <a:pathLst>
              <a:path w="218440" h="425450">
                <a:moveTo>
                  <a:pt x="0" y="66294"/>
                </a:moveTo>
                <a:lnTo>
                  <a:pt x="0" y="67056"/>
                </a:lnTo>
                <a:lnTo>
                  <a:pt x="3048" y="68580"/>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105918" y="169164"/>
                </a:lnTo>
                <a:lnTo>
                  <a:pt x="121920" y="191262"/>
                </a:lnTo>
                <a:lnTo>
                  <a:pt x="127254" y="198882"/>
                </a:lnTo>
                <a:lnTo>
                  <a:pt x="131826" y="206502"/>
                </a:lnTo>
                <a:lnTo>
                  <a:pt x="136398" y="213360"/>
                </a:lnTo>
                <a:lnTo>
                  <a:pt x="139446" y="220980"/>
                </a:lnTo>
                <a:lnTo>
                  <a:pt x="143256" y="228600"/>
                </a:lnTo>
                <a:lnTo>
                  <a:pt x="147066"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47066" y="54102"/>
                </a:lnTo>
                <a:lnTo>
                  <a:pt x="130302" y="39624"/>
                </a:lnTo>
                <a:lnTo>
                  <a:pt x="122682" y="32766"/>
                </a:lnTo>
                <a:lnTo>
                  <a:pt x="114300" y="26670"/>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24" name="object 24"/>
          <p:cNvSpPr/>
          <p:nvPr/>
        </p:nvSpPr>
        <p:spPr>
          <a:xfrm>
            <a:off x="528827" y="242315"/>
            <a:ext cx="8949690" cy="90170"/>
          </a:xfrm>
          <a:custGeom>
            <a:avLst/>
            <a:gdLst/>
            <a:ahLst/>
            <a:cxnLst/>
            <a:rect l="l" t="t" r="r" b="b"/>
            <a:pathLst>
              <a:path w="8949690" h="90170">
                <a:moveTo>
                  <a:pt x="0" y="89916"/>
                </a:moveTo>
                <a:lnTo>
                  <a:pt x="8949690" y="89916"/>
                </a:lnTo>
                <a:lnTo>
                  <a:pt x="8949690" y="0"/>
                </a:lnTo>
                <a:lnTo>
                  <a:pt x="0" y="0"/>
                </a:lnTo>
                <a:lnTo>
                  <a:pt x="0" y="89916"/>
                </a:lnTo>
                <a:close/>
              </a:path>
            </a:pathLst>
          </a:custGeom>
          <a:solidFill>
            <a:srgbClr val="087C7C"/>
          </a:solidFill>
        </p:spPr>
        <p:txBody>
          <a:bodyPr wrap="square" lIns="0" tIns="0" rIns="0" bIns="0" rtlCol="0"/>
          <a:lstStyle/>
          <a:p>
            <a:endParaRPr/>
          </a:p>
        </p:txBody>
      </p:sp>
      <p:sp>
        <p:nvSpPr>
          <p:cNvPr id="25" name="object 25"/>
          <p:cNvSpPr/>
          <p:nvPr/>
        </p:nvSpPr>
        <p:spPr>
          <a:xfrm>
            <a:off x="528827" y="447294"/>
            <a:ext cx="8949690" cy="80010"/>
          </a:xfrm>
          <a:custGeom>
            <a:avLst/>
            <a:gdLst/>
            <a:ahLst/>
            <a:cxnLst/>
            <a:rect l="l" t="t" r="r" b="b"/>
            <a:pathLst>
              <a:path w="8949690" h="80009">
                <a:moveTo>
                  <a:pt x="0" y="80009"/>
                </a:moveTo>
                <a:lnTo>
                  <a:pt x="8949690" y="80009"/>
                </a:lnTo>
                <a:lnTo>
                  <a:pt x="8949690" y="0"/>
                </a:lnTo>
                <a:lnTo>
                  <a:pt x="0" y="0"/>
                </a:lnTo>
                <a:lnTo>
                  <a:pt x="0" y="80009"/>
                </a:lnTo>
                <a:close/>
              </a:path>
            </a:pathLst>
          </a:custGeom>
          <a:solidFill>
            <a:srgbClr val="087C7C"/>
          </a:solidFill>
        </p:spPr>
        <p:txBody>
          <a:bodyPr wrap="square" lIns="0" tIns="0" rIns="0" bIns="0" rtlCol="0"/>
          <a:lstStyle/>
          <a:p>
            <a:endParaRPr/>
          </a:p>
        </p:txBody>
      </p:sp>
      <p:sp>
        <p:nvSpPr>
          <p:cNvPr id="26" name="object 26"/>
          <p:cNvSpPr/>
          <p:nvPr/>
        </p:nvSpPr>
        <p:spPr>
          <a:xfrm>
            <a:off x="528827" y="525009"/>
            <a:ext cx="8949055" cy="0"/>
          </a:xfrm>
          <a:custGeom>
            <a:avLst/>
            <a:gdLst/>
            <a:ahLst/>
            <a:cxnLst/>
            <a:rect l="l" t="t" r="r" b="b"/>
            <a:pathLst>
              <a:path w="8949055">
                <a:moveTo>
                  <a:pt x="0" y="0"/>
                </a:moveTo>
                <a:lnTo>
                  <a:pt x="8948953" y="0"/>
                </a:lnTo>
              </a:path>
            </a:pathLst>
          </a:custGeom>
          <a:ln w="4562">
            <a:solidFill>
              <a:srgbClr val="000000"/>
            </a:solidFill>
          </a:ln>
        </p:spPr>
        <p:txBody>
          <a:bodyPr wrap="square" lIns="0" tIns="0" rIns="0" bIns="0" rtlCol="0"/>
          <a:lstStyle/>
          <a:p>
            <a:endParaRPr/>
          </a:p>
        </p:txBody>
      </p:sp>
      <p:sp>
        <p:nvSpPr>
          <p:cNvPr id="27" name="object 27"/>
          <p:cNvSpPr/>
          <p:nvPr/>
        </p:nvSpPr>
        <p:spPr>
          <a:xfrm>
            <a:off x="528827" y="242312"/>
            <a:ext cx="8949055" cy="0"/>
          </a:xfrm>
          <a:custGeom>
            <a:avLst/>
            <a:gdLst/>
            <a:ahLst/>
            <a:cxnLst/>
            <a:rect l="l" t="t" r="r" b="b"/>
            <a:pathLst>
              <a:path w="8949055">
                <a:moveTo>
                  <a:pt x="0" y="0"/>
                </a:moveTo>
                <a:lnTo>
                  <a:pt x="8948964" y="0"/>
                </a:lnTo>
              </a:path>
            </a:pathLst>
          </a:custGeom>
          <a:ln w="4562">
            <a:solidFill>
              <a:srgbClr val="000000"/>
            </a:solidFill>
          </a:ln>
        </p:spPr>
        <p:txBody>
          <a:bodyPr wrap="square" lIns="0" tIns="0" rIns="0" bIns="0" rtlCol="0"/>
          <a:lstStyle/>
          <a:p>
            <a:endParaRPr/>
          </a:p>
        </p:txBody>
      </p:sp>
      <p:sp>
        <p:nvSpPr>
          <p:cNvPr id="28" name="object 28"/>
          <p:cNvSpPr/>
          <p:nvPr/>
        </p:nvSpPr>
        <p:spPr>
          <a:xfrm>
            <a:off x="528827" y="332231"/>
            <a:ext cx="8949690" cy="115570"/>
          </a:xfrm>
          <a:custGeom>
            <a:avLst/>
            <a:gdLst/>
            <a:ahLst/>
            <a:cxnLst/>
            <a:rect l="l" t="t" r="r" b="b"/>
            <a:pathLst>
              <a:path w="8949690" h="115570">
                <a:moveTo>
                  <a:pt x="0" y="0"/>
                </a:moveTo>
                <a:lnTo>
                  <a:pt x="0" y="115062"/>
                </a:lnTo>
                <a:lnTo>
                  <a:pt x="8949690" y="115061"/>
                </a:lnTo>
                <a:lnTo>
                  <a:pt x="8949690" y="0"/>
                </a:lnTo>
                <a:lnTo>
                  <a:pt x="0" y="0"/>
                </a:lnTo>
                <a:close/>
              </a:path>
            </a:pathLst>
          </a:custGeom>
          <a:solidFill>
            <a:srgbClr val="5B1E5D"/>
          </a:solidFill>
        </p:spPr>
        <p:txBody>
          <a:bodyPr wrap="square" lIns="0" tIns="0" rIns="0" bIns="0" rtlCol="0"/>
          <a:lstStyle/>
          <a:p>
            <a:endParaRPr/>
          </a:p>
        </p:txBody>
      </p:sp>
      <p:sp>
        <p:nvSpPr>
          <p:cNvPr id="29" name="object 29"/>
          <p:cNvSpPr/>
          <p:nvPr/>
        </p:nvSpPr>
        <p:spPr>
          <a:xfrm>
            <a:off x="9877806"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0" name="object 30"/>
          <p:cNvSpPr/>
          <p:nvPr/>
        </p:nvSpPr>
        <p:spPr>
          <a:xfrm>
            <a:off x="9506711" y="172212"/>
            <a:ext cx="28575" cy="29209"/>
          </a:xfrm>
          <a:custGeom>
            <a:avLst/>
            <a:gdLst/>
            <a:ahLst/>
            <a:cxnLst/>
            <a:rect l="l" t="t" r="r" b="b"/>
            <a:pathLst>
              <a:path w="28575" h="29210">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31" name="object 31"/>
          <p:cNvSpPr/>
          <p:nvPr/>
        </p:nvSpPr>
        <p:spPr>
          <a:xfrm>
            <a:off x="9507473" y="172973"/>
            <a:ext cx="396240" cy="113664"/>
          </a:xfrm>
          <a:custGeom>
            <a:avLst/>
            <a:gdLst/>
            <a:ahLst/>
            <a:cxnLst/>
            <a:rect l="l" t="t" r="r" b="b"/>
            <a:pathLst>
              <a:path w="396240" h="113664">
                <a:moveTo>
                  <a:pt x="0" y="113537"/>
                </a:moveTo>
                <a:lnTo>
                  <a:pt x="0" y="0"/>
                </a:lnTo>
                <a:lnTo>
                  <a:pt x="396240" y="0"/>
                </a:lnTo>
                <a:lnTo>
                  <a:pt x="396240" y="113537"/>
                </a:lnTo>
                <a:lnTo>
                  <a:pt x="0" y="113537"/>
                </a:lnTo>
                <a:close/>
              </a:path>
            </a:pathLst>
          </a:custGeom>
          <a:ln w="4559">
            <a:solidFill>
              <a:srgbClr val="000000"/>
            </a:solidFill>
          </a:ln>
        </p:spPr>
        <p:txBody>
          <a:bodyPr wrap="square" lIns="0" tIns="0" rIns="0" bIns="0" rtlCol="0"/>
          <a:lstStyle/>
          <a:p>
            <a:endParaRPr/>
          </a:p>
        </p:txBody>
      </p:sp>
      <p:sp>
        <p:nvSpPr>
          <p:cNvPr id="32" name="object 32"/>
          <p:cNvSpPr/>
          <p:nvPr/>
        </p:nvSpPr>
        <p:spPr>
          <a:xfrm>
            <a:off x="9877806" y="201168"/>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33" name="object 33"/>
          <p:cNvSpPr/>
          <p:nvPr/>
        </p:nvSpPr>
        <p:spPr>
          <a:xfrm>
            <a:off x="9478518" y="201168"/>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34" name="object 34"/>
          <p:cNvSpPr/>
          <p:nvPr/>
        </p:nvSpPr>
        <p:spPr>
          <a:xfrm>
            <a:off x="9479280" y="201929"/>
            <a:ext cx="453390" cy="368300"/>
          </a:xfrm>
          <a:custGeom>
            <a:avLst/>
            <a:gdLst/>
            <a:ahLst/>
            <a:cxnLst/>
            <a:rect l="l" t="t" r="r" b="b"/>
            <a:pathLst>
              <a:path w="453390" h="368300">
                <a:moveTo>
                  <a:pt x="0" y="368045"/>
                </a:moveTo>
                <a:lnTo>
                  <a:pt x="0" y="0"/>
                </a:lnTo>
                <a:lnTo>
                  <a:pt x="453390" y="0"/>
                </a:lnTo>
                <a:lnTo>
                  <a:pt x="453390" y="368045"/>
                </a:lnTo>
                <a:lnTo>
                  <a:pt x="0" y="368045"/>
                </a:lnTo>
                <a:close/>
              </a:path>
            </a:pathLst>
          </a:custGeom>
          <a:ln w="4559">
            <a:solidFill>
              <a:srgbClr val="000000"/>
            </a:solidFill>
          </a:ln>
        </p:spPr>
        <p:txBody>
          <a:bodyPr wrap="square" lIns="0" tIns="0" rIns="0" bIns="0" rtlCol="0"/>
          <a:lstStyle/>
          <a:p>
            <a:endParaRPr/>
          </a:p>
        </p:txBody>
      </p:sp>
      <p:sp>
        <p:nvSpPr>
          <p:cNvPr id="35" name="object 35"/>
          <p:cNvSpPr/>
          <p:nvPr/>
        </p:nvSpPr>
        <p:spPr>
          <a:xfrm>
            <a:off x="9849611" y="115823"/>
            <a:ext cx="28575" cy="456565"/>
          </a:xfrm>
          <a:custGeom>
            <a:avLst/>
            <a:gdLst/>
            <a:ahLst/>
            <a:cxnLst/>
            <a:rect l="l" t="t" r="r" b="b"/>
            <a:pathLst>
              <a:path w="28575" h="456565">
                <a:moveTo>
                  <a:pt x="0" y="456437"/>
                </a:moveTo>
                <a:lnTo>
                  <a:pt x="28194" y="456437"/>
                </a:lnTo>
                <a:lnTo>
                  <a:pt x="28194" y="0"/>
                </a:lnTo>
                <a:lnTo>
                  <a:pt x="0" y="0"/>
                </a:lnTo>
                <a:lnTo>
                  <a:pt x="0" y="456437"/>
                </a:lnTo>
                <a:close/>
              </a:path>
            </a:pathLst>
          </a:custGeom>
          <a:solidFill>
            <a:srgbClr val="1F1C5A"/>
          </a:solidFill>
        </p:spPr>
        <p:txBody>
          <a:bodyPr wrap="square" lIns="0" tIns="0" rIns="0" bIns="0" rtlCol="0"/>
          <a:lstStyle/>
          <a:p>
            <a:endParaRPr/>
          </a:p>
        </p:txBody>
      </p:sp>
      <p:sp>
        <p:nvSpPr>
          <p:cNvPr id="36" name="object 36"/>
          <p:cNvSpPr/>
          <p:nvPr/>
        </p:nvSpPr>
        <p:spPr>
          <a:xfrm>
            <a:off x="9534906" y="115823"/>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37" name="object 37"/>
          <p:cNvSpPr/>
          <p:nvPr/>
        </p:nvSpPr>
        <p:spPr>
          <a:xfrm>
            <a:off x="9535668" y="116586"/>
            <a:ext cx="340360" cy="453390"/>
          </a:xfrm>
          <a:custGeom>
            <a:avLst/>
            <a:gdLst/>
            <a:ahLst/>
            <a:cxnLst/>
            <a:rect l="l" t="t" r="r" b="b"/>
            <a:pathLst>
              <a:path w="340359" h="453390">
                <a:moveTo>
                  <a:pt x="0" y="453390"/>
                </a:moveTo>
                <a:lnTo>
                  <a:pt x="0" y="0"/>
                </a:lnTo>
                <a:lnTo>
                  <a:pt x="339851" y="0"/>
                </a:lnTo>
                <a:lnTo>
                  <a:pt x="339851" y="453390"/>
                </a:lnTo>
                <a:lnTo>
                  <a:pt x="0" y="453390"/>
                </a:lnTo>
                <a:close/>
              </a:path>
            </a:pathLst>
          </a:custGeom>
          <a:ln w="4559">
            <a:solidFill>
              <a:srgbClr val="000000"/>
            </a:solidFill>
          </a:ln>
        </p:spPr>
        <p:txBody>
          <a:bodyPr wrap="square" lIns="0" tIns="0" rIns="0" bIns="0" rtlCol="0"/>
          <a:lstStyle/>
          <a:p>
            <a:endParaRPr/>
          </a:p>
        </p:txBody>
      </p:sp>
      <p:sp>
        <p:nvSpPr>
          <p:cNvPr id="38" name="object 38"/>
          <p:cNvSpPr/>
          <p:nvPr/>
        </p:nvSpPr>
        <p:spPr>
          <a:xfrm>
            <a:off x="9563861" y="115823"/>
            <a:ext cx="285750" cy="456565"/>
          </a:xfrm>
          <a:custGeom>
            <a:avLst/>
            <a:gdLst/>
            <a:ahLst/>
            <a:cxnLst/>
            <a:rect l="l" t="t" r="r" b="b"/>
            <a:pathLst>
              <a:path w="285750" h="456565">
                <a:moveTo>
                  <a:pt x="0" y="0"/>
                </a:moveTo>
                <a:lnTo>
                  <a:pt x="0" y="456437"/>
                </a:lnTo>
                <a:lnTo>
                  <a:pt x="285750" y="456437"/>
                </a:lnTo>
                <a:lnTo>
                  <a:pt x="285750" y="0"/>
                </a:lnTo>
                <a:lnTo>
                  <a:pt x="0" y="0"/>
                </a:lnTo>
                <a:close/>
              </a:path>
            </a:pathLst>
          </a:custGeom>
          <a:solidFill>
            <a:srgbClr val="5B1E5D"/>
          </a:solidFill>
        </p:spPr>
        <p:txBody>
          <a:bodyPr wrap="square" lIns="0" tIns="0" rIns="0" bIns="0" rtlCol="0"/>
          <a:lstStyle/>
          <a:p>
            <a:endParaRPr/>
          </a:p>
        </p:txBody>
      </p:sp>
      <p:sp>
        <p:nvSpPr>
          <p:cNvPr id="39" name="object 39"/>
          <p:cNvSpPr/>
          <p:nvPr/>
        </p:nvSpPr>
        <p:spPr>
          <a:xfrm>
            <a:off x="9564623" y="116586"/>
            <a:ext cx="283210" cy="453390"/>
          </a:xfrm>
          <a:custGeom>
            <a:avLst/>
            <a:gdLst/>
            <a:ahLst/>
            <a:cxnLst/>
            <a:rect l="l" t="t" r="r" b="b"/>
            <a:pathLst>
              <a:path w="283209" h="453390">
                <a:moveTo>
                  <a:pt x="0" y="453390"/>
                </a:moveTo>
                <a:lnTo>
                  <a:pt x="0" y="0"/>
                </a:lnTo>
                <a:lnTo>
                  <a:pt x="282701" y="0"/>
                </a:lnTo>
                <a:lnTo>
                  <a:pt x="282701" y="453390"/>
                </a:lnTo>
                <a:lnTo>
                  <a:pt x="0" y="453390"/>
                </a:lnTo>
                <a:close/>
              </a:path>
            </a:pathLst>
          </a:custGeom>
          <a:ln w="4559">
            <a:solidFill>
              <a:srgbClr val="000000"/>
            </a:solidFill>
          </a:ln>
        </p:spPr>
        <p:txBody>
          <a:bodyPr wrap="square" lIns="0" tIns="0" rIns="0" bIns="0" rtlCol="0"/>
          <a:lstStyle/>
          <a:p>
            <a:endParaRPr/>
          </a:p>
        </p:txBody>
      </p:sp>
      <p:sp>
        <p:nvSpPr>
          <p:cNvPr id="40" name="object 40"/>
          <p:cNvSpPr/>
          <p:nvPr/>
        </p:nvSpPr>
        <p:spPr>
          <a:xfrm>
            <a:off x="9563861" y="144018"/>
            <a:ext cx="285750" cy="428625"/>
          </a:xfrm>
          <a:custGeom>
            <a:avLst/>
            <a:gdLst/>
            <a:ahLst/>
            <a:cxnLst/>
            <a:rect l="l" t="t" r="r" b="b"/>
            <a:pathLst>
              <a:path w="285750" h="428625">
                <a:moveTo>
                  <a:pt x="285750" y="428244"/>
                </a:moveTo>
                <a:lnTo>
                  <a:pt x="285750" y="199644"/>
                </a:lnTo>
                <a:lnTo>
                  <a:pt x="243078" y="85343"/>
                </a:lnTo>
                <a:lnTo>
                  <a:pt x="142494" y="0"/>
                </a:lnTo>
                <a:lnTo>
                  <a:pt x="50292" y="85344"/>
                </a:lnTo>
                <a:lnTo>
                  <a:pt x="0" y="199644"/>
                </a:lnTo>
                <a:lnTo>
                  <a:pt x="0" y="428244"/>
                </a:lnTo>
                <a:lnTo>
                  <a:pt x="285750" y="428244"/>
                </a:lnTo>
                <a:close/>
              </a:path>
            </a:pathLst>
          </a:custGeom>
          <a:solidFill>
            <a:srgbClr val="5B1E5D"/>
          </a:solidFill>
        </p:spPr>
        <p:txBody>
          <a:bodyPr wrap="square" lIns="0" tIns="0" rIns="0" bIns="0" rtlCol="0"/>
          <a:lstStyle/>
          <a:p>
            <a:endParaRPr/>
          </a:p>
        </p:txBody>
      </p:sp>
      <p:sp>
        <p:nvSpPr>
          <p:cNvPr id="41" name="object 41"/>
          <p:cNvSpPr/>
          <p:nvPr/>
        </p:nvSpPr>
        <p:spPr>
          <a:xfrm>
            <a:off x="9563861" y="273558"/>
            <a:ext cx="159385" cy="299085"/>
          </a:xfrm>
          <a:custGeom>
            <a:avLst/>
            <a:gdLst/>
            <a:ahLst/>
            <a:cxnLst/>
            <a:rect l="l" t="t" r="r" b="b"/>
            <a:pathLst>
              <a:path w="159384" h="299084">
                <a:moveTo>
                  <a:pt x="159257" y="80772"/>
                </a:moveTo>
                <a:lnTo>
                  <a:pt x="99821" y="0"/>
                </a:lnTo>
                <a:lnTo>
                  <a:pt x="69341" y="36576"/>
                </a:lnTo>
                <a:lnTo>
                  <a:pt x="40385" y="128016"/>
                </a:lnTo>
                <a:lnTo>
                  <a:pt x="0" y="298704"/>
                </a:lnTo>
                <a:lnTo>
                  <a:pt x="85343" y="298704"/>
                </a:lnTo>
                <a:lnTo>
                  <a:pt x="85343" y="290322"/>
                </a:lnTo>
                <a:lnTo>
                  <a:pt x="86105" y="284226"/>
                </a:lnTo>
                <a:lnTo>
                  <a:pt x="86105" y="277368"/>
                </a:lnTo>
                <a:lnTo>
                  <a:pt x="88391" y="251460"/>
                </a:lnTo>
                <a:lnTo>
                  <a:pt x="89915" y="230886"/>
                </a:lnTo>
                <a:lnTo>
                  <a:pt x="91439" y="220218"/>
                </a:lnTo>
                <a:lnTo>
                  <a:pt x="92963" y="210312"/>
                </a:lnTo>
                <a:lnTo>
                  <a:pt x="94487" y="199644"/>
                </a:lnTo>
                <a:lnTo>
                  <a:pt x="96773" y="190500"/>
                </a:lnTo>
                <a:lnTo>
                  <a:pt x="98297" y="181356"/>
                </a:lnTo>
                <a:lnTo>
                  <a:pt x="101345" y="173736"/>
                </a:lnTo>
                <a:lnTo>
                  <a:pt x="103631" y="166116"/>
                </a:lnTo>
                <a:lnTo>
                  <a:pt x="107441" y="158496"/>
                </a:lnTo>
                <a:lnTo>
                  <a:pt x="111251" y="150114"/>
                </a:lnTo>
                <a:lnTo>
                  <a:pt x="115823" y="142494"/>
                </a:lnTo>
                <a:lnTo>
                  <a:pt x="120395" y="134112"/>
                </a:lnTo>
                <a:lnTo>
                  <a:pt x="125729" y="126492"/>
                </a:lnTo>
                <a:lnTo>
                  <a:pt x="130301" y="118872"/>
                </a:lnTo>
                <a:lnTo>
                  <a:pt x="139445" y="105156"/>
                </a:lnTo>
                <a:lnTo>
                  <a:pt x="144017" y="99822"/>
                </a:lnTo>
                <a:lnTo>
                  <a:pt x="148589" y="93726"/>
                </a:lnTo>
                <a:lnTo>
                  <a:pt x="151637" y="89154"/>
                </a:lnTo>
                <a:lnTo>
                  <a:pt x="155447" y="86106"/>
                </a:lnTo>
                <a:lnTo>
                  <a:pt x="156971" y="83058"/>
                </a:lnTo>
                <a:lnTo>
                  <a:pt x="159257" y="80772"/>
                </a:lnTo>
                <a:close/>
              </a:path>
            </a:pathLst>
          </a:custGeom>
          <a:solidFill>
            <a:srgbClr val="78CEDA"/>
          </a:solidFill>
        </p:spPr>
        <p:txBody>
          <a:bodyPr wrap="square" lIns="0" tIns="0" rIns="0" bIns="0" rtlCol="0"/>
          <a:lstStyle/>
          <a:p>
            <a:endParaRPr/>
          </a:p>
        </p:txBody>
      </p:sp>
      <p:sp>
        <p:nvSpPr>
          <p:cNvPr id="42" name="object 42"/>
          <p:cNvSpPr/>
          <p:nvPr/>
        </p:nvSpPr>
        <p:spPr>
          <a:xfrm>
            <a:off x="9564623" y="273558"/>
            <a:ext cx="158115" cy="296545"/>
          </a:xfrm>
          <a:custGeom>
            <a:avLst/>
            <a:gdLst/>
            <a:ahLst/>
            <a:cxnLst/>
            <a:rect l="l" t="t" r="r" b="b"/>
            <a:pathLst>
              <a:path w="158115" h="296545">
                <a:moveTo>
                  <a:pt x="157733" y="80009"/>
                </a:moveTo>
                <a:lnTo>
                  <a:pt x="155447" y="82295"/>
                </a:lnTo>
                <a:lnTo>
                  <a:pt x="153923" y="85343"/>
                </a:lnTo>
                <a:lnTo>
                  <a:pt x="150113" y="88391"/>
                </a:lnTo>
                <a:lnTo>
                  <a:pt x="147065" y="92963"/>
                </a:lnTo>
                <a:lnTo>
                  <a:pt x="143255" y="98297"/>
                </a:lnTo>
                <a:lnTo>
                  <a:pt x="138683" y="104393"/>
                </a:lnTo>
                <a:lnTo>
                  <a:pt x="134111" y="111251"/>
                </a:lnTo>
                <a:lnTo>
                  <a:pt x="128777" y="118109"/>
                </a:lnTo>
                <a:lnTo>
                  <a:pt x="124205" y="125729"/>
                </a:lnTo>
                <a:lnTo>
                  <a:pt x="118871" y="133349"/>
                </a:lnTo>
                <a:lnTo>
                  <a:pt x="99821" y="172211"/>
                </a:lnTo>
                <a:lnTo>
                  <a:pt x="90677" y="218693"/>
                </a:lnTo>
                <a:lnTo>
                  <a:pt x="89153" y="229361"/>
                </a:lnTo>
                <a:lnTo>
                  <a:pt x="87629" y="239267"/>
                </a:lnTo>
                <a:lnTo>
                  <a:pt x="86867" y="249173"/>
                </a:lnTo>
                <a:lnTo>
                  <a:pt x="86105" y="258317"/>
                </a:lnTo>
                <a:lnTo>
                  <a:pt x="86105" y="267461"/>
                </a:lnTo>
                <a:lnTo>
                  <a:pt x="85343" y="275081"/>
                </a:lnTo>
                <a:lnTo>
                  <a:pt x="84581" y="281939"/>
                </a:lnTo>
                <a:lnTo>
                  <a:pt x="84581" y="296417"/>
                </a:lnTo>
                <a:lnTo>
                  <a:pt x="0" y="296417"/>
                </a:lnTo>
                <a:lnTo>
                  <a:pt x="40385" y="126491"/>
                </a:lnTo>
                <a:lnTo>
                  <a:pt x="68579" y="36575"/>
                </a:lnTo>
                <a:lnTo>
                  <a:pt x="98297" y="0"/>
                </a:lnTo>
                <a:lnTo>
                  <a:pt x="157733" y="80009"/>
                </a:lnTo>
              </a:path>
            </a:pathLst>
          </a:custGeom>
          <a:ln w="4559">
            <a:solidFill>
              <a:srgbClr val="000000"/>
            </a:solidFill>
          </a:ln>
        </p:spPr>
        <p:txBody>
          <a:bodyPr wrap="square" lIns="0" tIns="0" rIns="0" bIns="0" rtlCol="0"/>
          <a:lstStyle/>
          <a:p>
            <a:endParaRPr/>
          </a:p>
        </p:txBody>
      </p:sp>
      <p:sp>
        <p:nvSpPr>
          <p:cNvPr id="43" name="object 43"/>
          <p:cNvSpPr/>
          <p:nvPr/>
        </p:nvSpPr>
        <p:spPr>
          <a:xfrm>
            <a:off x="9636252" y="229361"/>
            <a:ext cx="213360" cy="342900"/>
          </a:xfrm>
          <a:custGeom>
            <a:avLst/>
            <a:gdLst/>
            <a:ahLst/>
            <a:cxnLst/>
            <a:rect l="l" t="t" r="r" b="b"/>
            <a:pathLst>
              <a:path w="213359" h="342900">
                <a:moveTo>
                  <a:pt x="213360" y="342900"/>
                </a:moveTo>
                <a:lnTo>
                  <a:pt x="150876" y="149352"/>
                </a:lnTo>
                <a:lnTo>
                  <a:pt x="118110" y="64008"/>
                </a:lnTo>
                <a:lnTo>
                  <a:pt x="43433" y="0"/>
                </a:lnTo>
                <a:lnTo>
                  <a:pt x="0" y="91440"/>
                </a:lnTo>
                <a:lnTo>
                  <a:pt x="762" y="92202"/>
                </a:lnTo>
                <a:lnTo>
                  <a:pt x="3810" y="93726"/>
                </a:lnTo>
                <a:lnTo>
                  <a:pt x="8382" y="97536"/>
                </a:lnTo>
                <a:lnTo>
                  <a:pt x="14478" y="101346"/>
                </a:lnTo>
                <a:lnTo>
                  <a:pt x="22098" y="106680"/>
                </a:lnTo>
                <a:lnTo>
                  <a:pt x="29718" y="112776"/>
                </a:lnTo>
                <a:lnTo>
                  <a:pt x="38862" y="119634"/>
                </a:lnTo>
                <a:lnTo>
                  <a:pt x="48006" y="128016"/>
                </a:lnTo>
                <a:lnTo>
                  <a:pt x="57912" y="136398"/>
                </a:lnTo>
                <a:lnTo>
                  <a:pt x="67056" y="146304"/>
                </a:lnTo>
                <a:lnTo>
                  <a:pt x="93726" y="178308"/>
                </a:lnTo>
                <a:lnTo>
                  <a:pt x="110489" y="214122"/>
                </a:lnTo>
                <a:lnTo>
                  <a:pt x="114300" y="231648"/>
                </a:lnTo>
                <a:lnTo>
                  <a:pt x="116586" y="240792"/>
                </a:lnTo>
                <a:lnTo>
                  <a:pt x="118110" y="251460"/>
                </a:lnTo>
                <a:lnTo>
                  <a:pt x="119634" y="261366"/>
                </a:lnTo>
                <a:lnTo>
                  <a:pt x="121157" y="272796"/>
                </a:lnTo>
                <a:lnTo>
                  <a:pt x="121920" y="283464"/>
                </a:lnTo>
                <a:lnTo>
                  <a:pt x="123444" y="293370"/>
                </a:lnTo>
                <a:lnTo>
                  <a:pt x="124968" y="312420"/>
                </a:lnTo>
                <a:lnTo>
                  <a:pt x="125730" y="320802"/>
                </a:lnTo>
                <a:lnTo>
                  <a:pt x="125730" y="328422"/>
                </a:lnTo>
                <a:lnTo>
                  <a:pt x="126492" y="333756"/>
                </a:lnTo>
                <a:lnTo>
                  <a:pt x="126492" y="338328"/>
                </a:lnTo>
                <a:lnTo>
                  <a:pt x="127254" y="341376"/>
                </a:lnTo>
                <a:lnTo>
                  <a:pt x="127254" y="342900"/>
                </a:lnTo>
                <a:lnTo>
                  <a:pt x="213360" y="342900"/>
                </a:lnTo>
                <a:close/>
              </a:path>
            </a:pathLst>
          </a:custGeom>
          <a:solidFill>
            <a:srgbClr val="419A9A"/>
          </a:solidFill>
        </p:spPr>
        <p:txBody>
          <a:bodyPr wrap="square" lIns="0" tIns="0" rIns="0" bIns="0" rtlCol="0"/>
          <a:lstStyle/>
          <a:p>
            <a:endParaRPr/>
          </a:p>
        </p:txBody>
      </p:sp>
      <p:sp>
        <p:nvSpPr>
          <p:cNvPr id="44" name="object 44"/>
          <p:cNvSpPr/>
          <p:nvPr/>
        </p:nvSpPr>
        <p:spPr>
          <a:xfrm>
            <a:off x="9636252" y="229361"/>
            <a:ext cx="211454" cy="340995"/>
          </a:xfrm>
          <a:custGeom>
            <a:avLst/>
            <a:gdLst/>
            <a:ahLst/>
            <a:cxnLst/>
            <a:rect l="l" t="t" r="r" b="b"/>
            <a:pathLst>
              <a:path w="211454" h="340995">
                <a:moveTo>
                  <a:pt x="0" y="90677"/>
                </a:moveTo>
                <a:lnTo>
                  <a:pt x="762" y="91439"/>
                </a:lnTo>
                <a:lnTo>
                  <a:pt x="3810" y="93725"/>
                </a:lnTo>
                <a:lnTo>
                  <a:pt x="8382" y="96773"/>
                </a:lnTo>
                <a:lnTo>
                  <a:pt x="14478" y="100583"/>
                </a:lnTo>
                <a:lnTo>
                  <a:pt x="21336" y="105917"/>
                </a:lnTo>
                <a:lnTo>
                  <a:pt x="57150" y="135635"/>
                </a:lnTo>
                <a:lnTo>
                  <a:pt x="92964" y="176783"/>
                </a:lnTo>
                <a:lnTo>
                  <a:pt x="109728" y="212597"/>
                </a:lnTo>
                <a:lnTo>
                  <a:pt x="113538" y="230123"/>
                </a:lnTo>
                <a:lnTo>
                  <a:pt x="115823" y="239267"/>
                </a:lnTo>
                <a:lnTo>
                  <a:pt x="117348" y="249935"/>
                </a:lnTo>
                <a:lnTo>
                  <a:pt x="118872" y="259841"/>
                </a:lnTo>
                <a:lnTo>
                  <a:pt x="119634" y="270509"/>
                </a:lnTo>
                <a:lnTo>
                  <a:pt x="121158" y="281177"/>
                </a:lnTo>
                <a:lnTo>
                  <a:pt x="121920" y="291845"/>
                </a:lnTo>
                <a:lnTo>
                  <a:pt x="122682" y="300989"/>
                </a:lnTo>
                <a:lnTo>
                  <a:pt x="124206" y="310895"/>
                </a:lnTo>
                <a:lnTo>
                  <a:pt x="124206" y="318515"/>
                </a:lnTo>
                <a:lnTo>
                  <a:pt x="124968" y="326135"/>
                </a:lnTo>
                <a:lnTo>
                  <a:pt x="125730" y="332231"/>
                </a:lnTo>
                <a:lnTo>
                  <a:pt x="125730" y="340613"/>
                </a:lnTo>
                <a:lnTo>
                  <a:pt x="211074" y="340613"/>
                </a:lnTo>
                <a:lnTo>
                  <a:pt x="149352" y="148589"/>
                </a:lnTo>
                <a:lnTo>
                  <a:pt x="117348" y="64007"/>
                </a:lnTo>
                <a:lnTo>
                  <a:pt x="43433" y="0"/>
                </a:lnTo>
                <a:lnTo>
                  <a:pt x="0" y="90677"/>
                </a:lnTo>
              </a:path>
            </a:pathLst>
          </a:custGeom>
          <a:ln w="4559">
            <a:solidFill>
              <a:srgbClr val="000000"/>
            </a:solidFill>
          </a:ln>
        </p:spPr>
        <p:txBody>
          <a:bodyPr wrap="square" lIns="0" tIns="0" rIns="0" bIns="0" rtlCol="0"/>
          <a:lstStyle/>
          <a:p>
            <a:endParaRPr/>
          </a:p>
        </p:txBody>
      </p:sp>
      <p:sp>
        <p:nvSpPr>
          <p:cNvPr id="45" name="object 45"/>
          <p:cNvSpPr/>
          <p:nvPr/>
        </p:nvSpPr>
        <p:spPr>
          <a:xfrm>
            <a:off x="9563861" y="144018"/>
            <a:ext cx="190500" cy="428625"/>
          </a:xfrm>
          <a:custGeom>
            <a:avLst/>
            <a:gdLst/>
            <a:ahLst/>
            <a:cxnLst/>
            <a:rect l="l" t="t" r="r" b="b"/>
            <a:pathLst>
              <a:path w="190500" h="428625">
                <a:moveTo>
                  <a:pt x="190500" y="85344"/>
                </a:moveTo>
                <a:lnTo>
                  <a:pt x="142494" y="0"/>
                </a:lnTo>
                <a:lnTo>
                  <a:pt x="141732" y="762"/>
                </a:lnTo>
                <a:lnTo>
                  <a:pt x="139446" y="2286"/>
                </a:lnTo>
                <a:lnTo>
                  <a:pt x="136398" y="4572"/>
                </a:lnTo>
                <a:lnTo>
                  <a:pt x="131826" y="7620"/>
                </a:lnTo>
                <a:lnTo>
                  <a:pt x="121157" y="16764"/>
                </a:lnTo>
                <a:lnTo>
                  <a:pt x="107442" y="27432"/>
                </a:lnTo>
                <a:lnTo>
                  <a:pt x="84582" y="48006"/>
                </a:lnTo>
                <a:lnTo>
                  <a:pt x="76200" y="54864"/>
                </a:lnTo>
                <a:lnTo>
                  <a:pt x="62484" y="70104"/>
                </a:lnTo>
                <a:lnTo>
                  <a:pt x="50292" y="85344"/>
                </a:lnTo>
                <a:lnTo>
                  <a:pt x="44957" y="92964"/>
                </a:lnTo>
                <a:lnTo>
                  <a:pt x="40386" y="102108"/>
                </a:lnTo>
                <a:lnTo>
                  <a:pt x="35052" y="110490"/>
                </a:lnTo>
                <a:lnTo>
                  <a:pt x="30480" y="120396"/>
                </a:lnTo>
                <a:lnTo>
                  <a:pt x="25907" y="129540"/>
                </a:lnTo>
                <a:lnTo>
                  <a:pt x="22098" y="139446"/>
                </a:lnTo>
                <a:lnTo>
                  <a:pt x="14478" y="157734"/>
                </a:lnTo>
                <a:lnTo>
                  <a:pt x="11430" y="166878"/>
                </a:lnTo>
                <a:lnTo>
                  <a:pt x="8382" y="174498"/>
                </a:lnTo>
                <a:lnTo>
                  <a:pt x="0" y="199644"/>
                </a:lnTo>
                <a:lnTo>
                  <a:pt x="0" y="428244"/>
                </a:lnTo>
                <a:lnTo>
                  <a:pt x="28194" y="428244"/>
                </a:lnTo>
                <a:lnTo>
                  <a:pt x="28194" y="427482"/>
                </a:lnTo>
                <a:lnTo>
                  <a:pt x="28956" y="426720"/>
                </a:lnTo>
                <a:lnTo>
                  <a:pt x="28956" y="422910"/>
                </a:lnTo>
                <a:lnTo>
                  <a:pt x="29718" y="419862"/>
                </a:lnTo>
                <a:lnTo>
                  <a:pt x="31242" y="412242"/>
                </a:lnTo>
                <a:lnTo>
                  <a:pt x="31242" y="407670"/>
                </a:lnTo>
                <a:lnTo>
                  <a:pt x="32766" y="403098"/>
                </a:lnTo>
                <a:lnTo>
                  <a:pt x="34290" y="392430"/>
                </a:lnTo>
                <a:lnTo>
                  <a:pt x="35814" y="386334"/>
                </a:lnTo>
                <a:lnTo>
                  <a:pt x="36576" y="380238"/>
                </a:lnTo>
                <a:lnTo>
                  <a:pt x="38100" y="374142"/>
                </a:lnTo>
                <a:lnTo>
                  <a:pt x="38862" y="367284"/>
                </a:lnTo>
                <a:lnTo>
                  <a:pt x="41910" y="353568"/>
                </a:lnTo>
                <a:lnTo>
                  <a:pt x="42672" y="345948"/>
                </a:lnTo>
                <a:lnTo>
                  <a:pt x="44196" y="339090"/>
                </a:lnTo>
                <a:lnTo>
                  <a:pt x="45720" y="331470"/>
                </a:lnTo>
                <a:lnTo>
                  <a:pt x="47244" y="324612"/>
                </a:lnTo>
                <a:lnTo>
                  <a:pt x="50292" y="309372"/>
                </a:lnTo>
                <a:lnTo>
                  <a:pt x="51816" y="302514"/>
                </a:lnTo>
                <a:lnTo>
                  <a:pt x="54102" y="295656"/>
                </a:lnTo>
                <a:lnTo>
                  <a:pt x="57150" y="281940"/>
                </a:lnTo>
                <a:lnTo>
                  <a:pt x="58674" y="275844"/>
                </a:lnTo>
                <a:lnTo>
                  <a:pt x="60960" y="269748"/>
                </a:lnTo>
                <a:lnTo>
                  <a:pt x="62484" y="263652"/>
                </a:lnTo>
                <a:lnTo>
                  <a:pt x="83820" y="217932"/>
                </a:lnTo>
                <a:lnTo>
                  <a:pt x="108204" y="183642"/>
                </a:lnTo>
                <a:lnTo>
                  <a:pt x="112775" y="176022"/>
                </a:lnTo>
                <a:lnTo>
                  <a:pt x="123443" y="162306"/>
                </a:lnTo>
                <a:lnTo>
                  <a:pt x="129539" y="156210"/>
                </a:lnTo>
                <a:lnTo>
                  <a:pt x="140208" y="142494"/>
                </a:lnTo>
                <a:lnTo>
                  <a:pt x="150876" y="130302"/>
                </a:lnTo>
                <a:lnTo>
                  <a:pt x="155448" y="124206"/>
                </a:lnTo>
                <a:lnTo>
                  <a:pt x="164592" y="113538"/>
                </a:lnTo>
                <a:lnTo>
                  <a:pt x="169164" y="108966"/>
                </a:lnTo>
                <a:lnTo>
                  <a:pt x="176784" y="99822"/>
                </a:lnTo>
                <a:lnTo>
                  <a:pt x="179832" y="96012"/>
                </a:lnTo>
                <a:lnTo>
                  <a:pt x="182880" y="92964"/>
                </a:lnTo>
                <a:lnTo>
                  <a:pt x="185928" y="90678"/>
                </a:lnTo>
                <a:lnTo>
                  <a:pt x="187452" y="88392"/>
                </a:lnTo>
                <a:lnTo>
                  <a:pt x="188976" y="86868"/>
                </a:lnTo>
                <a:lnTo>
                  <a:pt x="189738" y="85344"/>
                </a:lnTo>
                <a:lnTo>
                  <a:pt x="190500" y="85344"/>
                </a:lnTo>
                <a:close/>
              </a:path>
            </a:pathLst>
          </a:custGeom>
          <a:solidFill>
            <a:srgbClr val="78CEDA"/>
          </a:solidFill>
        </p:spPr>
        <p:txBody>
          <a:bodyPr wrap="square" lIns="0" tIns="0" rIns="0" bIns="0" rtlCol="0"/>
          <a:lstStyle/>
          <a:p>
            <a:endParaRPr/>
          </a:p>
        </p:txBody>
      </p:sp>
      <p:sp>
        <p:nvSpPr>
          <p:cNvPr id="46" name="object 46"/>
          <p:cNvSpPr/>
          <p:nvPr/>
        </p:nvSpPr>
        <p:spPr>
          <a:xfrm>
            <a:off x="9564623" y="144779"/>
            <a:ext cx="188595" cy="425450"/>
          </a:xfrm>
          <a:custGeom>
            <a:avLst/>
            <a:gdLst/>
            <a:ahLst/>
            <a:cxnLst/>
            <a:rect l="l" t="t" r="r" b="b"/>
            <a:pathLst>
              <a:path w="188595" h="425450">
                <a:moveTo>
                  <a:pt x="188214" y="84581"/>
                </a:moveTo>
                <a:lnTo>
                  <a:pt x="187452" y="86105"/>
                </a:lnTo>
                <a:lnTo>
                  <a:pt x="183642" y="89915"/>
                </a:lnTo>
                <a:lnTo>
                  <a:pt x="181356" y="92201"/>
                </a:lnTo>
                <a:lnTo>
                  <a:pt x="178308" y="95249"/>
                </a:lnTo>
                <a:lnTo>
                  <a:pt x="175260" y="99059"/>
                </a:lnTo>
                <a:lnTo>
                  <a:pt x="171450" y="103631"/>
                </a:lnTo>
                <a:lnTo>
                  <a:pt x="167640" y="107441"/>
                </a:lnTo>
                <a:lnTo>
                  <a:pt x="149352" y="128777"/>
                </a:lnTo>
                <a:lnTo>
                  <a:pt x="144018" y="134873"/>
                </a:lnTo>
                <a:lnTo>
                  <a:pt x="138684" y="141731"/>
                </a:lnTo>
                <a:lnTo>
                  <a:pt x="133350" y="147827"/>
                </a:lnTo>
                <a:lnTo>
                  <a:pt x="101346" y="188975"/>
                </a:lnTo>
                <a:lnTo>
                  <a:pt x="96774" y="195833"/>
                </a:lnTo>
                <a:lnTo>
                  <a:pt x="91440" y="202691"/>
                </a:lnTo>
                <a:lnTo>
                  <a:pt x="86868" y="209549"/>
                </a:lnTo>
                <a:lnTo>
                  <a:pt x="83058" y="216407"/>
                </a:lnTo>
                <a:lnTo>
                  <a:pt x="71628" y="234695"/>
                </a:lnTo>
                <a:lnTo>
                  <a:pt x="69342" y="240029"/>
                </a:lnTo>
                <a:lnTo>
                  <a:pt x="67056" y="246125"/>
                </a:lnTo>
                <a:lnTo>
                  <a:pt x="64770" y="250697"/>
                </a:lnTo>
                <a:lnTo>
                  <a:pt x="63246" y="256031"/>
                </a:lnTo>
                <a:lnTo>
                  <a:pt x="60960" y="261365"/>
                </a:lnTo>
                <a:lnTo>
                  <a:pt x="56388" y="279653"/>
                </a:lnTo>
                <a:lnTo>
                  <a:pt x="54864" y="286511"/>
                </a:lnTo>
                <a:lnTo>
                  <a:pt x="52578" y="293369"/>
                </a:lnTo>
                <a:lnTo>
                  <a:pt x="49530" y="307085"/>
                </a:lnTo>
                <a:lnTo>
                  <a:pt x="46482" y="322325"/>
                </a:lnTo>
                <a:lnTo>
                  <a:pt x="44958" y="329183"/>
                </a:lnTo>
                <a:lnTo>
                  <a:pt x="43434" y="336803"/>
                </a:lnTo>
                <a:lnTo>
                  <a:pt x="41910" y="343661"/>
                </a:lnTo>
                <a:lnTo>
                  <a:pt x="41148" y="350519"/>
                </a:lnTo>
                <a:lnTo>
                  <a:pt x="38100" y="364235"/>
                </a:lnTo>
                <a:lnTo>
                  <a:pt x="37338" y="371093"/>
                </a:lnTo>
                <a:lnTo>
                  <a:pt x="35814" y="377189"/>
                </a:lnTo>
                <a:lnTo>
                  <a:pt x="35052" y="383285"/>
                </a:lnTo>
                <a:lnTo>
                  <a:pt x="33528" y="389381"/>
                </a:lnTo>
                <a:lnTo>
                  <a:pt x="32766" y="395477"/>
                </a:lnTo>
                <a:lnTo>
                  <a:pt x="32004" y="400049"/>
                </a:lnTo>
                <a:lnTo>
                  <a:pt x="31242" y="405383"/>
                </a:lnTo>
                <a:lnTo>
                  <a:pt x="28956" y="416813"/>
                </a:lnTo>
                <a:lnTo>
                  <a:pt x="28956" y="419861"/>
                </a:lnTo>
                <a:lnTo>
                  <a:pt x="28194" y="422147"/>
                </a:lnTo>
                <a:lnTo>
                  <a:pt x="28194" y="423671"/>
                </a:lnTo>
                <a:lnTo>
                  <a:pt x="27432" y="424433"/>
                </a:lnTo>
                <a:lnTo>
                  <a:pt x="27432" y="425195"/>
                </a:lnTo>
                <a:lnTo>
                  <a:pt x="0" y="425195"/>
                </a:lnTo>
                <a:lnTo>
                  <a:pt x="0" y="198119"/>
                </a:lnTo>
                <a:lnTo>
                  <a:pt x="762" y="195833"/>
                </a:lnTo>
                <a:lnTo>
                  <a:pt x="2286" y="192023"/>
                </a:lnTo>
                <a:lnTo>
                  <a:pt x="3810" y="186689"/>
                </a:lnTo>
                <a:lnTo>
                  <a:pt x="5334" y="180593"/>
                </a:lnTo>
                <a:lnTo>
                  <a:pt x="8382" y="172973"/>
                </a:lnTo>
                <a:lnTo>
                  <a:pt x="10668" y="165353"/>
                </a:lnTo>
                <a:lnTo>
                  <a:pt x="14478" y="156971"/>
                </a:lnTo>
                <a:lnTo>
                  <a:pt x="17526" y="147827"/>
                </a:lnTo>
                <a:lnTo>
                  <a:pt x="21336" y="137921"/>
                </a:lnTo>
                <a:lnTo>
                  <a:pt x="25146" y="128777"/>
                </a:lnTo>
                <a:lnTo>
                  <a:pt x="29718" y="119633"/>
                </a:lnTo>
                <a:lnTo>
                  <a:pt x="34290" y="109727"/>
                </a:lnTo>
                <a:lnTo>
                  <a:pt x="39624" y="101345"/>
                </a:lnTo>
                <a:lnTo>
                  <a:pt x="44196" y="92201"/>
                </a:lnTo>
                <a:lnTo>
                  <a:pt x="54864" y="76961"/>
                </a:lnTo>
                <a:lnTo>
                  <a:pt x="61722" y="70103"/>
                </a:lnTo>
                <a:lnTo>
                  <a:pt x="75438" y="54863"/>
                </a:lnTo>
                <a:lnTo>
                  <a:pt x="83058" y="47243"/>
                </a:lnTo>
                <a:lnTo>
                  <a:pt x="90678" y="40385"/>
                </a:lnTo>
                <a:lnTo>
                  <a:pt x="98298" y="34289"/>
                </a:lnTo>
                <a:lnTo>
                  <a:pt x="105918" y="27431"/>
                </a:lnTo>
                <a:lnTo>
                  <a:pt x="112776" y="21335"/>
                </a:lnTo>
                <a:lnTo>
                  <a:pt x="119634" y="16001"/>
                </a:lnTo>
                <a:lnTo>
                  <a:pt x="125730" y="11429"/>
                </a:lnTo>
                <a:lnTo>
                  <a:pt x="130302" y="7619"/>
                </a:lnTo>
                <a:lnTo>
                  <a:pt x="134874" y="4571"/>
                </a:lnTo>
                <a:lnTo>
                  <a:pt x="138684" y="2285"/>
                </a:lnTo>
                <a:lnTo>
                  <a:pt x="140208" y="0"/>
                </a:lnTo>
                <a:lnTo>
                  <a:pt x="140970" y="0"/>
                </a:lnTo>
                <a:lnTo>
                  <a:pt x="188214" y="84581"/>
                </a:lnTo>
              </a:path>
            </a:pathLst>
          </a:custGeom>
          <a:ln w="4559">
            <a:solidFill>
              <a:srgbClr val="000000"/>
            </a:solidFill>
          </a:ln>
        </p:spPr>
        <p:txBody>
          <a:bodyPr wrap="square" lIns="0" tIns="0" rIns="0" bIns="0" rtlCol="0"/>
          <a:lstStyle/>
          <a:p>
            <a:endParaRPr/>
          </a:p>
        </p:txBody>
      </p:sp>
      <p:sp>
        <p:nvSpPr>
          <p:cNvPr id="47" name="object 47"/>
          <p:cNvSpPr/>
          <p:nvPr/>
        </p:nvSpPr>
        <p:spPr>
          <a:xfrm>
            <a:off x="9629393" y="144018"/>
            <a:ext cx="220345" cy="428625"/>
          </a:xfrm>
          <a:custGeom>
            <a:avLst/>
            <a:gdLst/>
            <a:ahLst/>
            <a:cxnLst/>
            <a:rect l="l" t="t" r="r" b="b"/>
            <a:pathLst>
              <a:path w="220345" h="428625">
                <a:moveTo>
                  <a:pt x="220218" y="428243"/>
                </a:moveTo>
                <a:lnTo>
                  <a:pt x="220218" y="199643"/>
                </a:lnTo>
                <a:lnTo>
                  <a:pt x="219456" y="198881"/>
                </a:lnTo>
                <a:lnTo>
                  <a:pt x="219456" y="196595"/>
                </a:lnTo>
                <a:lnTo>
                  <a:pt x="217932" y="192785"/>
                </a:lnTo>
                <a:lnTo>
                  <a:pt x="217170" y="187451"/>
                </a:lnTo>
                <a:lnTo>
                  <a:pt x="214884" y="180593"/>
                </a:lnTo>
                <a:lnTo>
                  <a:pt x="201930" y="138683"/>
                </a:lnTo>
                <a:lnTo>
                  <a:pt x="185928" y="101345"/>
                </a:lnTo>
                <a:lnTo>
                  <a:pt x="169926" y="77723"/>
                </a:lnTo>
                <a:lnTo>
                  <a:pt x="163830" y="69341"/>
                </a:lnTo>
                <a:lnTo>
                  <a:pt x="156210" y="61721"/>
                </a:lnTo>
                <a:lnTo>
                  <a:pt x="147828" y="54101"/>
                </a:lnTo>
                <a:lnTo>
                  <a:pt x="140208" y="47243"/>
                </a:lnTo>
                <a:lnTo>
                  <a:pt x="131826" y="39623"/>
                </a:lnTo>
                <a:lnTo>
                  <a:pt x="123444" y="33527"/>
                </a:lnTo>
                <a:lnTo>
                  <a:pt x="115823" y="26669"/>
                </a:lnTo>
                <a:lnTo>
                  <a:pt x="107442" y="21335"/>
                </a:lnTo>
                <a:lnTo>
                  <a:pt x="100584" y="16001"/>
                </a:lnTo>
                <a:lnTo>
                  <a:pt x="93726" y="11429"/>
                </a:lnTo>
                <a:lnTo>
                  <a:pt x="88392" y="7619"/>
                </a:lnTo>
                <a:lnTo>
                  <a:pt x="83820" y="4571"/>
                </a:lnTo>
                <a:lnTo>
                  <a:pt x="80010" y="2285"/>
                </a:lnTo>
                <a:lnTo>
                  <a:pt x="77724" y="761"/>
                </a:lnTo>
                <a:lnTo>
                  <a:pt x="76962" y="0"/>
                </a:lnTo>
                <a:lnTo>
                  <a:pt x="76200" y="761"/>
                </a:lnTo>
                <a:lnTo>
                  <a:pt x="74676" y="1523"/>
                </a:lnTo>
                <a:lnTo>
                  <a:pt x="72390" y="3047"/>
                </a:lnTo>
                <a:lnTo>
                  <a:pt x="68580" y="5333"/>
                </a:lnTo>
                <a:lnTo>
                  <a:pt x="64769" y="8381"/>
                </a:lnTo>
                <a:lnTo>
                  <a:pt x="54102" y="16001"/>
                </a:lnTo>
                <a:lnTo>
                  <a:pt x="48006" y="20573"/>
                </a:lnTo>
                <a:lnTo>
                  <a:pt x="41910" y="25907"/>
                </a:lnTo>
                <a:lnTo>
                  <a:pt x="35814" y="30479"/>
                </a:lnTo>
                <a:lnTo>
                  <a:pt x="28956" y="36575"/>
                </a:lnTo>
                <a:lnTo>
                  <a:pt x="22859" y="41909"/>
                </a:lnTo>
                <a:lnTo>
                  <a:pt x="16764" y="48005"/>
                </a:lnTo>
                <a:lnTo>
                  <a:pt x="10667" y="54863"/>
                </a:lnTo>
                <a:lnTo>
                  <a:pt x="0" y="67055"/>
                </a:lnTo>
                <a:lnTo>
                  <a:pt x="762" y="67055"/>
                </a:lnTo>
                <a:lnTo>
                  <a:pt x="1524" y="68579"/>
                </a:lnTo>
                <a:lnTo>
                  <a:pt x="3048" y="69341"/>
                </a:lnTo>
                <a:lnTo>
                  <a:pt x="5334" y="70865"/>
                </a:lnTo>
                <a:lnTo>
                  <a:pt x="8382" y="73151"/>
                </a:lnTo>
                <a:lnTo>
                  <a:pt x="11430" y="76199"/>
                </a:lnTo>
                <a:lnTo>
                  <a:pt x="15240" y="79247"/>
                </a:lnTo>
                <a:lnTo>
                  <a:pt x="19050" y="83057"/>
                </a:lnTo>
                <a:lnTo>
                  <a:pt x="23622" y="86867"/>
                </a:lnTo>
                <a:lnTo>
                  <a:pt x="28956" y="90677"/>
                </a:lnTo>
                <a:lnTo>
                  <a:pt x="33528" y="95249"/>
                </a:lnTo>
                <a:lnTo>
                  <a:pt x="39624" y="100583"/>
                </a:lnTo>
                <a:lnTo>
                  <a:pt x="44958" y="105917"/>
                </a:lnTo>
                <a:lnTo>
                  <a:pt x="51053" y="111251"/>
                </a:lnTo>
                <a:lnTo>
                  <a:pt x="69342" y="129539"/>
                </a:lnTo>
                <a:lnTo>
                  <a:pt x="76200" y="135635"/>
                </a:lnTo>
                <a:lnTo>
                  <a:pt x="94488" y="156209"/>
                </a:lnTo>
                <a:lnTo>
                  <a:pt x="100584" y="163829"/>
                </a:lnTo>
                <a:lnTo>
                  <a:pt x="106680" y="170687"/>
                </a:lnTo>
                <a:lnTo>
                  <a:pt x="112776" y="178307"/>
                </a:lnTo>
                <a:lnTo>
                  <a:pt x="118110" y="185165"/>
                </a:lnTo>
                <a:lnTo>
                  <a:pt x="123444" y="192785"/>
                </a:lnTo>
                <a:lnTo>
                  <a:pt x="132588" y="208025"/>
                </a:lnTo>
                <a:lnTo>
                  <a:pt x="137160" y="214883"/>
                </a:lnTo>
                <a:lnTo>
                  <a:pt x="140970" y="222503"/>
                </a:lnTo>
                <a:lnTo>
                  <a:pt x="144018" y="230123"/>
                </a:lnTo>
                <a:lnTo>
                  <a:pt x="147066" y="236981"/>
                </a:lnTo>
                <a:lnTo>
                  <a:pt x="150114" y="247649"/>
                </a:lnTo>
                <a:lnTo>
                  <a:pt x="152400" y="252983"/>
                </a:lnTo>
                <a:lnTo>
                  <a:pt x="153924" y="259079"/>
                </a:lnTo>
                <a:lnTo>
                  <a:pt x="156972" y="272795"/>
                </a:lnTo>
                <a:lnTo>
                  <a:pt x="159258" y="279653"/>
                </a:lnTo>
                <a:lnTo>
                  <a:pt x="160782" y="287273"/>
                </a:lnTo>
                <a:lnTo>
                  <a:pt x="163068" y="294893"/>
                </a:lnTo>
                <a:lnTo>
                  <a:pt x="164592" y="302513"/>
                </a:lnTo>
                <a:lnTo>
                  <a:pt x="166116" y="310895"/>
                </a:lnTo>
                <a:lnTo>
                  <a:pt x="168402" y="318515"/>
                </a:lnTo>
                <a:lnTo>
                  <a:pt x="169926" y="326897"/>
                </a:lnTo>
                <a:lnTo>
                  <a:pt x="172212" y="334517"/>
                </a:lnTo>
                <a:lnTo>
                  <a:pt x="173736" y="342899"/>
                </a:lnTo>
                <a:lnTo>
                  <a:pt x="179832" y="373379"/>
                </a:lnTo>
                <a:lnTo>
                  <a:pt x="182880" y="387095"/>
                </a:lnTo>
                <a:lnTo>
                  <a:pt x="184404" y="393191"/>
                </a:lnTo>
                <a:lnTo>
                  <a:pt x="185166" y="399287"/>
                </a:lnTo>
                <a:lnTo>
                  <a:pt x="186690" y="404621"/>
                </a:lnTo>
                <a:lnTo>
                  <a:pt x="187452" y="409955"/>
                </a:lnTo>
                <a:lnTo>
                  <a:pt x="188214" y="414527"/>
                </a:lnTo>
                <a:lnTo>
                  <a:pt x="188976" y="418337"/>
                </a:lnTo>
                <a:lnTo>
                  <a:pt x="190500" y="424433"/>
                </a:lnTo>
                <a:lnTo>
                  <a:pt x="190500" y="425957"/>
                </a:lnTo>
                <a:lnTo>
                  <a:pt x="191262" y="427481"/>
                </a:lnTo>
                <a:lnTo>
                  <a:pt x="191262" y="428243"/>
                </a:lnTo>
                <a:lnTo>
                  <a:pt x="220218" y="428243"/>
                </a:lnTo>
                <a:close/>
              </a:path>
            </a:pathLst>
          </a:custGeom>
          <a:solidFill>
            <a:srgbClr val="419A9A"/>
          </a:solidFill>
        </p:spPr>
        <p:txBody>
          <a:bodyPr wrap="square" lIns="0" tIns="0" rIns="0" bIns="0" rtlCol="0"/>
          <a:lstStyle/>
          <a:p>
            <a:endParaRPr/>
          </a:p>
        </p:txBody>
      </p:sp>
      <p:sp>
        <p:nvSpPr>
          <p:cNvPr id="48" name="object 48"/>
          <p:cNvSpPr/>
          <p:nvPr/>
        </p:nvSpPr>
        <p:spPr>
          <a:xfrm>
            <a:off x="9629393" y="144779"/>
            <a:ext cx="218440" cy="425450"/>
          </a:xfrm>
          <a:custGeom>
            <a:avLst/>
            <a:gdLst/>
            <a:ahLst/>
            <a:cxnLst/>
            <a:rect l="l" t="t" r="r" b="b"/>
            <a:pathLst>
              <a:path w="218440" h="425450">
                <a:moveTo>
                  <a:pt x="0" y="66294"/>
                </a:moveTo>
                <a:lnTo>
                  <a:pt x="762" y="67056"/>
                </a:lnTo>
                <a:lnTo>
                  <a:pt x="1524" y="67818"/>
                </a:lnTo>
                <a:lnTo>
                  <a:pt x="3048" y="68580"/>
                </a:lnTo>
                <a:lnTo>
                  <a:pt x="5334" y="70866"/>
                </a:lnTo>
                <a:lnTo>
                  <a:pt x="7620" y="73152"/>
                </a:lnTo>
                <a:lnTo>
                  <a:pt x="10668" y="75438"/>
                </a:lnTo>
                <a:lnTo>
                  <a:pt x="15240" y="78486"/>
                </a:lnTo>
                <a:lnTo>
                  <a:pt x="19050" y="82296"/>
                </a:lnTo>
                <a:lnTo>
                  <a:pt x="23622" y="86106"/>
                </a:lnTo>
                <a:lnTo>
                  <a:pt x="28194" y="90678"/>
                </a:lnTo>
                <a:lnTo>
                  <a:pt x="38862" y="99822"/>
                </a:lnTo>
                <a:lnTo>
                  <a:pt x="51053" y="110490"/>
                </a:lnTo>
                <a:lnTo>
                  <a:pt x="56388" y="115824"/>
                </a:lnTo>
                <a:lnTo>
                  <a:pt x="62484" y="122682"/>
                </a:lnTo>
                <a:lnTo>
                  <a:pt x="69342" y="128778"/>
                </a:lnTo>
                <a:lnTo>
                  <a:pt x="75438" y="134874"/>
                </a:lnTo>
                <a:lnTo>
                  <a:pt x="105918" y="169164"/>
                </a:lnTo>
                <a:lnTo>
                  <a:pt x="112014" y="176784"/>
                </a:lnTo>
                <a:lnTo>
                  <a:pt x="117348" y="184404"/>
                </a:lnTo>
                <a:lnTo>
                  <a:pt x="122682" y="191262"/>
                </a:lnTo>
                <a:lnTo>
                  <a:pt x="131826" y="206502"/>
                </a:lnTo>
                <a:lnTo>
                  <a:pt x="136398" y="213360"/>
                </a:lnTo>
                <a:lnTo>
                  <a:pt x="139446" y="220980"/>
                </a:lnTo>
                <a:lnTo>
                  <a:pt x="143256" y="228600"/>
                </a:lnTo>
                <a:lnTo>
                  <a:pt x="145542" y="235458"/>
                </a:lnTo>
                <a:lnTo>
                  <a:pt x="147828" y="240030"/>
                </a:lnTo>
                <a:lnTo>
                  <a:pt x="149352" y="245364"/>
                </a:lnTo>
                <a:lnTo>
                  <a:pt x="153924" y="263652"/>
                </a:lnTo>
                <a:lnTo>
                  <a:pt x="156210" y="270510"/>
                </a:lnTo>
                <a:lnTo>
                  <a:pt x="157734" y="278130"/>
                </a:lnTo>
                <a:lnTo>
                  <a:pt x="160020" y="284988"/>
                </a:lnTo>
                <a:lnTo>
                  <a:pt x="161544" y="292608"/>
                </a:lnTo>
                <a:lnTo>
                  <a:pt x="163068" y="300990"/>
                </a:lnTo>
                <a:lnTo>
                  <a:pt x="165354" y="308610"/>
                </a:lnTo>
                <a:lnTo>
                  <a:pt x="166878" y="316230"/>
                </a:lnTo>
                <a:lnTo>
                  <a:pt x="168402" y="324612"/>
                </a:lnTo>
                <a:lnTo>
                  <a:pt x="170688" y="332232"/>
                </a:lnTo>
                <a:lnTo>
                  <a:pt x="172212" y="340614"/>
                </a:lnTo>
                <a:lnTo>
                  <a:pt x="176784" y="363474"/>
                </a:lnTo>
                <a:lnTo>
                  <a:pt x="179070" y="370332"/>
                </a:lnTo>
                <a:lnTo>
                  <a:pt x="179832" y="377190"/>
                </a:lnTo>
                <a:lnTo>
                  <a:pt x="182880" y="390906"/>
                </a:lnTo>
                <a:lnTo>
                  <a:pt x="183642" y="396240"/>
                </a:lnTo>
                <a:lnTo>
                  <a:pt x="185166" y="401574"/>
                </a:lnTo>
                <a:lnTo>
                  <a:pt x="189738" y="422910"/>
                </a:lnTo>
                <a:lnTo>
                  <a:pt x="189738" y="425196"/>
                </a:lnTo>
                <a:lnTo>
                  <a:pt x="217932" y="425196"/>
                </a:lnTo>
                <a:lnTo>
                  <a:pt x="217932" y="197358"/>
                </a:lnTo>
                <a:lnTo>
                  <a:pt x="217170" y="195072"/>
                </a:lnTo>
                <a:lnTo>
                  <a:pt x="216408" y="191262"/>
                </a:lnTo>
                <a:lnTo>
                  <a:pt x="214884" y="185928"/>
                </a:lnTo>
                <a:lnTo>
                  <a:pt x="213360" y="179832"/>
                </a:lnTo>
                <a:lnTo>
                  <a:pt x="211074" y="172974"/>
                </a:lnTo>
                <a:lnTo>
                  <a:pt x="196596" y="128016"/>
                </a:lnTo>
                <a:lnTo>
                  <a:pt x="179832" y="92202"/>
                </a:lnTo>
                <a:lnTo>
                  <a:pt x="139446" y="46482"/>
                </a:lnTo>
                <a:lnTo>
                  <a:pt x="106680" y="21336"/>
                </a:lnTo>
                <a:lnTo>
                  <a:pt x="99822" y="16002"/>
                </a:lnTo>
                <a:lnTo>
                  <a:pt x="92964" y="11430"/>
                </a:lnTo>
                <a:lnTo>
                  <a:pt x="87630" y="7620"/>
                </a:lnTo>
                <a:lnTo>
                  <a:pt x="83058" y="4572"/>
                </a:lnTo>
                <a:lnTo>
                  <a:pt x="79248" y="2286"/>
                </a:lnTo>
                <a:lnTo>
                  <a:pt x="76962" y="0"/>
                </a:lnTo>
                <a:lnTo>
                  <a:pt x="75438" y="0"/>
                </a:lnTo>
                <a:lnTo>
                  <a:pt x="73914" y="1524"/>
                </a:lnTo>
                <a:lnTo>
                  <a:pt x="71628" y="3048"/>
                </a:lnTo>
                <a:lnTo>
                  <a:pt x="67818" y="5334"/>
                </a:lnTo>
                <a:lnTo>
                  <a:pt x="64008" y="8382"/>
                </a:lnTo>
                <a:lnTo>
                  <a:pt x="53340" y="16002"/>
                </a:lnTo>
                <a:lnTo>
                  <a:pt x="48006" y="20574"/>
                </a:lnTo>
                <a:lnTo>
                  <a:pt x="41910" y="25908"/>
                </a:lnTo>
                <a:lnTo>
                  <a:pt x="35052" y="30480"/>
                </a:lnTo>
                <a:lnTo>
                  <a:pt x="28956" y="35814"/>
                </a:lnTo>
                <a:lnTo>
                  <a:pt x="4571" y="60198"/>
                </a:lnTo>
                <a:lnTo>
                  <a:pt x="0" y="66294"/>
                </a:lnTo>
              </a:path>
            </a:pathLst>
          </a:custGeom>
          <a:ln w="4559">
            <a:solidFill>
              <a:srgbClr val="000000"/>
            </a:solidFill>
          </a:ln>
        </p:spPr>
        <p:txBody>
          <a:bodyPr wrap="square" lIns="0" tIns="0" rIns="0" bIns="0" rtlCol="0"/>
          <a:lstStyle/>
          <a:p>
            <a:endParaRPr/>
          </a:p>
        </p:txBody>
      </p:sp>
      <p:sp>
        <p:nvSpPr>
          <p:cNvPr id="49" name="object 49"/>
          <p:cNvSpPr/>
          <p:nvPr/>
        </p:nvSpPr>
        <p:spPr>
          <a:xfrm>
            <a:off x="357377" y="573023"/>
            <a:ext cx="85090" cy="6645909"/>
          </a:xfrm>
          <a:custGeom>
            <a:avLst/>
            <a:gdLst/>
            <a:ahLst/>
            <a:cxnLst/>
            <a:rect l="l" t="t" r="r" b="b"/>
            <a:pathLst>
              <a:path w="85090" h="6645909">
                <a:moveTo>
                  <a:pt x="0" y="6645402"/>
                </a:moveTo>
                <a:lnTo>
                  <a:pt x="84581" y="6645402"/>
                </a:lnTo>
                <a:lnTo>
                  <a:pt x="84581" y="0"/>
                </a:lnTo>
                <a:lnTo>
                  <a:pt x="0" y="0"/>
                </a:lnTo>
                <a:lnTo>
                  <a:pt x="0" y="6645402"/>
                </a:lnTo>
                <a:close/>
              </a:path>
            </a:pathLst>
          </a:custGeom>
          <a:solidFill>
            <a:srgbClr val="087C7C"/>
          </a:solidFill>
        </p:spPr>
        <p:txBody>
          <a:bodyPr wrap="square" lIns="0" tIns="0" rIns="0" bIns="0" rtlCol="0"/>
          <a:lstStyle/>
          <a:p>
            <a:endParaRPr/>
          </a:p>
        </p:txBody>
      </p:sp>
      <p:sp>
        <p:nvSpPr>
          <p:cNvPr id="50" name="object 50"/>
          <p:cNvSpPr/>
          <p:nvPr/>
        </p:nvSpPr>
        <p:spPr>
          <a:xfrm>
            <a:off x="156210" y="573023"/>
            <a:ext cx="86360" cy="6645909"/>
          </a:xfrm>
          <a:custGeom>
            <a:avLst/>
            <a:gdLst/>
            <a:ahLst/>
            <a:cxnLst/>
            <a:rect l="l" t="t" r="r" b="b"/>
            <a:pathLst>
              <a:path w="86360"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1" name="object 51"/>
          <p:cNvSpPr/>
          <p:nvPr/>
        </p:nvSpPr>
        <p:spPr>
          <a:xfrm>
            <a:off x="156973"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2" name="object 52"/>
          <p:cNvSpPr/>
          <p:nvPr/>
        </p:nvSpPr>
        <p:spPr>
          <a:xfrm>
            <a:off x="242315" y="573023"/>
            <a:ext cx="115570" cy="6645909"/>
          </a:xfrm>
          <a:custGeom>
            <a:avLst/>
            <a:gdLst/>
            <a:ahLst/>
            <a:cxnLst/>
            <a:rect l="l" t="t" r="r" b="b"/>
            <a:pathLst>
              <a:path w="115570" h="6645909">
                <a:moveTo>
                  <a:pt x="0" y="0"/>
                </a:moveTo>
                <a:lnTo>
                  <a:pt x="0" y="6645402"/>
                </a:lnTo>
                <a:lnTo>
                  <a:pt x="115062" y="6645402"/>
                </a:lnTo>
                <a:lnTo>
                  <a:pt x="115062" y="0"/>
                </a:lnTo>
                <a:lnTo>
                  <a:pt x="0" y="0"/>
                </a:lnTo>
                <a:close/>
              </a:path>
            </a:pathLst>
          </a:custGeom>
          <a:solidFill>
            <a:srgbClr val="5B1E5D"/>
          </a:solidFill>
        </p:spPr>
        <p:txBody>
          <a:bodyPr wrap="square" lIns="0" tIns="0" rIns="0" bIns="0" rtlCol="0"/>
          <a:lstStyle/>
          <a:p>
            <a:endParaRPr/>
          </a:p>
        </p:txBody>
      </p:sp>
      <p:sp>
        <p:nvSpPr>
          <p:cNvPr id="53" name="object 53"/>
          <p:cNvSpPr/>
          <p:nvPr/>
        </p:nvSpPr>
        <p:spPr>
          <a:xfrm>
            <a:off x="9764268" y="573023"/>
            <a:ext cx="85090" cy="6645909"/>
          </a:xfrm>
          <a:custGeom>
            <a:avLst/>
            <a:gdLst/>
            <a:ahLst/>
            <a:cxnLst/>
            <a:rect l="l" t="t" r="r" b="b"/>
            <a:pathLst>
              <a:path w="85090" h="6645909">
                <a:moveTo>
                  <a:pt x="0" y="6645402"/>
                </a:moveTo>
                <a:lnTo>
                  <a:pt x="84582" y="6645402"/>
                </a:lnTo>
                <a:lnTo>
                  <a:pt x="84582" y="0"/>
                </a:lnTo>
                <a:lnTo>
                  <a:pt x="0" y="0"/>
                </a:lnTo>
                <a:lnTo>
                  <a:pt x="0" y="6645402"/>
                </a:lnTo>
                <a:close/>
              </a:path>
            </a:pathLst>
          </a:custGeom>
          <a:solidFill>
            <a:srgbClr val="087C7C"/>
          </a:solidFill>
        </p:spPr>
        <p:txBody>
          <a:bodyPr wrap="square" lIns="0" tIns="0" rIns="0" bIns="0" rtlCol="0"/>
          <a:lstStyle/>
          <a:p>
            <a:endParaRPr/>
          </a:p>
        </p:txBody>
      </p:sp>
      <p:sp>
        <p:nvSpPr>
          <p:cNvPr id="54" name="object 54"/>
          <p:cNvSpPr/>
          <p:nvPr/>
        </p:nvSpPr>
        <p:spPr>
          <a:xfrm>
            <a:off x="9563100" y="573023"/>
            <a:ext cx="86360" cy="6645909"/>
          </a:xfrm>
          <a:custGeom>
            <a:avLst/>
            <a:gdLst/>
            <a:ahLst/>
            <a:cxnLst/>
            <a:rect l="l" t="t" r="r" b="b"/>
            <a:pathLst>
              <a:path w="86359" h="6645909">
                <a:moveTo>
                  <a:pt x="0" y="6645402"/>
                </a:moveTo>
                <a:lnTo>
                  <a:pt x="86105" y="6645402"/>
                </a:lnTo>
                <a:lnTo>
                  <a:pt x="86105" y="0"/>
                </a:lnTo>
                <a:lnTo>
                  <a:pt x="0" y="0"/>
                </a:lnTo>
                <a:lnTo>
                  <a:pt x="0" y="6645402"/>
                </a:lnTo>
                <a:close/>
              </a:path>
            </a:pathLst>
          </a:custGeom>
          <a:solidFill>
            <a:srgbClr val="087C7C"/>
          </a:solidFill>
        </p:spPr>
        <p:txBody>
          <a:bodyPr wrap="square" lIns="0" tIns="0" rIns="0" bIns="0" rtlCol="0"/>
          <a:lstStyle/>
          <a:p>
            <a:endParaRPr/>
          </a:p>
        </p:txBody>
      </p:sp>
      <p:sp>
        <p:nvSpPr>
          <p:cNvPr id="55" name="object 55"/>
          <p:cNvSpPr/>
          <p:nvPr/>
        </p:nvSpPr>
        <p:spPr>
          <a:xfrm>
            <a:off x="9563880" y="573023"/>
            <a:ext cx="283845" cy="6644640"/>
          </a:xfrm>
          <a:custGeom>
            <a:avLst/>
            <a:gdLst/>
            <a:ahLst/>
            <a:cxnLst/>
            <a:rect l="l" t="t" r="r" b="b"/>
            <a:pathLst>
              <a:path w="283845" h="6644640">
                <a:moveTo>
                  <a:pt x="283465" y="0"/>
                </a:moveTo>
                <a:lnTo>
                  <a:pt x="283465" y="6644531"/>
                </a:lnTo>
                <a:lnTo>
                  <a:pt x="0" y="6644531"/>
                </a:lnTo>
                <a:lnTo>
                  <a:pt x="0" y="0"/>
                </a:lnTo>
              </a:path>
            </a:pathLst>
          </a:custGeom>
          <a:ln w="4676">
            <a:solidFill>
              <a:srgbClr val="000000"/>
            </a:solidFill>
          </a:ln>
        </p:spPr>
        <p:txBody>
          <a:bodyPr wrap="square" lIns="0" tIns="0" rIns="0" bIns="0" rtlCol="0"/>
          <a:lstStyle/>
          <a:p>
            <a:endParaRPr/>
          </a:p>
        </p:txBody>
      </p:sp>
      <p:sp>
        <p:nvSpPr>
          <p:cNvPr id="56" name="object 56"/>
          <p:cNvSpPr/>
          <p:nvPr/>
        </p:nvSpPr>
        <p:spPr>
          <a:xfrm>
            <a:off x="9649206" y="573023"/>
            <a:ext cx="115570" cy="6645909"/>
          </a:xfrm>
          <a:custGeom>
            <a:avLst/>
            <a:gdLst/>
            <a:ahLst/>
            <a:cxnLst/>
            <a:rect l="l" t="t" r="r" b="b"/>
            <a:pathLst>
              <a:path w="115570" h="6645909">
                <a:moveTo>
                  <a:pt x="0" y="0"/>
                </a:moveTo>
                <a:lnTo>
                  <a:pt x="0" y="6645402"/>
                </a:lnTo>
                <a:lnTo>
                  <a:pt x="115061" y="6645402"/>
                </a:lnTo>
                <a:lnTo>
                  <a:pt x="115061" y="0"/>
                </a:lnTo>
                <a:lnTo>
                  <a:pt x="0" y="0"/>
                </a:lnTo>
                <a:close/>
              </a:path>
            </a:pathLst>
          </a:custGeom>
          <a:solidFill>
            <a:srgbClr val="5B1E5D"/>
          </a:solidFill>
        </p:spPr>
        <p:txBody>
          <a:bodyPr wrap="square" lIns="0" tIns="0" rIns="0" bIns="0" rtlCol="0"/>
          <a:lstStyle/>
          <a:p>
            <a:endParaRPr/>
          </a:p>
        </p:txBody>
      </p:sp>
      <p:sp>
        <p:nvSpPr>
          <p:cNvPr id="57" name="object 57"/>
          <p:cNvSpPr/>
          <p:nvPr/>
        </p:nvSpPr>
        <p:spPr>
          <a:xfrm>
            <a:off x="47091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8" name="object 58"/>
          <p:cNvSpPr/>
          <p:nvPr/>
        </p:nvSpPr>
        <p:spPr>
          <a:xfrm>
            <a:off x="99822"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59" name="object 59"/>
          <p:cNvSpPr/>
          <p:nvPr/>
        </p:nvSpPr>
        <p:spPr>
          <a:xfrm>
            <a:off x="100584"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60" name="object 60"/>
          <p:cNvSpPr/>
          <p:nvPr/>
        </p:nvSpPr>
        <p:spPr>
          <a:xfrm>
            <a:off x="47091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61" name="object 61"/>
          <p:cNvSpPr/>
          <p:nvPr/>
        </p:nvSpPr>
        <p:spPr>
          <a:xfrm>
            <a:off x="71627" y="7303769"/>
            <a:ext cx="56515" cy="371475"/>
          </a:xfrm>
          <a:custGeom>
            <a:avLst/>
            <a:gdLst/>
            <a:ahLst/>
            <a:cxnLst/>
            <a:rect l="l" t="t" r="r" b="b"/>
            <a:pathLst>
              <a:path w="56514" h="371475">
                <a:moveTo>
                  <a:pt x="0" y="371094"/>
                </a:moveTo>
                <a:lnTo>
                  <a:pt x="56388" y="371094"/>
                </a:lnTo>
                <a:lnTo>
                  <a:pt x="56388" y="0"/>
                </a:lnTo>
                <a:lnTo>
                  <a:pt x="0" y="0"/>
                </a:lnTo>
                <a:lnTo>
                  <a:pt x="0" y="371094"/>
                </a:lnTo>
                <a:close/>
              </a:path>
            </a:pathLst>
          </a:custGeom>
          <a:solidFill>
            <a:srgbClr val="8099CE"/>
          </a:solidFill>
        </p:spPr>
        <p:txBody>
          <a:bodyPr wrap="square" lIns="0" tIns="0" rIns="0" bIns="0" rtlCol="0"/>
          <a:lstStyle/>
          <a:p>
            <a:endParaRPr/>
          </a:p>
        </p:txBody>
      </p:sp>
      <p:sp>
        <p:nvSpPr>
          <p:cNvPr id="62" name="object 62"/>
          <p:cNvSpPr/>
          <p:nvPr/>
        </p:nvSpPr>
        <p:spPr>
          <a:xfrm>
            <a:off x="72389"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63" name="object 63"/>
          <p:cNvSpPr/>
          <p:nvPr/>
        </p:nvSpPr>
        <p:spPr>
          <a:xfrm>
            <a:off x="441959" y="7218426"/>
            <a:ext cx="29209" cy="456565"/>
          </a:xfrm>
          <a:custGeom>
            <a:avLst/>
            <a:gdLst/>
            <a:ahLst/>
            <a:cxnLst/>
            <a:rect l="l" t="t" r="r" b="b"/>
            <a:pathLst>
              <a:path w="29209" h="456565">
                <a:moveTo>
                  <a:pt x="0" y="456437"/>
                </a:moveTo>
                <a:lnTo>
                  <a:pt x="28956" y="456437"/>
                </a:lnTo>
                <a:lnTo>
                  <a:pt x="28956" y="0"/>
                </a:lnTo>
                <a:lnTo>
                  <a:pt x="0" y="0"/>
                </a:lnTo>
                <a:lnTo>
                  <a:pt x="0" y="456437"/>
                </a:lnTo>
                <a:close/>
              </a:path>
            </a:pathLst>
          </a:custGeom>
          <a:solidFill>
            <a:srgbClr val="1F1C5A"/>
          </a:solidFill>
        </p:spPr>
        <p:txBody>
          <a:bodyPr wrap="square" lIns="0" tIns="0" rIns="0" bIns="0" rtlCol="0"/>
          <a:lstStyle/>
          <a:p>
            <a:endParaRPr/>
          </a:p>
        </p:txBody>
      </p:sp>
      <p:sp>
        <p:nvSpPr>
          <p:cNvPr id="64" name="object 64"/>
          <p:cNvSpPr/>
          <p:nvPr/>
        </p:nvSpPr>
        <p:spPr>
          <a:xfrm>
            <a:off x="128015" y="7218426"/>
            <a:ext cx="29209" cy="456565"/>
          </a:xfrm>
          <a:custGeom>
            <a:avLst/>
            <a:gdLst/>
            <a:ahLst/>
            <a:cxnLst/>
            <a:rect l="l" t="t" r="r" b="b"/>
            <a:pathLst>
              <a:path w="29210"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65" name="object 65"/>
          <p:cNvSpPr/>
          <p:nvPr/>
        </p:nvSpPr>
        <p:spPr>
          <a:xfrm>
            <a:off x="128778" y="7219188"/>
            <a:ext cx="340360" cy="453390"/>
          </a:xfrm>
          <a:custGeom>
            <a:avLst/>
            <a:gdLst/>
            <a:ahLst/>
            <a:cxnLst/>
            <a:rect l="l" t="t" r="r" b="b"/>
            <a:pathLst>
              <a:path w="340359" h="453390">
                <a:moveTo>
                  <a:pt x="339852" y="453390"/>
                </a:moveTo>
                <a:lnTo>
                  <a:pt x="339852" y="0"/>
                </a:lnTo>
                <a:lnTo>
                  <a:pt x="0" y="0"/>
                </a:lnTo>
                <a:lnTo>
                  <a:pt x="0" y="453390"/>
                </a:lnTo>
                <a:lnTo>
                  <a:pt x="339852" y="453390"/>
                </a:lnTo>
                <a:close/>
              </a:path>
            </a:pathLst>
          </a:custGeom>
          <a:ln w="4559">
            <a:solidFill>
              <a:srgbClr val="000000"/>
            </a:solidFill>
          </a:ln>
        </p:spPr>
        <p:txBody>
          <a:bodyPr wrap="square" lIns="0" tIns="0" rIns="0" bIns="0" rtlCol="0"/>
          <a:lstStyle/>
          <a:p>
            <a:endParaRPr/>
          </a:p>
        </p:txBody>
      </p:sp>
      <p:sp>
        <p:nvSpPr>
          <p:cNvPr id="66" name="object 66"/>
          <p:cNvSpPr/>
          <p:nvPr/>
        </p:nvSpPr>
        <p:spPr>
          <a:xfrm>
            <a:off x="15697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67" name="object 67"/>
          <p:cNvSpPr/>
          <p:nvPr/>
        </p:nvSpPr>
        <p:spPr>
          <a:xfrm>
            <a:off x="15697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68" name="object 68"/>
          <p:cNvSpPr/>
          <p:nvPr/>
        </p:nvSpPr>
        <p:spPr>
          <a:xfrm>
            <a:off x="156971" y="7246619"/>
            <a:ext cx="285115" cy="428625"/>
          </a:xfrm>
          <a:custGeom>
            <a:avLst/>
            <a:gdLst/>
            <a:ahLst/>
            <a:cxnLst/>
            <a:rect l="l" t="t" r="r" b="b"/>
            <a:pathLst>
              <a:path w="285115" h="428625">
                <a:moveTo>
                  <a:pt x="284988" y="428244"/>
                </a:moveTo>
                <a:lnTo>
                  <a:pt x="284988" y="199644"/>
                </a:lnTo>
                <a:lnTo>
                  <a:pt x="234695" y="85343"/>
                </a:lnTo>
                <a:lnTo>
                  <a:pt x="142494" y="0"/>
                </a:lnTo>
                <a:lnTo>
                  <a:pt x="41909"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69" name="object 69"/>
          <p:cNvSpPr/>
          <p:nvPr/>
        </p:nvSpPr>
        <p:spPr>
          <a:xfrm>
            <a:off x="28270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70" name="object 70"/>
          <p:cNvSpPr/>
          <p:nvPr/>
        </p:nvSpPr>
        <p:spPr>
          <a:xfrm>
            <a:off x="281940" y="7376159"/>
            <a:ext cx="158750" cy="296545"/>
          </a:xfrm>
          <a:custGeom>
            <a:avLst/>
            <a:gdLst/>
            <a:ahLst/>
            <a:cxnLst/>
            <a:rect l="l" t="t" r="r" b="b"/>
            <a:pathLst>
              <a:path w="158750" h="296545">
                <a:moveTo>
                  <a:pt x="0" y="80009"/>
                </a:moveTo>
                <a:lnTo>
                  <a:pt x="762" y="80771"/>
                </a:ln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71" name="object 71"/>
          <p:cNvSpPr/>
          <p:nvPr/>
        </p:nvSpPr>
        <p:spPr>
          <a:xfrm>
            <a:off x="156971" y="7331964"/>
            <a:ext cx="212725" cy="342900"/>
          </a:xfrm>
          <a:custGeom>
            <a:avLst/>
            <a:gdLst/>
            <a:ahLst/>
            <a:cxnLst/>
            <a:rect l="l" t="t" r="r" b="b"/>
            <a:pathLst>
              <a:path w="212725" h="342900">
                <a:moveTo>
                  <a:pt x="212597" y="91440"/>
                </a:moveTo>
                <a:lnTo>
                  <a:pt x="169163" y="0"/>
                </a:lnTo>
                <a:lnTo>
                  <a:pt x="94487" y="64008"/>
                </a:lnTo>
                <a:lnTo>
                  <a:pt x="61721" y="149352"/>
                </a:lnTo>
                <a:lnTo>
                  <a:pt x="0" y="342900"/>
                </a:lnTo>
                <a:lnTo>
                  <a:pt x="85344" y="342900"/>
                </a:lnTo>
                <a:lnTo>
                  <a:pt x="85344" y="341376"/>
                </a:lnTo>
                <a:lnTo>
                  <a:pt x="86105" y="338328"/>
                </a:lnTo>
                <a:lnTo>
                  <a:pt x="86105" y="333756"/>
                </a:lnTo>
                <a:lnTo>
                  <a:pt x="86868" y="328422"/>
                </a:lnTo>
                <a:lnTo>
                  <a:pt x="86868" y="320802"/>
                </a:lnTo>
                <a:lnTo>
                  <a:pt x="88392" y="303276"/>
                </a:lnTo>
                <a:lnTo>
                  <a:pt x="89916" y="293370"/>
                </a:lnTo>
                <a:lnTo>
                  <a:pt x="90678" y="283464"/>
                </a:lnTo>
                <a:lnTo>
                  <a:pt x="92201" y="272796"/>
                </a:lnTo>
                <a:lnTo>
                  <a:pt x="92963" y="262128"/>
                </a:lnTo>
                <a:lnTo>
                  <a:pt x="96011" y="240792"/>
                </a:lnTo>
                <a:lnTo>
                  <a:pt x="98297" y="231648"/>
                </a:lnTo>
                <a:lnTo>
                  <a:pt x="99821" y="222504"/>
                </a:lnTo>
                <a:lnTo>
                  <a:pt x="102107" y="214122"/>
                </a:lnTo>
                <a:lnTo>
                  <a:pt x="118872" y="178308"/>
                </a:lnTo>
                <a:lnTo>
                  <a:pt x="145541" y="146304"/>
                </a:lnTo>
                <a:lnTo>
                  <a:pt x="154685" y="136398"/>
                </a:lnTo>
                <a:lnTo>
                  <a:pt x="164591" y="128016"/>
                </a:lnTo>
                <a:lnTo>
                  <a:pt x="173735" y="119634"/>
                </a:lnTo>
                <a:lnTo>
                  <a:pt x="182879" y="112776"/>
                </a:lnTo>
                <a:lnTo>
                  <a:pt x="191261" y="106680"/>
                </a:lnTo>
                <a:lnTo>
                  <a:pt x="198119" y="101346"/>
                </a:lnTo>
                <a:lnTo>
                  <a:pt x="204215" y="97536"/>
                </a:lnTo>
                <a:lnTo>
                  <a:pt x="208787" y="93726"/>
                </a:lnTo>
                <a:lnTo>
                  <a:pt x="211836" y="92202"/>
                </a:lnTo>
                <a:lnTo>
                  <a:pt x="212597" y="91440"/>
                </a:lnTo>
                <a:close/>
              </a:path>
            </a:pathLst>
          </a:custGeom>
          <a:solidFill>
            <a:srgbClr val="78CEDA"/>
          </a:solidFill>
        </p:spPr>
        <p:txBody>
          <a:bodyPr wrap="square" lIns="0" tIns="0" rIns="0" bIns="0" rtlCol="0"/>
          <a:lstStyle/>
          <a:p>
            <a:endParaRPr/>
          </a:p>
        </p:txBody>
      </p:sp>
      <p:sp>
        <p:nvSpPr>
          <p:cNvPr id="72" name="object 72"/>
          <p:cNvSpPr/>
          <p:nvPr/>
        </p:nvSpPr>
        <p:spPr>
          <a:xfrm>
            <a:off x="156971" y="7331964"/>
            <a:ext cx="212090" cy="340995"/>
          </a:xfrm>
          <a:custGeom>
            <a:avLst/>
            <a:gdLst/>
            <a:ahLst/>
            <a:cxnLst/>
            <a:rect l="l" t="t" r="r" b="b"/>
            <a:pathLst>
              <a:path w="212090" h="340995">
                <a:moveTo>
                  <a:pt x="211836" y="90677"/>
                </a:moveTo>
                <a:lnTo>
                  <a:pt x="210311" y="91439"/>
                </a:lnTo>
                <a:lnTo>
                  <a:pt x="207264" y="93725"/>
                </a:lnTo>
                <a:lnTo>
                  <a:pt x="202692" y="96773"/>
                </a:lnTo>
                <a:lnTo>
                  <a:pt x="197358" y="100583"/>
                </a:lnTo>
                <a:lnTo>
                  <a:pt x="189738" y="105917"/>
                </a:lnTo>
                <a:lnTo>
                  <a:pt x="181356" y="112013"/>
                </a:lnTo>
                <a:lnTo>
                  <a:pt x="172974" y="118871"/>
                </a:lnTo>
                <a:lnTo>
                  <a:pt x="163829" y="127253"/>
                </a:lnTo>
                <a:lnTo>
                  <a:pt x="153924" y="135635"/>
                </a:lnTo>
                <a:lnTo>
                  <a:pt x="118110" y="176783"/>
                </a:lnTo>
                <a:lnTo>
                  <a:pt x="101346" y="212597"/>
                </a:lnTo>
                <a:lnTo>
                  <a:pt x="94488" y="249935"/>
                </a:lnTo>
                <a:lnTo>
                  <a:pt x="92964" y="259841"/>
                </a:lnTo>
                <a:lnTo>
                  <a:pt x="89916" y="281177"/>
                </a:lnTo>
                <a:lnTo>
                  <a:pt x="89154" y="291845"/>
                </a:lnTo>
                <a:lnTo>
                  <a:pt x="88392" y="300989"/>
                </a:lnTo>
                <a:lnTo>
                  <a:pt x="87630" y="310895"/>
                </a:lnTo>
                <a:lnTo>
                  <a:pt x="86106" y="326135"/>
                </a:lnTo>
                <a:lnTo>
                  <a:pt x="86106" y="332231"/>
                </a:lnTo>
                <a:lnTo>
                  <a:pt x="85344" y="336041"/>
                </a:lnTo>
                <a:lnTo>
                  <a:pt x="85344" y="340613"/>
                </a:lnTo>
                <a:lnTo>
                  <a:pt x="0" y="340613"/>
                </a:lnTo>
                <a:lnTo>
                  <a:pt x="61721" y="148589"/>
                </a:lnTo>
                <a:lnTo>
                  <a:pt x="94488" y="64007"/>
                </a:lnTo>
                <a:lnTo>
                  <a:pt x="168402" y="0"/>
                </a:lnTo>
                <a:lnTo>
                  <a:pt x="211836" y="90677"/>
                </a:lnTo>
              </a:path>
            </a:pathLst>
          </a:custGeom>
          <a:ln w="4559">
            <a:solidFill>
              <a:srgbClr val="000000"/>
            </a:solidFill>
          </a:ln>
        </p:spPr>
        <p:txBody>
          <a:bodyPr wrap="square" lIns="0" tIns="0" rIns="0" bIns="0" rtlCol="0"/>
          <a:lstStyle/>
          <a:p>
            <a:endParaRPr/>
          </a:p>
        </p:txBody>
      </p:sp>
      <p:sp>
        <p:nvSpPr>
          <p:cNvPr id="73" name="object 73"/>
          <p:cNvSpPr/>
          <p:nvPr/>
        </p:nvSpPr>
        <p:spPr>
          <a:xfrm>
            <a:off x="251459"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74" name="object 74"/>
          <p:cNvSpPr/>
          <p:nvPr/>
        </p:nvSpPr>
        <p:spPr>
          <a:xfrm>
            <a:off x="251459" y="7247381"/>
            <a:ext cx="189230" cy="425450"/>
          </a:xfrm>
          <a:custGeom>
            <a:avLst/>
            <a:gdLst/>
            <a:ahLst/>
            <a:cxnLst/>
            <a:rect l="l" t="t" r="r" b="b"/>
            <a:pathLst>
              <a:path w="189229" h="425450">
                <a:moveTo>
                  <a:pt x="0" y="84581"/>
                </a:moveTo>
                <a:lnTo>
                  <a:pt x="762" y="86105"/>
                </a:lnTo>
                <a:lnTo>
                  <a:pt x="3048" y="87629"/>
                </a:lnTo>
                <a:lnTo>
                  <a:pt x="4572" y="89915"/>
                </a:lnTo>
                <a:lnTo>
                  <a:pt x="6858" y="92201"/>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75" name="object 75"/>
          <p:cNvSpPr/>
          <p:nvPr/>
        </p:nvSpPr>
        <p:spPr>
          <a:xfrm>
            <a:off x="156971" y="7246619"/>
            <a:ext cx="219710" cy="428625"/>
          </a:xfrm>
          <a:custGeom>
            <a:avLst/>
            <a:gdLst/>
            <a:ahLst/>
            <a:cxnLst/>
            <a:rect l="l" t="t" r="r" b="b"/>
            <a:pathLst>
              <a:path w="219710" h="428625">
                <a:moveTo>
                  <a:pt x="219456" y="67055"/>
                </a:moveTo>
                <a:lnTo>
                  <a:pt x="208788" y="54863"/>
                </a:lnTo>
                <a:lnTo>
                  <a:pt x="202692" y="48005"/>
                </a:lnTo>
                <a:lnTo>
                  <a:pt x="196596" y="41909"/>
                </a:lnTo>
                <a:lnTo>
                  <a:pt x="190500" y="36575"/>
                </a:lnTo>
                <a:lnTo>
                  <a:pt x="183642" y="30479"/>
                </a:lnTo>
                <a:lnTo>
                  <a:pt x="177546" y="25907"/>
                </a:lnTo>
                <a:lnTo>
                  <a:pt x="171450" y="20573"/>
                </a:lnTo>
                <a:lnTo>
                  <a:pt x="165354" y="16001"/>
                </a:lnTo>
                <a:lnTo>
                  <a:pt x="154686" y="8381"/>
                </a:lnTo>
                <a:lnTo>
                  <a:pt x="150876" y="5333"/>
                </a:lnTo>
                <a:lnTo>
                  <a:pt x="147066" y="3047"/>
                </a:lnTo>
                <a:lnTo>
                  <a:pt x="144780" y="1523"/>
                </a:lnTo>
                <a:lnTo>
                  <a:pt x="143256" y="761"/>
                </a:lnTo>
                <a:lnTo>
                  <a:pt x="142494" y="0"/>
                </a:lnTo>
                <a:lnTo>
                  <a:pt x="141732" y="761"/>
                </a:lnTo>
                <a:lnTo>
                  <a:pt x="139446" y="2285"/>
                </a:lnTo>
                <a:lnTo>
                  <a:pt x="135636" y="4571"/>
                </a:lnTo>
                <a:lnTo>
                  <a:pt x="131064" y="7619"/>
                </a:lnTo>
                <a:lnTo>
                  <a:pt x="125730" y="11429"/>
                </a:lnTo>
                <a:lnTo>
                  <a:pt x="118872" y="16001"/>
                </a:lnTo>
                <a:lnTo>
                  <a:pt x="112014" y="21335"/>
                </a:lnTo>
                <a:lnTo>
                  <a:pt x="103632" y="26669"/>
                </a:lnTo>
                <a:lnTo>
                  <a:pt x="96012" y="33527"/>
                </a:lnTo>
                <a:lnTo>
                  <a:pt x="87630" y="39623"/>
                </a:lnTo>
                <a:lnTo>
                  <a:pt x="79248" y="47243"/>
                </a:lnTo>
                <a:lnTo>
                  <a:pt x="71628" y="54101"/>
                </a:lnTo>
                <a:lnTo>
                  <a:pt x="63246" y="61721"/>
                </a:lnTo>
                <a:lnTo>
                  <a:pt x="38100" y="92963"/>
                </a:lnTo>
                <a:lnTo>
                  <a:pt x="21336" y="129539"/>
                </a:lnTo>
                <a:lnTo>
                  <a:pt x="17526" y="138683"/>
                </a:lnTo>
                <a:lnTo>
                  <a:pt x="11430" y="156971"/>
                </a:lnTo>
                <a:lnTo>
                  <a:pt x="9144" y="166115"/>
                </a:lnTo>
                <a:lnTo>
                  <a:pt x="6858" y="173735"/>
                </a:lnTo>
                <a:lnTo>
                  <a:pt x="2285" y="187451"/>
                </a:lnTo>
                <a:lnTo>
                  <a:pt x="1524" y="192785"/>
                </a:lnTo>
                <a:lnTo>
                  <a:pt x="0" y="196595"/>
                </a:lnTo>
                <a:lnTo>
                  <a:pt x="0" y="428243"/>
                </a:lnTo>
                <a:lnTo>
                  <a:pt x="28194" y="428243"/>
                </a:lnTo>
                <a:lnTo>
                  <a:pt x="28194" y="427481"/>
                </a:lnTo>
                <a:lnTo>
                  <a:pt x="28956" y="425957"/>
                </a:lnTo>
                <a:lnTo>
                  <a:pt x="28956" y="424433"/>
                </a:lnTo>
                <a:lnTo>
                  <a:pt x="30480" y="418337"/>
                </a:lnTo>
                <a:lnTo>
                  <a:pt x="31242" y="414527"/>
                </a:lnTo>
                <a:lnTo>
                  <a:pt x="32004" y="409955"/>
                </a:lnTo>
                <a:lnTo>
                  <a:pt x="32766" y="404621"/>
                </a:lnTo>
                <a:lnTo>
                  <a:pt x="34290" y="399287"/>
                </a:lnTo>
                <a:lnTo>
                  <a:pt x="35052" y="393191"/>
                </a:lnTo>
                <a:lnTo>
                  <a:pt x="36576" y="387095"/>
                </a:lnTo>
                <a:lnTo>
                  <a:pt x="39624" y="373379"/>
                </a:lnTo>
                <a:lnTo>
                  <a:pt x="45720" y="342899"/>
                </a:lnTo>
                <a:lnTo>
                  <a:pt x="47244" y="334517"/>
                </a:lnTo>
                <a:lnTo>
                  <a:pt x="49530" y="326897"/>
                </a:lnTo>
                <a:lnTo>
                  <a:pt x="51054" y="318515"/>
                </a:lnTo>
                <a:lnTo>
                  <a:pt x="53340" y="310895"/>
                </a:lnTo>
                <a:lnTo>
                  <a:pt x="54864" y="302513"/>
                </a:lnTo>
                <a:lnTo>
                  <a:pt x="56388" y="294893"/>
                </a:lnTo>
                <a:lnTo>
                  <a:pt x="58674" y="287273"/>
                </a:lnTo>
                <a:lnTo>
                  <a:pt x="60198" y="279653"/>
                </a:lnTo>
                <a:lnTo>
                  <a:pt x="62484" y="272795"/>
                </a:lnTo>
                <a:lnTo>
                  <a:pt x="65532" y="259079"/>
                </a:lnTo>
                <a:lnTo>
                  <a:pt x="67056" y="252983"/>
                </a:lnTo>
                <a:lnTo>
                  <a:pt x="69342" y="247649"/>
                </a:lnTo>
                <a:lnTo>
                  <a:pt x="72390" y="236981"/>
                </a:lnTo>
                <a:lnTo>
                  <a:pt x="75438" y="230123"/>
                </a:lnTo>
                <a:lnTo>
                  <a:pt x="78486" y="222503"/>
                </a:lnTo>
                <a:lnTo>
                  <a:pt x="82296" y="214883"/>
                </a:lnTo>
                <a:lnTo>
                  <a:pt x="86868" y="208025"/>
                </a:lnTo>
                <a:lnTo>
                  <a:pt x="96012" y="192785"/>
                </a:lnTo>
                <a:lnTo>
                  <a:pt x="101346" y="185165"/>
                </a:lnTo>
                <a:lnTo>
                  <a:pt x="106680" y="178307"/>
                </a:lnTo>
                <a:lnTo>
                  <a:pt x="112776" y="170687"/>
                </a:lnTo>
                <a:lnTo>
                  <a:pt x="118872" y="163829"/>
                </a:lnTo>
                <a:lnTo>
                  <a:pt x="124968" y="156209"/>
                </a:lnTo>
                <a:lnTo>
                  <a:pt x="143256" y="135635"/>
                </a:lnTo>
                <a:lnTo>
                  <a:pt x="150114" y="129539"/>
                </a:lnTo>
                <a:lnTo>
                  <a:pt x="168402" y="111251"/>
                </a:lnTo>
                <a:lnTo>
                  <a:pt x="174498" y="105917"/>
                </a:lnTo>
                <a:lnTo>
                  <a:pt x="179832" y="100583"/>
                </a:lnTo>
                <a:lnTo>
                  <a:pt x="185928" y="95249"/>
                </a:lnTo>
                <a:lnTo>
                  <a:pt x="191262" y="90677"/>
                </a:lnTo>
                <a:lnTo>
                  <a:pt x="200406" y="83057"/>
                </a:lnTo>
                <a:lnTo>
                  <a:pt x="204216" y="79247"/>
                </a:lnTo>
                <a:lnTo>
                  <a:pt x="208026" y="76199"/>
                </a:lnTo>
                <a:lnTo>
                  <a:pt x="211074" y="73151"/>
                </a:lnTo>
                <a:lnTo>
                  <a:pt x="214122" y="70865"/>
                </a:lnTo>
                <a:lnTo>
                  <a:pt x="216408" y="69341"/>
                </a:lnTo>
                <a:lnTo>
                  <a:pt x="217932" y="68579"/>
                </a:lnTo>
                <a:lnTo>
                  <a:pt x="218694" y="67055"/>
                </a:lnTo>
                <a:lnTo>
                  <a:pt x="219456" y="67055"/>
                </a:lnTo>
                <a:close/>
              </a:path>
            </a:pathLst>
          </a:custGeom>
          <a:solidFill>
            <a:srgbClr val="78CEDA"/>
          </a:solidFill>
        </p:spPr>
        <p:txBody>
          <a:bodyPr wrap="square" lIns="0" tIns="0" rIns="0" bIns="0" rtlCol="0"/>
          <a:lstStyle/>
          <a:p>
            <a:endParaRPr/>
          </a:p>
        </p:txBody>
      </p:sp>
      <p:sp>
        <p:nvSpPr>
          <p:cNvPr id="76" name="object 76"/>
          <p:cNvSpPr/>
          <p:nvPr/>
        </p:nvSpPr>
        <p:spPr>
          <a:xfrm>
            <a:off x="156971" y="7247381"/>
            <a:ext cx="218440" cy="425450"/>
          </a:xfrm>
          <a:custGeom>
            <a:avLst/>
            <a:gdLst/>
            <a:ahLst/>
            <a:cxnLst/>
            <a:rect l="l" t="t" r="r" b="b"/>
            <a:pathLst>
              <a:path w="218440" h="425450">
                <a:moveTo>
                  <a:pt x="217932" y="66294"/>
                </a:moveTo>
                <a:lnTo>
                  <a:pt x="217932" y="67056"/>
                </a:lnTo>
                <a:lnTo>
                  <a:pt x="217170" y="67818"/>
                </a:lnTo>
                <a:lnTo>
                  <a:pt x="214884" y="68580"/>
                </a:lnTo>
                <a:lnTo>
                  <a:pt x="212597" y="70866"/>
                </a:lnTo>
                <a:lnTo>
                  <a:pt x="210311" y="73152"/>
                </a:lnTo>
                <a:lnTo>
                  <a:pt x="207264" y="75438"/>
                </a:lnTo>
                <a:lnTo>
                  <a:pt x="203454" y="78486"/>
                </a:lnTo>
                <a:lnTo>
                  <a:pt x="194310" y="86106"/>
                </a:lnTo>
                <a:lnTo>
                  <a:pt x="189738" y="90678"/>
                </a:lnTo>
                <a:lnTo>
                  <a:pt x="179070" y="99822"/>
                </a:lnTo>
                <a:lnTo>
                  <a:pt x="172974" y="105156"/>
                </a:lnTo>
                <a:lnTo>
                  <a:pt x="167640" y="110490"/>
                </a:lnTo>
                <a:lnTo>
                  <a:pt x="161544" y="115824"/>
                </a:lnTo>
                <a:lnTo>
                  <a:pt x="155448" y="122682"/>
                </a:lnTo>
                <a:lnTo>
                  <a:pt x="149352" y="128778"/>
                </a:lnTo>
                <a:lnTo>
                  <a:pt x="142494" y="134874"/>
                </a:lnTo>
                <a:lnTo>
                  <a:pt x="112014" y="169164"/>
                </a:lnTo>
                <a:lnTo>
                  <a:pt x="101346" y="184404"/>
                </a:lnTo>
                <a:lnTo>
                  <a:pt x="96012" y="191262"/>
                </a:lnTo>
                <a:lnTo>
                  <a:pt x="90678" y="198882"/>
                </a:lnTo>
                <a:lnTo>
                  <a:pt x="70866" y="240030"/>
                </a:lnTo>
                <a:lnTo>
                  <a:pt x="69342" y="245364"/>
                </a:lnTo>
                <a:lnTo>
                  <a:pt x="67056" y="251460"/>
                </a:lnTo>
                <a:lnTo>
                  <a:pt x="64008" y="263652"/>
                </a:lnTo>
                <a:lnTo>
                  <a:pt x="61722" y="270510"/>
                </a:lnTo>
                <a:lnTo>
                  <a:pt x="60198" y="278130"/>
                </a:lnTo>
                <a:lnTo>
                  <a:pt x="58674" y="284988"/>
                </a:lnTo>
                <a:lnTo>
                  <a:pt x="56388" y="292608"/>
                </a:lnTo>
                <a:lnTo>
                  <a:pt x="54864" y="300990"/>
                </a:lnTo>
                <a:lnTo>
                  <a:pt x="53340" y="308610"/>
                </a:lnTo>
                <a:lnTo>
                  <a:pt x="51054" y="316230"/>
                </a:lnTo>
                <a:lnTo>
                  <a:pt x="49530" y="324612"/>
                </a:lnTo>
                <a:lnTo>
                  <a:pt x="47244" y="332232"/>
                </a:lnTo>
                <a:lnTo>
                  <a:pt x="45720" y="340614"/>
                </a:lnTo>
                <a:lnTo>
                  <a:pt x="41148" y="363474"/>
                </a:lnTo>
                <a:lnTo>
                  <a:pt x="35052" y="390906"/>
                </a:lnTo>
                <a:lnTo>
                  <a:pt x="34290" y="396240"/>
                </a:lnTo>
                <a:lnTo>
                  <a:pt x="32766" y="401574"/>
                </a:lnTo>
                <a:lnTo>
                  <a:pt x="32004" y="406908"/>
                </a:lnTo>
                <a:lnTo>
                  <a:pt x="31242" y="411480"/>
                </a:lnTo>
                <a:lnTo>
                  <a:pt x="29718" y="419100"/>
                </a:lnTo>
                <a:lnTo>
                  <a:pt x="28956" y="421386"/>
                </a:lnTo>
                <a:lnTo>
                  <a:pt x="28956" y="422910"/>
                </a:lnTo>
                <a:lnTo>
                  <a:pt x="28194" y="424434"/>
                </a:lnTo>
                <a:lnTo>
                  <a:pt x="28194" y="425196"/>
                </a:lnTo>
                <a:lnTo>
                  <a:pt x="0" y="425196"/>
                </a:lnTo>
                <a:lnTo>
                  <a:pt x="0" y="197358"/>
                </a:lnTo>
                <a:lnTo>
                  <a:pt x="761" y="195072"/>
                </a:lnTo>
                <a:lnTo>
                  <a:pt x="1524" y="191262"/>
                </a:lnTo>
                <a:lnTo>
                  <a:pt x="3047" y="185928"/>
                </a:lnTo>
                <a:lnTo>
                  <a:pt x="4571" y="179832"/>
                </a:lnTo>
                <a:lnTo>
                  <a:pt x="6857" y="172974"/>
                </a:lnTo>
                <a:lnTo>
                  <a:pt x="21335" y="128016"/>
                </a:lnTo>
                <a:lnTo>
                  <a:pt x="34289" y="100584"/>
                </a:lnTo>
                <a:lnTo>
                  <a:pt x="38100" y="92202"/>
                </a:lnTo>
                <a:lnTo>
                  <a:pt x="70866" y="54102"/>
                </a:lnTo>
                <a:lnTo>
                  <a:pt x="87630" y="39624"/>
                </a:lnTo>
                <a:lnTo>
                  <a:pt x="95250" y="32766"/>
                </a:lnTo>
                <a:lnTo>
                  <a:pt x="103632" y="26670"/>
                </a:lnTo>
                <a:lnTo>
                  <a:pt x="111252" y="21336"/>
                </a:lnTo>
                <a:lnTo>
                  <a:pt x="118110" y="16002"/>
                </a:lnTo>
                <a:lnTo>
                  <a:pt x="124968" y="11430"/>
                </a:lnTo>
                <a:lnTo>
                  <a:pt x="130302" y="7620"/>
                </a:lnTo>
                <a:lnTo>
                  <a:pt x="134874" y="4572"/>
                </a:lnTo>
                <a:lnTo>
                  <a:pt x="138684" y="2286"/>
                </a:lnTo>
                <a:lnTo>
                  <a:pt x="140970" y="0"/>
                </a:lnTo>
                <a:lnTo>
                  <a:pt x="142494" y="0"/>
                </a:lnTo>
                <a:lnTo>
                  <a:pt x="144018" y="1524"/>
                </a:lnTo>
                <a:lnTo>
                  <a:pt x="146304" y="3048"/>
                </a:lnTo>
                <a:lnTo>
                  <a:pt x="150114" y="5334"/>
                </a:lnTo>
                <a:lnTo>
                  <a:pt x="153924" y="8382"/>
                </a:lnTo>
                <a:lnTo>
                  <a:pt x="164592" y="16002"/>
                </a:lnTo>
                <a:lnTo>
                  <a:pt x="170688" y="20574"/>
                </a:lnTo>
                <a:lnTo>
                  <a:pt x="176784" y="25908"/>
                </a:lnTo>
                <a:lnTo>
                  <a:pt x="182880" y="30480"/>
                </a:lnTo>
                <a:lnTo>
                  <a:pt x="188976" y="35814"/>
                </a:lnTo>
                <a:lnTo>
                  <a:pt x="195834" y="41910"/>
                </a:lnTo>
                <a:lnTo>
                  <a:pt x="201930" y="48006"/>
                </a:lnTo>
                <a:lnTo>
                  <a:pt x="207264" y="54102"/>
                </a:lnTo>
                <a:lnTo>
                  <a:pt x="213360" y="60198"/>
                </a:lnTo>
                <a:lnTo>
                  <a:pt x="217932" y="66294"/>
                </a:lnTo>
              </a:path>
            </a:pathLst>
          </a:custGeom>
          <a:ln w="4559">
            <a:solidFill>
              <a:srgbClr val="000000"/>
            </a:solidFill>
          </a:ln>
        </p:spPr>
        <p:txBody>
          <a:bodyPr wrap="square" lIns="0" tIns="0" rIns="0" bIns="0" rtlCol="0"/>
          <a:lstStyle/>
          <a:p>
            <a:endParaRPr/>
          </a:p>
        </p:txBody>
      </p:sp>
      <p:sp>
        <p:nvSpPr>
          <p:cNvPr id="77" name="object 77"/>
          <p:cNvSpPr/>
          <p:nvPr/>
        </p:nvSpPr>
        <p:spPr>
          <a:xfrm>
            <a:off x="528827" y="7347966"/>
            <a:ext cx="8949055" cy="79375"/>
          </a:xfrm>
          <a:custGeom>
            <a:avLst/>
            <a:gdLst/>
            <a:ahLst/>
            <a:cxnLst/>
            <a:rect l="l" t="t" r="r" b="b"/>
            <a:pathLst>
              <a:path w="8949055" h="79375">
                <a:moveTo>
                  <a:pt x="0" y="79248"/>
                </a:moveTo>
                <a:lnTo>
                  <a:pt x="8948928" y="79248"/>
                </a:lnTo>
                <a:lnTo>
                  <a:pt x="8948928" y="0"/>
                </a:lnTo>
                <a:lnTo>
                  <a:pt x="0" y="0"/>
                </a:lnTo>
                <a:lnTo>
                  <a:pt x="0" y="79248"/>
                </a:lnTo>
                <a:close/>
              </a:path>
            </a:pathLst>
          </a:custGeom>
          <a:solidFill>
            <a:srgbClr val="087C7C"/>
          </a:solidFill>
        </p:spPr>
        <p:txBody>
          <a:bodyPr wrap="square" lIns="0" tIns="0" rIns="0" bIns="0" rtlCol="0"/>
          <a:lstStyle/>
          <a:p>
            <a:endParaRPr/>
          </a:p>
        </p:txBody>
      </p:sp>
      <p:sp>
        <p:nvSpPr>
          <p:cNvPr id="78" name="object 78"/>
          <p:cNvSpPr/>
          <p:nvPr/>
        </p:nvSpPr>
        <p:spPr>
          <a:xfrm>
            <a:off x="528827" y="7542276"/>
            <a:ext cx="8949055" cy="89535"/>
          </a:xfrm>
          <a:custGeom>
            <a:avLst/>
            <a:gdLst/>
            <a:ahLst/>
            <a:cxnLst/>
            <a:rect l="l" t="t" r="r" b="b"/>
            <a:pathLst>
              <a:path w="8949055" h="89534">
                <a:moveTo>
                  <a:pt x="0" y="89154"/>
                </a:moveTo>
                <a:lnTo>
                  <a:pt x="8948928" y="89154"/>
                </a:lnTo>
                <a:lnTo>
                  <a:pt x="8948928" y="0"/>
                </a:lnTo>
                <a:lnTo>
                  <a:pt x="0" y="0"/>
                </a:lnTo>
                <a:lnTo>
                  <a:pt x="0" y="89154"/>
                </a:lnTo>
                <a:close/>
              </a:path>
            </a:pathLst>
          </a:custGeom>
          <a:solidFill>
            <a:srgbClr val="087C7C"/>
          </a:solidFill>
        </p:spPr>
        <p:txBody>
          <a:bodyPr wrap="square" lIns="0" tIns="0" rIns="0" bIns="0" rtlCol="0"/>
          <a:lstStyle/>
          <a:p>
            <a:endParaRPr/>
          </a:p>
        </p:txBody>
      </p:sp>
      <p:sp>
        <p:nvSpPr>
          <p:cNvPr id="79" name="object 79"/>
          <p:cNvSpPr/>
          <p:nvPr/>
        </p:nvSpPr>
        <p:spPr>
          <a:xfrm>
            <a:off x="528827" y="7347839"/>
            <a:ext cx="8903970" cy="0"/>
          </a:xfrm>
          <a:custGeom>
            <a:avLst/>
            <a:gdLst/>
            <a:ahLst/>
            <a:cxnLst/>
            <a:rect l="l" t="t" r="r" b="b"/>
            <a:pathLst>
              <a:path w="8903970">
                <a:moveTo>
                  <a:pt x="0" y="0"/>
                </a:moveTo>
                <a:lnTo>
                  <a:pt x="8903957" y="0"/>
                </a:lnTo>
              </a:path>
            </a:pathLst>
          </a:custGeom>
          <a:ln w="4562">
            <a:solidFill>
              <a:srgbClr val="000000"/>
            </a:solidFill>
          </a:ln>
        </p:spPr>
        <p:txBody>
          <a:bodyPr wrap="square" lIns="0" tIns="0" rIns="0" bIns="0" rtlCol="0"/>
          <a:lstStyle/>
          <a:p>
            <a:endParaRPr/>
          </a:p>
        </p:txBody>
      </p:sp>
      <p:sp>
        <p:nvSpPr>
          <p:cNvPr id="80" name="object 80"/>
          <p:cNvSpPr/>
          <p:nvPr/>
        </p:nvSpPr>
        <p:spPr>
          <a:xfrm>
            <a:off x="528827" y="7629004"/>
            <a:ext cx="8903970" cy="0"/>
          </a:xfrm>
          <a:custGeom>
            <a:avLst/>
            <a:gdLst/>
            <a:ahLst/>
            <a:cxnLst/>
            <a:rect l="l" t="t" r="r" b="b"/>
            <a:pathLst>
              <a:path w="8903970">
                <a:moveTo>
                  <a:pt x="0" y="0"/>
                </a:moveTo>
                <a:lnTo>
                  <a:pt x="8903969" y="0"/>
                </a:lnTo>
              </a:path>
            </a:pathLst>
          </a:custGeom>
          <a:ln w="4562">
            <a:solidFill>
              <a:srgbClr val="000000"/>
            </a:solidFill>
          </a:ln>
        </p:spPr>
        <p:txBody>
          <a:bodyPr wrap="square" lIns="0" tIns="0" rIns="0" bIns="0" rtlCol="0"/>
          <a:lstStyle/>
          <a:p>
            <a:endParaRPr/>
          </a:p>
        </p:txBody>
      </p:sp>
      <p:sp>
        <p:nvSpPr>
          <p:cNvPr id="81" name="object 81"/>
          <p:cNvSpPr/>
          <p:nvPr/>
        </p:nvSpPr>
        <p:spPr>
          <a:xfrm>
            <a:off x="528827" y="7427214"/>
            <a:ext cx="8949055" cy="115570"/>
          </a:xfrm>
          <a:custGeom>
            <a:avLst/>
            <a:gdLst/>
            <a:ahLst/>
            <a:cxnLst/>
            <a:rect l="l" t="t" r="r" b="b"/>
            <a:pathLst>
              <a:path w="8949055" h="115570">
                <a:moveTo>
                  <a:pt x="0" y="0"/>
                </a:moveTo>
                <a:lnTo>
                  <a:pt x="0" y="115061"/>
                </a:lnTo>
                <a:lnTo>
                  <a:pt x="8948928" y="115061"/>
                </a:lnTo>
                <a:lnTo>
                  <a:pt x="8948928" y="0"/>
                </a:lnTo>
                <a:lnTo>
                  <a:pt x="0" y="0"/>
                </a:lnTo>
                <a:close/>
              </a:path>
            </a:pathLst>
          </a:custGeom>
          <a:solidFill>
            <a:srgbClr val="5B1E5D"/>
          </a:solidFill>
        </p:spPr>
        <p:txBody>
          <a:bodyPr wrap="square" lIns="0" tIns="0" rIns="0" bIns="0" rtlCol="0"/>
          <a:lstStyle/>
          <a:p>
            <a:endParaRPr/>
          </a:p>
        </p:txBody>
      </p:sp>
      <p:sp>
        <p:nvSpPr>
          <p:cNvPr id="82" name="object 82"/>
          <p:cNvSpPr/>
          <p:nvPr/>
        </p:nvSpPr>
        <p:spPr>
          <a:xfrm>
            <a:off x="9877806"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3" name="object 83"/>
          <p:cNvSpPr/>
          <p:nvPr/>
        </p:nvSpPr>
        <p:spPr>
          <a:xfrm>
            <a:off x="9506711" y="7274814"/>
            <a:ext cx="28575" cy="29209"/>
          </a:xfrm>
          <a:custGeom>
            <a:avLst/>
            <a:gdLst/>
            <a:ahLst/>
            <a:cxnLst/>
            <a:rect l="l" t="t" r="r" b="b"/>
            <a:pathLst>
              <a:path w="28575" h="29209">
                <a:moveTo>
                  <a:pt x="0" y="28955"/>
                </a:moveTo>
                <a:lnTo>
                  <a:pt x="28194" y="28955"/>
                </a:lnTo>
                <a:lnTo>
                  <a:pt x="28194" y="0"/>
                </a:lnTo>
                <a:lnTo>
                  <a:pt x="0" y="0"/>
                </a:lnTo>
                <a:lnTo>
                  <a:pt x="0" y="28955"/>
                </a:lnTo>
                <a:close/>
              </a:path>
            </a:pathLst>
          </a:custGeom>
          <a:solidFill>
            <a:srgbClr val="000000"/>
          </a:solidFill>
        </p:spPr>
        <p:txBody>
          <a:bodyPr wrap="square" lIns="0" tIns="0" rIns="0" bIns="0" rtlCol="0"/>
          <a:lstStyle/>
          <a:p>
            <a:endParaRPr/>
          </a:p>
        </p:txBody>
      </p:sp>
      <p:sp>
        <p:nvSpPr>
          <p:cNvPr id="84" name="object 84"/>
          <p:cNvSpPr/>
          <p:nvPr/>
        </p:nvSpPr>
        <p:spPr>
          <a:xfrm>
            <a:off x="9507473" y="7275576"/>
            <a:ext cx="396240" cy="113664"/>
          </a:xfrm>
          <a:custGeom>
            <a:avLst/>
            <a:gdLst/>
            <a:ahLst/>
            <a:cxnLst/>
            <a:rect l="l" t="t" r="r" b="b"/>
            <a:pathLst>
              <a:path w="396240" h="113665">
                <a:moveTo>
                  <a:pt x="396240" y="113538"/>
                </a:moveTo>
                <a:lnTo>
                  <a:pt x="396240" y="0"/>
                </a:lnTo>
                <a:lnTo>
                  <a:pt x="0" y="0"/>
                </a:lnTo>
                <a:lnTo>
                  <a:pt x="0" y="113538"/>
                </a:lnTo>
                <a:lnTo>
                  <a:pt x="396240" y="113538"/>
                </a:lnTo>
                <a:close/>
              </a:path>
            </a:pathLst>
          </a:custGeom>
          <a:ln w="4559">
            <a:solidFill>
              <a:srgbClr val="000000"/>
            </a:solidFill>
          </a:ln>
        </p:spPr>
        <p:txBody>
          <a:bodyPr wrap="square" lIns="0" tIns="0" rIns="0" bIns="0" rtlCol="0"/>
          <a:lstStyle/>
          <a:p>
            <a:endParaRPr/>
          </a:p>
        </p:txBody>
      </p:sp>
      <p:sp>
        <p:nvSpPr>
          <p:cNvPr id="85" name="object 85"/>
          <p:cNvSpPr/>
          <p:nvPr/>
        </p:nvSpPr>
        <p:spPr>
          <a:xfrm>
            <a:off x="9877806" y="7303769"/>
            <a:ext cx="57150" cy="371475"/>
          </a:xfrm>
          <a:custGeom>
            <a:avLst/>
            <a:gdLst/>
            <a:ahLst/>
            <a:cxnLst/>
            <a:rect l="l" t="t" r="r" b="b"/>
            <a:pathLst>
              <a:path w="57150" h="371475">
                <a:moveTo>
                  <a:pt x="0" y="371094"/>
                </a:moveTo>
                <a:lnTo>
                  <a:pt x="57150" y="371094"/>
                </a:lnTo>
                <a:lnTo>
                  <a:pt x="57150" y="0"/>
                </a:lnTo>
                <a:lnTo>
                  <a:pt x="0" y="0"/>
                </a:lnTo>
                <a:lnTo>
                  <a:pt x="0" y="371094"/>
                </a:lnTo>
                <a:close/>
              </a:path>
            </a:pathLst>
          </a:custGeom>
          <a:solidFill>
            <a:srgbClr val="8099CE"/>
          </a:solidFill>
        </p:spPr>
        <p:txBody>
          <a:bodyPr wrap="square" lIns="0" tIns="0" rIns="0" bIns="0" rtlCol="0"/>
          <a:lstStyle/>
          <a:p>
            <a:endParaRPr/>
          </a:p>
        </p:txBody>
      </p:sp>
      <p:sp>
        <p:nvSpPr>
          <p:cNvPr id="86" name="object 86"/>
          <p:cNvSpPr/>
          <p:nvPr/>
        </p:nvSpPr>
        <p:spPr>
          <a:xfrm>
            <a:off x="9478518" y="7303769"/>
            <a:ext cx="56515" cy="371475"/>
          </a:xfrm>
          <a:custGeom>
            <a:avLst/>
            <a:gdLst/>
            <a:ahLst/>
            <a:cxnLst/>
            <a:rect l="l" t="t" r="r" b="b"/>
            <a:pathLst>
              <a:path w="56515" h="371475">
                <a:moveTo>
                  <a:pt x="0" y="371094"/>
                </a:moveTo>
                <a:lnTo>
                  <a:pt x="56387" y="371094"/>
                </a:lnTo>
                <a:lnTo>
                  <a:pt x="56387" y="0"/>
                </a:lnTo>
                <a:lnTo>
                  <a:pt x="0" y="0"/>
                </a:lnTo>
                <a:lnTo>
                  <a:pt x="0" y="371094"/>
                </a:lnTo>
                <a:close/>
              </a:path>
            </a:pathLst>
          </a:custGeom>
          <a:solidFill>
            <a:srgbClr val="8099CE"/>
          </a:solidFill>
        </p:spPr>
        <p:txBody>
          <a:bodyPr wrap="square" lIns="0" tIns="0" rIns="0" bIns="0" rtlCol="0"/>
          <a:lstStyle/>
          <a:p>
            <a:endParaRPr/>
          </a:p>
        </p:txBody>
      </p:sp>
      <p:sp>
        <p:nvSpPr>
          <p:cNvPr id="87" name="object 87"/>
          <p:cNvSpPr/>
          <p:nvPr/>
        </p:nvSpPr>
        <p:spPr>
          <a:xfrm>
            <a:off x="9479280" y="7304531"/>
            <a:ext cx="453390" cy="368300"/>
          </a:xfrm>
          <a:custGeom>
            <a:avLst/>
            <a:gdLst/>
            <a:ahLst/>
            <a:cxnLst/>
            <a:rect l="l" t="t" r="r" b="b"/>
            <a:pathLst>
              <a:path w="453390" h="368300">
                <a:moveTo>
                  <a:pt x="453390" y="368046"/>
                </a:moveTo>
                <a:lnTo>
                  <a:pt x="453390" y="0"/>
                </a:lnTo>
                <a:lnTo>
                  <a:pt x="0" y="0"/>
                </a:lnTo>
                <a:lnTo>
                  <a:pt x="0" y="368046"/>
                </a:lnTo>
                <a:lnTo>
                  <a:pt x="453390" y="368046"/>
                </a:lnTo>
                <a:close/>
              </a:path>
            </a:pathLst>
          </a:custGeom>
          <a:ln w="4559">
            <a:solidFill>
              <a:srgbClr val="000000"/>
            </a:solidFill>
          </a:ln>
        </p:spPr>
        <p:txBody>
          <a:bodyPr wrap="square" lIns="0" tIns="0" rIns="0" bIns="0" rtlCol="0"/>
          <a:lstStyle/>
          <a:p>
            <a:endParaRPr/>
          </a:p>
        </p:txBody>
      </p:sp>
      <p:sp>
        <p:nvSpPr>
          <p:cNvPr id="88" name="object 88"/>
          <p:cNvSpPr/>
          <p:nvPr/>
        </p:nvSpPr>
        <p:spPr>
          <a:xfrm>
            <a:off x="9848850"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89" name="object 89"/>
          <p:cNvSpPr/>
          <p:nvPr/>
        </p:nvSpPr>
        <p:spPr>
          <a:xfrm>
            <a:off x="9534906" y="7218426"/>
            <a:ext cx="29209" cy="456565"/>
          </a:xfrm>
          <a:custGeom>
            <a:avLst/>
            <a:gdLst/>
            <a:ahLst/>
            <a:cxnLst/>
            <a:rect l="l" t="t" r="r" b="b"/>
            <a:pathLst>
              <a:path w="29209" h="456565">
                <a:moveTo>
                  <a:pt x="0" y="456437"/>
                </a:moveTo>
                <a:lnTo>
                  <a:pt x="28955" y="456437"/>
                </a:lnTo>
                <a:lnTo>
                  <a:pt x="28955" y="0"/>
                </a:lnTo>
                <a:lnTo>
                  <a:pt x="0" y="0"/>
                </a:lnTo>
                <a:lnTo>
                  <a:pt x="0" y="456437"/>
                </a:lnTo>
                <a:close/>
              </a:path>
            </a:pathLst>
          </a:custGeom>
          <a:solidFill>
            <a:srgbClr val="1F1C5A"/>
          </a:solidFill>
        </p:spPr>
        <p:txBody>
          <a:bodyPr wrap="square" lIns="0" tIns="0" rIns="0" bIns="0" rtlCol="0"/>
          <a:lstStyle/>
          <a:p>
            <a:endParaRPr/>
          </a:p>
        </p:txBody>
      </p:sp>
      <p:sp>
        <p:nvSpPr>
          <p:cNvPr id="90" name="object 90"/>
          <p:cNvSpPr/>
          <p:nvPr/>
        </p:nvSpPr>
        <p:spPr>
          <a:xfrm>
            <a:off x="9535668" y="7219188"/>
            <a:ext cx="340360" cy="453390"/>
          </a:xfrm>
          <a:custGeom>
            <a:avLst/>
            <a:gdLst/>
            <a:ahLst/>
            <a:cxnLst/>
            <a:rect l="l" t="t" r="r" b="b"/>
            <a:pathLst>
              <a:path w="340359" h="453390">
                <a:moveTo>
                  <a:pt x="339851" y="453390"/>
                </a:moveTo>
                <a:lnTo>
                  <a:pt x="339851" y="0"/>
                </a:lnTo>
                <a:lnTo>
                  <a:pt x="0" y="0"/>
                </a:lnTo>
                <a:lnTo>
                  <a:pt x="0" y="453390"/>
                </a:lnTo>
                <a:lnTo>
                  <a:pt x="339851" y="453390"/>
                </a:lnTo>
                <a:close/>
              </a:path>
            </a:pathLst>
          </a:custGeom>
          <a:ln w="4559">
            <a:solidFill>
              <a:srgbClr val="000000"/>
            </a:solidFill>
          </a:ln>
        </p:spPr>
        <p:txBody>
          <a:bodyPr wrap="square" lIns="0" tIns="0" rIns="0" bIns="0" rtlCol="0"/>
          <a:lstStyle/>
          <a:p>
            <a:endParaRPr/>
          </a:p>
        </p:txBody>
      </p:sp>
      <p:sp>
        <p:nvSpPr>
          <p:cNvPr id="91" name="object 91"/>
          <p:cNvSpPr/>
          <p:nvPr/>
        </p:nvSpPr>
        <p:spPr>
          <a:xfrm>
            <a:off x="9563861" y="7218426"/>
            <a:ext cx="285115" cy="456565"/>
          </a:xfrm>
          <a:custGeom>
            <a:avLst/>
            <a:gdLst/>
            <a:ahLst/>
            <a:cxnLst/>
            <a:rect l="l" t="t" r="r" b="b"/>
            <a:pathLst>
              <a:path w="285115" h="456565">
                <a:moveTo>
                  <a:pt x="0" y="0"/>
                </a:moveTo>
                <a:lnTo>
                  <a:pt x="0" y="456437"/>
                </a:lnTo>
                <a:lnTo>
                  <a:pt x="284988" y="456437"/>
                </a:lnTo>
                <a:lnTo>
                  <a:pt x="284988" y="0"/>
                </a:lnTo>
                <a:lnTo>
                  <a:pt x="0" y="0"/>
                </a:lnTo>
                <a:close/>
              </a:path>
            </a:pathLst>
          </a:custGeom>
          <a:solidFill>
            <a:srgbClr val="5B1E5D"/>
          </a:solidFill>
        </p:spPr>
        <p:txBody>
          <a:bodyPr wrap="square" lIns="0" tIns="0" rIns="0" bIns="0" rtlCol="0"/>
          <a:lstStyle/>
          <a:p>
            <a:endParaRPr/>
          </a:p>
        </p:txBody>
      </p:sp>
      <p:sp>
        <p:nvSpPr>
          <p:cNvPr id="92" name="object 92"/>
          <p:cNvSpPr/>
          <p:nvPr/>
        </p:nvSpPr>
        <p:spPr>
          <a:xfrm>
            <a:off x="9563861" y="7219188"/>
            <a:ext cx="283845" cy="453390"/>
          </a:xfrm>
          <a:custGeom>
            <a:avLst/>
            <a:gdLst/>
            <a:ahLst/>
            <a:cxnLst/>
            <a:rect l="l" t="t" r="r" b="b"/>
            <a:pathLst>
              <a:path w="283845" h="453390">
                <a:moveTo>
                  <a:pt x="283464" y="453390"/>
                </a:moveTo>
                <a:lnTo>
                  <a:pt x="283464" y="0"/>
                </a:lnTo>
                <a:lnTo>
                  <a:pt x="0" y="0"/>
                </a:lnTo>
                <a:lnTo>
                  <a:pt x="0" y="453390"/>
                </a:lnTo>
                <a:lnTo>
                  <a:pt x="283464" y="453390"/>
                </a:lnTo>
                <a:close/>
              </a:path>
            </a:pathLst>
          </a:custGeom>
          <a:ln w="4559">
            <a:solidFill>
              <a:srgbClr val="000000"/>
            </a:solidFill>
          </a:ln>
        </p:spPr>
        <p:txBody>
          <a:bodyPr wrap="square" lIns="0" tIns="0" rIns="0" bIns="0" rtlCol="0"/>
          <a:lstStyle/>
          <a:p>
            <a:endParaRPr/>
          </a:p>
        </p:txBody>
      </p:sp>
      <p:sp>
        <p:nvSpPr>
          <p:cNvPr id="93" name="object 93"/>
          <p:cNvSpPr/>
          <p:nvPr/>
        </p:nvSpPr>
        <p:spPr>
          <a:xfrm>
            <a:off x="9563861" y="7246619"/>
            <a:ext cx="285115" cy="428625"/>
          </a:xfrm>
          <a:custGeom>
            <a:avLst/>
            <a:gdLst/>
            <a:ahLst/>
            <a:cxnLst/>
            <a:rect l="l" t="t" r="r" b="b"/>
            <a:pathLst>
              <a:path w="285115" h="428625">
                <a:moveTo>
                  <a:pt x="284988" y="428244"/>
                </a:moveTo>
                <a:lnTo>
                  <a:pt x="284988" y="199644"/>
                </a:lnTo>
                <a:lnTo>
                  <a:pt x="234696" y="85343"/>
                </a:lnTo>
                <a:lnTo>
                  <a:pt x="142494" y="0"/>
                </a:lnTo>
                <a:lnTo>
                  <a:pt x="41910" y="85344"/>
                </a:lnTo>
                <a:lnTo>
                  <a:pt x="0" y="199644"/>
                </a:lnTo>
                <a:lnTo>
                  <a:pt x="0" y="428244"/>
                </a:lnTo>
                <a:lnTo>
                  <a:pt x="284988" y="428244"/>
                </a:lnTo>
                <a:close/>
              </a:path>
            </a:pathLst>
          </a:custGeom>
          <a:solidFill>
            <a:srgbClr val="5B1E5D"/>
          </a:solidFill>
        </p:spPr>
        <p:txBody>
          <a:bodyPr wrap="square" lIns="0" tIns="0" rIns="0" bIns="0" rtlCol="0"/>
          <a:lstStyle/>
          <a:p>
            <a:endParaRPr/>
          </a:p>
        </p:txBody>
      </p:sp>
      <p:sp>
        <p:nvSpPr>
          <p:cNvPr id="94" name="object 94"/>
          <p:cNvSpPr/>
          <p:nvPr/>
        </p:nvSpPr>
        <p:spPr>
          <a:xfrm>
            <a:off x="9689592" y="7376159"/>
            <a:ext cx="159385" cy="299085"/>
          </a:xfrm>
          <a:custGeom>
            <a:avLst/>
            <a:gdLst/>
            <a:ahLst/>
            <a:cxnLst/>
            <a:rect l="l" t="t" r="r" b="b"/>
            <a:pathLst>
              <a:path w="159384" h="299084">
                <a:moveTo>
                  <a:pt x="159258" y="298704"/>
                </a:moveTo>
                <a:lnTo>
                  <a:pt x="118872" y="128016"/>
                </a:lnTo>
                <a:lnTo>
                  <a:pt x="89916" y="36576"/>
                </a:lnTo>
                <a:lnTo>
                  <a:pt x="59436" y="0"/>
                </a:lnTo>
                <a:lnTo>
                  <a:pt x="0" y="80772"/>
                </a:lnTo>
                <a:lnTo>
                  <a:pt x="2286" y="83058"/>
                </a:lnTo>
                <a:lnTo>
                  <a:pt x="4572" y="86106"/>
                </a:lnTo>
                <a:lnTo>
                  <a:pt x="7620" y="89916"/>
                </a:lnTo>
                <a:lnTo>
                  <a:pt x="10668" y="94488"/>
                </a:lnTo>
                <a:lnTo>
                  <a:pt x="19812" y="105156"/>
                </a:lnTo>
                <a:lnTo>
                  <a:pt x="28956" y="118872"/>
                </a:lnTo>
                <a:lnTo>
                  <a:pt x="33528" y="126492"/>
                </a:lnTo>
                <a:lnTo>
                  <a:pt x="38862" y="134874"/>
                </a:lnTo>
                <a:lnTo>
                  <a:pt x="48006" y="150114"/>
                </a:lnTo>
                <a:lnTo>
                  <a:pt x="51816" y="158496"/>
                </a:lnTo>
                <a:lnTo>
                  <a:pt x="55626" y="166116"/>
                </a:lnTo>
                <a:lnTo>
                  <a:pt x="58674" y="173736"/>
                </a:lnTo>
                <a:lnTo>
                  <a:pt x="63246" y="190500"/>
                </a:lnTo>
                <a:lnTo>
                  <a:pt x="64770" y="199644"/>
                </a:lnTo>
                <a:lnTo>
                  <a:pt x="66294" y="210312"/>
                </a:lnTo>
                <a:lnTo>
                  <a:pt x="67818" y="220218"/>
                </a:lnTo>
                <a:lnTo>
                  <a:pt x="69342" y="230886"/>
                </a:lnTo>
                <a:lnTo>
                  <a:pt x="70104" y="240792"/>
                </a:lnTo>
                <a:lnTo>
                  <a:pt x="71628" y="251460"/>
                </a:lnTo>
                <a:lnTo>
                  <a:pt x="71628" y="260604"/>
                </a:lnTo>
                <a:lnTo>
                  <a:pt x="72390" y="269748"/>
                </a:lnTo>
                <a:lnTo>
                  <a:pt x="73152" y="277368"/>
                </a:lnTo>
                <a:lnTo>
                  <a:pt x="73152" y="284226"/>
                </a:lnTo>
                <a:lnTo>
                  <a:pt x="73914" y="290322"/>
                </a:lnTo>
                <a:lnTo>
                  <a:pt x="73914" y="298704"/>
                </a:lnTo>
                <a:lnTo>
                  <a:pt x="159258" y="298704"/>
                </a:lnTo>
                <a:close/>
              </a:path>
            </a:pathLst>
          </a:custGeom>
          <a:solidFill>
            <a:srgbClr val="419A9A"/>
          </a:solidFill>
        </p:spPr>
        <p:txBody>
          <a:bodyPr wrap="square" lIns="0" tIns="0" rIns="0" bIns="0" rtlCol="0"/>
          <a:lstStyle/>
          <a:p>
            <a:endParaRPr/>
          </a:p>
        </p:txBody>
      </p:sp>
      <p:sp>
        <p:nvSpPr>
          <p:cNvPr id="95" name="object 95"/>
          <p:cNvSpPr/>
          <p:nvPr/>
        </p:nvSpPr>
        <p:spPr>
          <a:xfrm>
            <a:off x="9688830" y="7376159"/>
            <a:ext cx="158750" cy="296545"/>
          </a:xfrm>
          <a:custGeom>
            <a:avLst/>
            <a:gdLst/>
            <a:ahLst/>
            <a:cxnLst/>
            <a:rect l="l" t="t" r="r" b="b"/>
            <a:pathLst>
              <a:path w="158750" h="296545">
                <a:moveTo>
                  <a:pt x="0" y="80009"/>
                </a:moveTo>
                <a:lnTo>
                  <a:pt x="2286" y="82295"/>
                </a:lnTo>
                <a:lnTo>
                  <a:pt x="4572" y="85343"/>
                </a:lnTo>
                <a:lnTo>
                  <a:pt x="7620" y="88391"/>
                </a:lnTo>
                <a:lnTo>
                  <a:pt x="10668" y="92963"/>
                </a:lnTo>
                <a:lnTo>
                  <a:pt x="15240" y="98297"/>
                </a:lnTo>
                <a:lnTo>
                  <a:pt x="19812" y="104393"/>
                </a:lnTo>
                <a:lnTo>
                  <a:pt x="28956" y="118109"/>
                </a:lnTo>
                <a:lnTo>
                  <a:pt x="33528" y="125729"/>
                </a:lnTo>
                <a:lnTo>
                  <a:pt x="38862" y="133349"/>
                </a:lnTo>
                <a:lnTo>
                  <a:pt x="57912" y="172211"/>
                </a:lnTo>
                <a:lnTo>
                  <a:pt x="62484" y="188975"/>
                </a:lnTo>
                <a:lnTo>
                  <a:pt x="64770" y="198119"/>
                </a:lnTo>
                <a:lnTo>
                  <a:pt x="66294" y="208025"/>
                </a:lnTo>
                <a:lnTo>
                  <a:pt x="69342" y="229361"/>
                </a:lnTo>
                <a:lnTo>
                  <a:pt x="70866" y="249173"/>
                </a:lnTo>
                <a:lnTo>
                  <a:pt x="72390" y="267461"/>
                </a:lnTo>
                <a:lnTo>
                  <a:pt x="72390" y="275081"/>
                </a:lnTo>
                <a:lnTo>
                  <a:pt x="73152" y="281939"/>
                </a:lnTo>
                <a:lnTo>
                  <a:pt x="73152" y="296417"/>
                </a:lnTo>
                <a:lnTo>
                  <a:pt x="158496" y="296417"/>
                </a:lnTo>
                <a:lnTo>
                  <a:pt x="118110" y="126491"/>
                </a:lnTo>
                <a:lnTo>
                  <a:pt x="89916" y="36575"/>
                </a:lnTo>
                <a:lnTo>
                  <a:pt x="59436" y="0"/>
                </a:lnTo>
                <a:lnTo>
                  <a:pt x="0" y="80009"/>
                </a:lnTo>
              </a:path>
            </a:pathLst>
          </a:custGeom>
          <a:ln w="4559">
            <a:solidFill>
              <a:srgbClr val="000000"/>
            </a:solidFill>
          </a:ln>
        </p:spPr>
        <p:txBody>
          <a:bodyPr wrap="square" lIns="0" tIns="0" rIns="0" bIns="0" rtlCol="0"/>
          <a:lstStyle/>
          <a:p>
            <a:endParaRPr/>
          </a:p>
        </p:txBody>
      </p:sp>
      <p:sp>
        <p:nvSpPr>
          <p:cNvPr id="96" name="object 96"/>
          <p:cNvSpPr/>
          <p:nvPr/>
        </p:nvSpPr>
        <p:spPr>
          <a:xfrm>
            <a:off x="9563861" y="7331964"/>
            <a:ext cx="212725" cy="342900"/>
          </a:xfrm>
          <a:custGeom>
            <a:avLst/>
            <a:gdLst/>
            <a:ahLst/>
            <a:cxnLst/>
            <a:rect l="l" t="t" r="r" b="b"/>
            <a:pathLst>
              <a:path w="212725" h="342900">
                <a:moveTo>
                  <a:pt x="212598" y="91440"/>
                </a:moveTo>
                <a:lnTo>
                  <a:pt x="169164" y="0"/>
                </a:lnTo>
                <a:lnTo>
                  <a:pt x="94488" y="64008"/>
                </a:lnTo>
                <a:lnTo>
                  <a:pt x="61722" y="149352"/>
                </a:lnTo>
                <a:lnTo>
                  <a:pt x="0" y="342900"/>
                </a:lnTo>
                <a:lnTo>
                  <a:pt x="85344" y="342900"/>
                </a:lnTo>
                <a:lnTo>
                  <a:pt x="85344" y="341376"/>
                </a:lnTo>
                <a:lnTo>
                  <a:pt x="86106" y="338328"/>
                </a:lnTo>
                <a:lnTo>
                  <a:pt x="86106" y="333756"/>
                </a:lnTo>
                <a:lnTo>
                  <a:pt x="86868" y="328422"/>
                </a:lnTo>
                <a:lnTo>
                  <a:pt x="86868" y="320802"/>
                </a:lnTo>
                <a:lnTo>
                  <a:pt x="88392" y="303276"/>
                </a:lnTo>
                <a:lnTo>
                  <a:pt x="89916" y="293370"/>
                </a:lnTo>
                <a:lnTo>
                  <a:pt x="90678" y="283464"/>
                </a:lnTo>
                <a:lnTo>
                  <a:pt x="92202" y="272796"/>
                </a:lnTo>
                <a:lnTo>
                  <a:pt x="92964" y="262128"/>
                </a:lnTo>
                <a:lnTo>
                  <a:pt x="96012" y="240792"/>
                </a:lnTo>
                <a:lnTo>
                  <a:pt x="98298" y="231648"/>
                </a:lnTo>
                <a:lnTo>
                  <a:pt x="99822" y="222504"/>
                </a:lnTo>
                <a:lnTo>
                  <a:pt x="102108" y="214122"/>
                </a:lnTo>
                <a:lnTo>
                  <a:pt x="118872" y="178308"/>
                </a:lnTo>
                <a:lnTo>
                  <a:pt x="145542" y="146304"/>
                </a:lnTo>
                <a:lnTo>
                  <a:pt x="154686" y="136398"/>
                </a:lnTo>
                <a:lnTo>
                  <a:pt x="164592" y="128016"/>
                </a:lnTo>
                <a:lnTo>
                  <a:pt x="173736" y="119634"/>
                </a:lnTo>
                <a:lnTo>
                  <a:pt x="182880" y="112776"/>
                </a:lnTo>
                <a:lnTo>
                  <a:pt x="191262" y="106680"/>
                </a:lnTo>
                <a:lnTo>
                  <a:pt x="198120" y="101346"/>
                </a:lnTo>
                <a:lnTo>
                  <a:pt x="204216" y="97536"/>
                </a:lnTo>
                <a:lnTo>
                  <a:pt x="208788" y="93726"/>
                </a:lnTo>
                <a:lnTo>
                  <a:pt x="211836" y="92202"/>
                </a:lnTo>
                <a:lnTo>
                  <a:pt x="212598" y="91440"/>
                </a:lnTo>
                <a:close/>
              </a:path>
            </a:pathLst>
          </a:custGeom>
          <a:solidFill>
            <a:srgbClr val="78CEDA"/>
          </a:solidFill>
        </p:spPr>
        <p:txBody>
          <a:bodyPr wrap="square" lIns="0" tIns="0" rIns="0" bIns="0" rtlCol="0"/>
          <a:lstStyle/>
          <a:p>
            <a:endParaRPr/>
          </a:p>
        </p:txBody>
      </p:sp>
      <p:sp>
        <p:nvSpPr>
          <p:cNvPr id="97" name="object 97"/>
          <p:cNvSpPr/>
          <p:nvPr/>
        </p:nvSpPr>
        <p:spPr>
          <a:xfrm>
            <a:off x="9563861" y="7331964"/>
            <a:ext cx="212090" cy="340995"/>
          </a:xfrm>
          <a:custGeom>
            <a:avLst/>
            <a:gdLst/>
            <a:ahLst/>
            <a:cxnLst/>
            <a:rect l="l" t="t" r="r" b="b"/>
            <a:pathLst>
              <a:path w="212090" h="340995">
                <a:moveTo>
                  <a:pt x="211835" y="90677"/>
                </a:moveTo>
                <a:lnTo>
                  <a:pt x="210311" y="91439"/>
                </a:lnTo>
                <a:lnTo>
                  <a:pt x="207263" y="93725"/>
                </a:lnTo>
                <a:lnTo>
                  <a:pt x="202691" y="96773"/>
                </a:lnTo>
                <a:lnTo>
                  <a:pt x="197357" y="100583"/>
                </a:lnTo>
                <a:lnTo>
                  <a:pt x="189737" y="105917"/>
                </a:lnTo>
                <a:lnTo>
                  <a:pt x="181355" y="112013"/>
                </a:lnTo>
                <a:lnTo>
                  <a:pt x="172973" y="118871"/>
                </a:lnTo>
                <a:lnTo>
                  <a:pt x="163829" y="127253"/>
                </a:lnTo>
                <a:lnTo>
                  <a:pt x="153923" y="135635"/>
                </a:lnTo>
                <a:lnTo>
                  <a:pt x="118109" y="176783"/>
                </a:lnTo>
                <a:lnTo>
                  <a:pt x="101345" y="212597"/>
                </a:lnTo>
                <a:lnTo>
                  <a:pt x="94487" y="249935"/>
                </a:lnTo>
                <a:lnTo>
                  <a:pt x="92963" y="259841"/>
                </a:lnTo>
                <a:lnTo>
                  <a:pt x="89915" y="281177"/>
                </a:lnTo>
                <a:lnTo>
                  <a:pt x="89153" y="291845"/>
                </a:lnTo>
                <a:lnTo>
                  <a:pt x="88391" y="300989"/>
                </a:lnTo>
                <a:lnTo>
                  <a:pt x="87629" y="310895"/>
                </a:lnTo>
                <a:lnTo>
                  <a:pt x="86105" y="326135"/>
                </a:lnTo>
                <a:lnTo>
                  <a:pt x="86105" y="332231"/>
                </a:lnTo>
                <a:lnTo>
                  <a:pt x="85343" y="336041"/>
                </a:lnTo>
                <a:lnTo>
                  <a:pt x="85343" y="340613"/>
                </a:lnTo>
                <a:lnTo>
                  <a:pt x="0" y="340613"/>
                </a:lnTo>
                <a:lnTo>
                  <a:pt x="61721" y="148589"/>
                </a:lnTo>
                <a:lnTo>
                  <a:pt x="94487" y="64007"/>
                </a:lnTo>
                <a:lnTo>
                  <a:pt x="168401" y="0"/>
                </a:lnTo>
                <a:lnTo>
                  <a:pt x="211835" y="90677"/>
                </a:lnTo>
              </a:path>
            </a:pathLst>
          </a:custGeom>
          <a:ln w="4559">
            <a:solidFill>
              <a:srgbClr val="000000"/>
            </a:solidFill>
          </a:ln>
        </p:spPr>
        <p:txBody>
          <a:bodyPr wrap="square" lIns="0" tIns="0" rIns="0" bIns="0" rtlCol="0"/>
          <a:lstStyle/>
          <a:p>
            <a:endParaRPr/>
          </a:p>
        </p:txBody>
      </p:sp>
      <p:sp>
        <p:nvSpPr>
          <p:cNvPr id="98" name="object 98"/>
          <p:cNvSpPr/>
          <p:nvPr/>
        </p:nvSpPr>
        <p:spPr>
          <a:xfrm>
            <a:off x="9658350" y="7246619"/>
            <a:ext cx="190500" cy="428625"/>
          </a:xfrm>
          <a:custGeom>
            <a:avLst/>
            <a:gdLst/>
            <a:ahLst/>
            <a:cxnLst/>
            <a:rect l="l" t="t" r="r" b="b"/>
            <a:pathLst>
              <a:path w="190500" h="428625">
                <a:moveTo>
                  <a:pt x="190500" y="428244"/>
                </a:moveTo>
                <a:lnTo>
                  <a:pt x="190500" y="199644"/>
                </a:lnTo>
                <a:lnTo>
                  <a:pt x="182118" y="174498"/>
                </a:lnTo>
                <a:lnTo>
                  <a:pt x="179070" y="166878"/>
                </a:lnTo>
                <a:lnTo>
                  <a:pt x="176022" y="157734"/>
                </a:lnTo>
                <a:lnTo>
                  <a:pt x="168402" y="139446"/>
                </a:lnTo>
                <a:lnTo>
                  <a:pt x="164592" y="129540"/>
                </a:lnTo>
                <a:lnTo>
                  <a:pt x="160020" y="120396"/>
                </a:lnTo>
                <a:lnTo>
                  <a:pt x="155448" y="110490"/>
                </a:lnTo>
                <a:lnTo>
                  <a:pt x="150114" y="102108"/>
                </a:lnTo>
                <a:lnTo>
                  <a:pt x="145542" y="92964"/>
                </a:lnTo>
                <a:lnTo>
                  <a:pt x="134874" y="77724"/>
                </a:lnTo>
                <a:lnTo>
                  <a:pt x="114300" y="54864"/>
                </a:lnTo>
                <a:lnTo>
                  <a:pt x="105918" y="48006"/>
                </a:lnTo>
                <a:lnTo>
                  <a:pt x="99060" y="41148"/>
                </a:lnTo>
                <a:lnTo>
                  <a:pt x="90678" y="34290"/>
                </a:lnTo>
                <a:lnTo>
                  <a:pt x="83820" y="28194"/>
                </a:lnTo>
                <a:lnTo>
                  <a:pt x="76200" y="22098"/>
                </a:lnTo>
                <a:lnTo>
                  <a:pt x="69342" y="16764"/>
                </a:lnTo>
                <a:lnTo>
                  <a:pt x="58674" y="7620"/>
                </a:lnTo>
                <a:lnTo>
                  <a:pt x="54102" y="4572"/>
                </a:lnTo>
                <a:lnTo>
                  <a:pt x="51053" y="2286"/>
                </a:lnTo>
                <a:lnTo>
                  <a:pt x="48767" y="762"/>
                </a:lnTo>
                <a:lnTo>
                  <a:pt x="48006" y="0"/>
                </a:lnTo>
                <a:lnTo>
                  <a:pt x="0" y="85344"/>
                </a:lnTo>
                <a:lnTo>
                  <a:pt x="762" y="85344"/>
                </a:lnTo>
                <a:lnTo>
                  <a:pt x="1524" y="86868"/>
                </a:lnTo>
                <a:lnTo>
                  <a:pt x="3048" y="88392"/>
                </a:lnTo>
                <a:lnTo>
                  <a:pt x="4572" y="90678"/>
                </a:lnTo>
                <a:lnTo>
                  <a:pt x="7620" y="92964"/>
                </a:lnTo>
                <a:lnTo>
                  <a:pt x="10668" y="96012"/>
                </a:lnTo>
                <a:lnTo>
                  <a:pt x="13716" y="99822"/>
                </a:lnTo>
                <a:lnTo>
                  <a:pt x="21336" y="108966"/>
                </a:lnTo>
                <a:lnTo>
                  <a:pt x="25908" y="113538"/>
                </a:lnTo>
                <a:lnTo>
                  <a:pt x="35052" y="124206"/>
                </a:lnTo>
                <a:lnTo>
                  <a:pt x="40386" y="130302"/>
                </a:lnTo>
                <a:lnTo>
                  <a:pt x="44958" y="136398"/>
                </a:lnTo>
                <a:lnTo>
                  <a:pt x="50292" y="142494"/>
                </a:lnTo>
                <a:lnTo>
                  <a:pt x="60960" y="156210"/>
                </a:lnTo>
                <a:lnTo>
                  <a:pt x="67056" y="163068"/>
                </a:lnTo>
                <a:lnTo>
                  <a:pt x="83058" y="183642"/>
                </a:lnTo>
                <a:lnTo>
                  <a:pt x="87630" y="190500"/>
                </a:lnTo>
                <a:lnTo>
                  <a:pt x="92964" y="197358"/>
                </a:lnTo>
                <a:lnTo>
                  <a:pt x="114300" y="230124"/>
                </a:lnTo>
                <a:lnTo>
                  <a:pt x="128016" y="263652"/>
                </a:lnTo>
                <a:lnTo>
                  <a:pt x="130302" y="269748"/>
                </a:lnTo>
                <a:lnTo>
                  <a:pt x="133350" y="281940"/>
                </a:lnTo>
                <a:lnTo>
                  <a:pt x="134874" y="288798"/>
                </a:lnTo>
                <a:lnTo>
                  <a:pt x="137160" y="295656"/>
                </a:lnTo>
                <a:lnTo>
                  <a:pt x="140208" y="309372"/>
                </a:lnTo>
                <a:lnTo>
                  <a:pt x="143256" y="324612"/>
                </a:lnTo>
                <a:lnTo>
                  <a:pt x="144780" y="331470"/>
                </a:lnTo>
                <a:lnTo>
                  <a:pt x="146304" y="339090"/>
                </a:lnTo>
                <a:lnTo>
                  <a:pt x="147828" y="345948"/>
                </a:lnTo>
                <a:lnTo>
                  <a:pt x="148590" y="353568"/>
                </a:lnTo>
                <a:lnTo>
                  <a:pt x="151638" y="367284"/>
                </a:lnTo>
                <a:lnTo>
                  <a:pt x="152400" y="374142"/>
                </a:lnTo>
                <a:lnTo>
                  <a:pt x="153924" y="380238"/>
                </a:lnTo>
                <a:lnTo>
                  <a:pt x="154686" y="386334"/>
                </a:lnTo>
                <a:lnTo>
                  <a:pt x="156210" y="392430"/>
                </a:lnTo>
                <a:lnTo>
                  <a:pt x="157734" y="403098"/>
                </a:lnTo>
                <a:lnTo>
                  <a:pt x="159258" y="408432"/>
                </a:lnTo>
                <a:lnTo>
                  <a:pt x="159258" y="412242"/>
                </a:lnTo>
                <a:lnTo>
                  <a:pt x="160782" y="419862"/>
                </a:lnTo>
                <a:lnTo>
                  <a:pt x="161544" y="422910"/>
                </a:lnTo>
                <a:lnTo>
                  <a:pt x="161544" y="426720"/>
                </a:lnTo>
                <a:lnTo>
                  <a:pt x="162306" y="427482"/>
                </a:lnTo>
                <a:lnTo>
                  <a:pt x="162306" y="428244"/>
                </a:lnTo>
                <a:lnTo>
                  <a:pt x="190500" y="428244"/>
                </a:lnTo>
                <a:close/>
              </a:path>
            </a:pathLst>
          </a:custGeom>
          <a:solidFill>
            <a:srgbClr val="419A9A"/>
          </a:solidFill>
        </p:spPr>
        <p:txBody>
          <a:bodyPr wrap="square" lIns="0" tIns="0" rIns="0" bIns="0" rtlCol="0"/>
          <a:lstStyle/>
          <a:p>
            <a:endParaRPr/>
          </a:p>
        </p:txBody>
      </p:sp>
      <p:sp>
        <p:nvSpPr>
          <p:cNvPr id="99" name="object 99"/>
          <p:cNvSpPr/>
          <p:nvPr/>
        </p:nvSpPr>
        <p:spPr>
          <a:xfrm>
            <a:off x="9658350" y="7247381"/>
            <a:ext cx="189230" cy="425450"/>
          </a:xfrm>
          <a:custGeom>
            <a:avLst/>
            <a:gdLst/>
            <a:ahLst/>
            <a:cxnLst/>
            <a:rect l="l" t="t" r="r" b="b"/>
            <a:pathLst>
              <a:path w="189229" h="425450">
                <a:moveTo>
                  <a:pt x="0" y="84581"/>
                </a:moveTo>
                <a:lnTo>
                  <a:pt x="762" y="86105"/>
                </a:lnTo>
                <a:lnTo>
                  <a:pt x="3048" y="87629"/>
                </a:lnTo>
                <a:lnTo>
                  <a:pt x="4572" y="89915"/>
                </a:lnTo>
                <a:lnTo>
                  <a:pt x="9906" y="95249"/>
                </a:lnTo>
                <a:lnTo>
                  <a:pt x="12954" y="99059"/>
                </a:lnTo>
                <a:lnTo>
                  <a:pt x="16764" y="103631"/>
                </a:lnTo>
                <a:lnTo>
                  <a:pt x="20574" y="107441"/>
                </a:lnTo>
                <a:lnTo>
                  <a:pt x="34290" y="123443"/>
                </a:lnTo>
                <a:lnTo>
                  <a:pt x="39624" y="128777"/>
                </a:lnTo>
                <a:lnTo>
                  <a:pt x="44196" y="134873"/>
                </a:lnTo>
                <a:lnTo>
                  <a:pt x="49530" y="141731"/>
                </a:lnTo>
                <a:lnTo>
                  <a:pt x="54864" y="147827"/>
                </a:lnTo>
                <a:lnTo>
                  <a:pt x="65532" y="161543"/>
                </a:lnTo>
                <a:lnTo>
                  <a:pt x="71628" y="168401"/>
                </a:lnTo>
                <a:lnTo>
                  <a:pt x="76200" y="175259"/>
                </a:lnTo>
                <a:lnTo>
                  <a:pt x="92202" y="195833"/>
                </a:lnTo>
                <a:lnTo>
                  <a:pt x="105918" y="216407"/>
                </a:lnTo>
                <a:lnTo>
                  <a:pt x="113538" y="228599"/>
                </a:lnTo>
                <a:lnTo>
                  <a:pt x="116586" y="234695"/>
                </a:lnTo>
                <a:lnTo>
                  <a:pt x="119634" y="240029"/>
                </a:lnTo>
                <a:lnTo>
                  <a:pt x="121920" y="246125"/>
                </a:lnTo>
                <a:lnTo>
                  <a:pt x="123444" y="250697"/>
                </a:lnTo>
                <a:lnTo>
                  <a:pt x="124968" y="256031"/>
                </a:lnTo>
                <a:lnTo>
                  <a:pt x="127254" y="261365"/>
                </a:lnTo>
                <a:lnTo>
                  <a:pt x="131826" y="279653"/>
                </a:lnTo>
                <a:lnTo>
                  <a:pt x="133350" y="286511"/>
                </a:lnTo>
                <a:lnTo>
                  <a:pt x="135636" y="293369"/>
                </a:lnTo>
                <a:lnTo>
                  <a:pt x="138684" y="307085"/>
                </a:lnTo>
                <a:lnTo>
                  <a:pt x="141732" y="322325"/>
                </a:lnTo>
                <a:lnTo>
                  <a:pt x="143256" y="329183"/>
                </a:lnTo>
                <a:lnTo>
                  <a:pt x="144780" y="336803"/>
                </a:lnTo>
                <a:lnTo>
                  <a:pt x="147828" y="350519"/>
                </a:lnTo>
                <a:lnTo>
                  <a:pt x="148590" y="357377"/>
                </a:lnTo>
                <a:lnTo>
                  <a:pt x="151638" y="371093"/>
                </a:lnTo>
                <a:lnTo>
                  <a:pt x="152400" y="377189"/>
                </a:lnTo>
                <a:lnTo>
                  <a:pt x="153924" y="383285"/>
                </a:lnTo>
                <a:lnTo>
                  <a:pt x="155448" y="395477"/>
                </a:lnTo>
                <a:lnTo>
                  <a:pt x="156210" y="400049"/>
                </a:lnTo>
                <a:lnTo>
                  <a:pt x="157734" y="405383"/>
                </a:lnTo>
                <a:lnTo>
                  <a:pt x="158496" y="409193"/>
                </a:lnTo>
                <a:lnTo>
                  <a:pt x="158496" y="413003"/>
                </a:lnTo>
                <a:lnTo>
                  <a:pt x="159258" y="416813"/>
                </a:lnTo>
                <a:lnTo>
                  <a:pt x="160020" y="419861"/>
                </a:lnTo>
                <a:lnTo>
                  <a:pt x="160020" y="422147"/>
                </a:lnTo>
                <a:lnTo>
                  <a:pt x="160782" y="423671"/>
                </a:lnTo>
                <a:lnTo>
                  <a:pt x="160782" y="425195"/>
                </a:lnTo>
                <a:lnTo>
                  <a:pt x="188976" y="425195"/>
                </a:lnTo>
                <a:lnTo>
                  <a:pt x="188976" y="198881"/>
                </a:lnTo>
                <a:lnTo>
                  <a:pt x="188214" y="198119"/>
                </a:lnTo>
                <a:lnTo>
                  <a:pt x="188214" y="195833"/>
                </a:lnTo>
                <a:lnTo>
                  <a:pt x="186690" y="192023"/>
                </a:lnTo>
                <a:lnTo>
                  <a:pt x="185166" y="186689"/>
                </a:lnTo>
                <a:lnTo>
                  <a:pt x="182880" y="180593"/>
                </a:lnTo>
                <a:lnTo>
                  <a:pt x="180594" y="172973"/>
                </a:lnTo>
                <a:lnTo>
                  <a:pt x="177546" y="165353"/>
                </a:lnTo>
                <a:lnTo>
                  <a:pt x="174498" y="156971"/>
                </a:lnTo>
                <a:lnTo>
                  <a:pt x="170688" y="147827"/>
                </a:lnTo>
                <a:lnTo>
                  <a:pt x="166878" y="137921"/>
                </a:lnTo>
                <a:lnTo>
                  <a:pt x="163068" y="128777"/>
                </a:lnTo>
                <a:lnTo>
                  <a:pt x="158496" y="119633"/>
                </a:lnTo>
                <a:lnTo>
                  <a:pt x="153924" y="109727"/>
                </a:lnTo>
                <a:lnTo>
                  <a:pt x="149352" y="101345"/>
                </a:lnTo>
                <a:lnTo>
                  <a:pt x="127254" y="70103"/>
                </a:lnTo>
                <a:lnTo>
                  <a:pt x="97536" y="40385"/>
                </a:lnTo>
                <a:lnTo>
                  <a:pt x="89916" y="34289"/>
                </a:lnTo>
                <a:lnTo>
                  <a:pt x="83058" y="27431"/>
                </a:lnTo>
                <a:lnTo>
                  <a:pt x="75438" y="21335"/>
                </a:lnTo>
                <a:lnTo>
                  <a:pt x="68580" y="16001"/>
                </a:lnTo>
                <a:lnTo>
                  <a:pt x="63246" y="11429"/>
                </a:lnTo>
                <a:lnTo>
                  <a:pt x="57912" y="7619"/>
                </a:lnTo>
                <a:lnTo>
                  <a:pt x="53340" y="4571"/>
                </a:lnTo>
                <a:lnTo>
                  <a:pt x="50291" y="2285"/>
                </a:lnTo>
                <a:lnTo>
                  <a:pt x="48006" y="0"/>
                </a:lnTo>
                <a:lnTo>
                  <a:pt x="47243" y="0"/>
                </a:lnTo>
                <a:lnTo>
                  <a:pt x="0" y="84581"/>
                </a:lnTo>
              </a:path>
            </a:pathLst>
          </a:custGeom>
          <a:ln w="4559">
            <a:solidFill>
              <a:srgbClr val="000000"/>
            </a:solidFill>
          </a:ln>
        </p:spPr>
        <p:txBody>
          <a:bodyPr wrap="square" lIns="0" tIns="0" rIns="0" bIns="0" rtlCol="0"/>
          <a:lstStyle/>
          <a:p>
            <a:endParaRPr/>
          </a:p>
        </p:txBody>
      </p:sp>
      <p:sp>
        <p:nvSpPr>
          <p:cNvPr id="100" name="object 100"/>
          <p:cNvSpPr/>
          <p:nvPr/>
        </p:nvSpPr>
        <p:spPr>
          <a:xfrm>
            <a:off x="9563861" y="7246619"/>
            <a:ext cx="219710" cy="428625"/>
          </a:xfrm>
          <a:custGeom>
            <a:avLst/>
            <a:gdLst/>
            <a:ahLst/>
            <a:cxnLst/>
            <a:rect l="l" t="t" r="r" b="b"/>
            <a:pathLst>
              <a:path w="219709" h="428625">
                <a:moveTo>
                  <a:pt x="219455" y="67055"/>
                </a:moveTo>
                <a:lnTo>
                  <a:pt x="208787" y="54863"/>
                </a:lnTo>
                <a:lnTo>
                  <a:pt x="202691" y="48005"/>
                </a:lnTo>
                <a:lnTo>
                  <a:pt x="196595" y="41909"/>
                </a:lnTo>
                <a:lnTo>
                  <a:pt x="190499" y="36575"/>
                </a:lnTo>
                <a:lnTo>
                  <a:pt x="183641" y="30479"/>
                </a:lnTo>
                <a:lnTo>
                  <a:pt x="177545" y="25907"/>
                </a:lnTo>
                <a:lnTo>
                  <a:pt x="171449" y="20573"/>
                </a:lnTo>
                <a:lnTo>
                  <a:pt x="165353" y="16001"/>
                </a:lnTo>
                <a:lnTo>
                  <a:pt x="154685" y="8381"/>
                </a:lnTo>
                <a:lnTo>
                  <a:pt x="150875" y="5333"/>
                </a:lnTo>
                <a:lnTo>
                  <a:pt x="147065" y="3047"/>
                </a:lnTo>
                <a:lnTo>
                  <a:pt x="144779" y="1523"/>
                </a:lnTo>
                <a:lnTo>
                  <a:pt x="143255" y="761"/>
                </a:lnTo>
                <a:lnTo>
                  <a:pt x="142493" y="0"/>
                </a:lnTo>
                <a:lnTo>
                  <a:pt x="141731" y="761"/>
                </a:lnTo>
                <a:lnTo>
                  <a:pt x="139445" y="2285"/>
                </a:lnTo>
                <a:lnTo>
                  <a:pt x="135635" y="4571"/>
                </a:lnTo>
                <a:lnTo>
                  <a:pt x="131063" y="7619"/>
                </a:lnTo>
                <a:lnTo>
                  <a:pt x="125729" y="11429"/>
                </a:lnTo>
                <a:lnTo>
                  <a:pt x="118871" y="16001"/>
                </a:lnTo>
                <a:lnTo>
                  <a:pt x="112013" y="21335"/>
                </a:lnTo>
                <a:lnTo>
                  <a:pt x="103631" y="26669"/>
                </a:lnTo>
                <a:lnTo>
                  <a:pt x="96011" y="33527"/>
                </a:lnTo>
                <a:lnTo>
                  <a:pt x="87629" y="39623"/>
                </a:lnTo>
                <a:lnTo>
                  <a:pt x="79247" y="47243"/>
                </a:lnTo>
                <a:lnTo>
                  <a:pt x="71627" y="54101"/>
                </a:lnTo>
                <a:lnTo>
                  <a:pt x="63245" y="61721"/>
                </a:lnTo>
                <a:lnTo>
                  <a:pt x="38099" y="92963"/>
                </a:lnTo>
                <a:lnTo>
                  <a:pt x="21335" y="129539"/>
                </a:lnTo>
                <a:lnTo>
                  <a:pt x="17525" y="138683"/>
                </a:lnTo>
                <a:lnTo>
                  <a:pt x="11429" y="156971"/>
                </a:lnTo>
                <a:lnTo>
                  <a:pt x="9143" y="166115"/>
                </a:lnTo>
                <a:lnTo>
                  <a:pt x="6857" y="173735"/>
                </a:lnTo>
                <a:lnTo>
                  <a:pt x="2285" y="187451"/>
                </a:lnTo>
                <a:lnTo>
                  <a:pt x="1523" y="192785"/>
                </a:lnTo>
                <a:lnTo>
                  <a:pt x="0" y="196595"/>
                </a:lnTo>
                <a:lnTo>
                  <a:pt x="0" y="428243"/>
                </a:lnTo>
                <a:lnTo>
                  <a:pt x="28193" y="428243"/>
                </a:lnTo>
                <a:lnTo>
                  <a:pt x="28193" y="427481"/>
                </a:lnTo>
                <a:lnTo>
                  <a:pt x="28955" y="425957"/>
                </a:lnTo>
                <a:lnTo>
                  <a:pt x="28955" y="424433"/>
                </a:lnTo>
                <a:lnTo>
                  <a:pt x="30479" y="418337"/>
                </a:lnTo>
                <a:lnTo>
                  <a:pt x="31241" y="414527"/>
                </a:lnTo>
                <a:lnTo>
                  <a:pt x="32003" y="409955"/>
                </a:lnTo>
                <a:lnTo>
                  <a:pt x="32765" y="404621"/>
                </a:lnTo>
                <a:lnTo>
                  <a:pt x="34289" y="399287"/>
                </a:lnTo>
                <a:lnTo>
                  <a:pt x="35051" y="393191"/>
                </a:lnTo>
                <a:lnTo>
                  <a:pt x="36575" y="387095"/>
                </a:lnTo>
                <a:lnTo>
                  <a:pt x="39623" y="373379"/>
                </a:lnTo>
                <a:lnTo>
                  <a:pt x="45719" y="342899"/>
                </a:lnTo>
                <a:lnTo>
                  <a:pt x="47243" y="334517"/>
                </a:lnTo>
                <a:lnTo>
                  <a:pt x="49529" y="326897"/>
                </a:lnTo>
                <a:lnTo>
                  <a:pt x="51053" y="318515"/>
                </a:lnTo>
                <a:lnTo>
                  <a:pt x="53339" y="310895"/>
                </a:lnTo>
                <a:lnTo>
                  <a:pt x="54863" y="302513"/>
                </a:lnTo>
                <a:lnTo>
                  <a:pt x="56387" y="294893"/>
                </a:lnTo>
                <a:lnTo>
                  <a:pt x="58673" y="287273"/>
                </a:lnTo>
                <a:lnTo>
                  <a:pt x="60197" y="279653"/>
                </a:lnTo>
                <a:lnTo>
                  <a:pt x="62483" y="272795"/>
                </a:lnTo>
                <a:lnTo>
                  <a:pt x="65531" y="259079"/>
                </a:lnTo>
                <a:lnTo>
                  <a:pt x="67055" y="252983"/>
                </a:lnTo>
                <a:lnTo>
                  <a:pt x="69341" y="247649"/>
                </a:lnTo>
                <a:lnTo>
                  <a:pt x="72389" y="236981"/>
                </a:lnTo>
                <a:lnTo>
                  <a:pt x="75437" y="230123"/>
                </a:lnTo>
                <a:lnTo>
                  <a:pt x="78485" y="222503"/>
                </a:lnTo>
                <a:lnTo>
                  <a:pt x="82295" y="214883"/>
                </a:lnTo>
                <a:lnTo>
                  <a:pt x="86867" y="208025"/>
                </a:lnTo>
                <a:lnTo>
                  <a:pt x="96011" y="192785"/>
                </a:lnTo>
                <a:lnTo>
                  <a:pt x="101345" y="185165"/>
                </a:lnTo>
                <a:lnTo>
                  <a:pt x="106679" y="178307"/>
                </a:lnTo>
                <a:lnTo>
                  <a:pt x="112775" y="170687"/>
                </a:lnTo>
                <a:lnTo>
                  <a:pt x="118871" y="163829"/>
                </a:lnTo>
                <a:lnTo>
                  <a:pt x="124967" y="156209"/>
                </a:lnTo>
                <a:lnTo>
                  <a:pt x="143255" y="135635"/>
                </a:lnTo>
                <a:lnTo>
                  <a:pt x="150113" y="129539"/>
                </a:lnTo>
                <a:lnTo>
                  <a:pt x="168401" y="111251"/>
                </a:lnTo>
                <a:lnTo>
                  <a:pt x="174497" y="105917"/>
                </a:lnTo>
                <a:lnTo>
                  <a:pt x="179831" y="100583"/>
                </a:lnTo>
                <a:lnTo>
                  <a:pt x="185927" y="95249"/>
                </a:lnTo>
                <a:lnTo>
                  <a:pt x="191261" y="90677"/>
                </a:lnTo>
                <a:lnTo>
                  <a:pt x="200405" y="83057"/>
                </a:lnTo>
                <a:lnTo>
                  <a:pt x="204215" y="79247"/>
                </a:lnTo>
                <a:lnTo>
                  <a:pt x="208025" y="76199"/>
                </a:lnTo>
                <a:lnTo>
                  <a:pt x="211073" y="73151"/>
                </a:lnTo>
                <a:lnTo>
                  <a:pt x="214121" y="70865"/>
                </a:lnTo>
                <a:lnTo>
                  <a:pt x="216407" y="69341"/>
                </a:lnTo>
                <a:lnTo>
                  <a:pt x="217931" y="68579"/>
                </a:lnTo>
                <a:lnTo>
                  <a:pt x="218693" y="67055"/>
                </a:lnTo>
                <a:lnTo>
                  <a:pt x="219455" y="67055"/>
                </a:lnTo>
                <a:close/>
              </a:path>
            </a:pathLst>
          </a:custGeom>
          <a:solidFill>
            <a:srgbClr val="78CEDA"/>
          </a:solidFill>
        </p:spPr>
        <p:txBody>
          <a:bodyPr wrap="square" lIns="0" tIns="0" rIns="0" bIns="0" rtlCol="0"/>
          <a:lstStyle/>
          <a:p>
            <a:endParaRPr/>
          </a:p>
        </p:txBody>
      </p:sp>
      <p:sp>
        <p:nvSpPr>
          <p:cNvPr id="101" name="object 101"/>
          <p:cNvSpPr/>
          <p:nvPr/>
        </p:nvSpPr>
        <p:spPr>
          <a:xfrm>
            <a:off x="9563861" y="7247381"/>
            <a:ext cx="218440" cy="425450"/>
          </a:xfrm>
          <a:custGeom>
            <a:avLst/>
            <a:gdLst/>
            <a:ahLst/>
            <a:cxnLst/>
            <a:rect l="l" t="t" r="r" b="b"/>
            <a:pathLst>
              <a:path w="218440" h="425450">
                <a:moveTo>
                  <a:pt x="217931" y="66294"/>
                </a:moveTo>
                <a:lnTo>
                  <a:pt x="217931" y="67056"/>
                </a:lnTo>
                <a:lnTo>
                  <a:pt x="217169" y="67818"/>
                </a:lnTo>
                <a:lnTo>
                  <a:pt x="214883" y="68580"/>
                </a:lnTo>
                <a:lnTo>
                  <a:pt x="212597" y="70866"/>
                </a:lnTo>
                <a:lnTo>
                  <a:pt x="210311" y="73152"/>
                </a:lnTo>
                <a:lnTo>
                  <a:pt x="207263" y="75438"/>
                </a:lnTo>
                <a:lnTo>
                  <a:pt x="203453" y="78486"/>
                </a:lnTo>
                <a:lnTo>
                  <a:pt x="194309" y="86106"/>
                </a:lnTo>
                <a:lnTo>
                  <a:pt x="189737" y="90678"/>
                </a:lnTo>
                <a:lnTo>
                  <a:pt x="179069" y="99822"/>
                </a:lnTo>
                <a:lnTo>
                  <a:pt x="172973" y="105156"/>
                </a:lnTo>
                <a:lnTo>
                  <a:pt x="167639" y="110490"/>
                </a:lnTo>
                <a:lnTo>
                  <a:pt x="161543" y="115824"/>
                </a:lnTo>
                <a:lnTo>
                  <a:pt x="155447" y="122682"/>
                </a:lnTo>
                <a:lnTo>
                  <a:pt x="149351" y="128778"/>
                </a:lnTo>
                <a:lnTo>
                  <a:pt x="142493" y="134874"/>
                </a:lnTo>
                <a:lnTo>
                  <a:pt x="112013" y="169164"/>
                </a:lnTo>
                <a:lnTo>
                  <a:pt x="101345" y="184404"/>
                </a:lnTo>
                <a:lnTo>
                  <a:pt x="96011" y="191262"/>
                </a:lnTo>
                <a:lnTo>
                  <a:pt x="90677" y="198882"/>
                </a:lnTo>
                <a:lnTo>
                  <a:pt x="70865" y="240030"/>
                </a:lnTo>
                <a:lnTo>
                  <a:pt x="69341" y="245364"/>
                </a:lnTo>
                <a:lnTo>
                  <a:pt x="67055" y="251460"/>
                </a:lnTo>
                <a:lnTo>
                  <a:pt x="64007" y="263652"/>
                </a:lnTo>
                <a:lnTo>
                  <a:pt x="61721" y="270510"/>
                </a:lnTo>
                <a:lnTo>
                  <a:pt x="60197" y="278130"/>
                </a:lnTo>
                <a:lnTo>
                  <a:pt x="58673" y="284988"/>
                </a:lnTo>
                <a:lnTo>
                  <a:pt x="56387" y="292608"/>
                </a:lnTo>
                <a:lnTo>
                  <a:pt x="54863" y="300990"/>
                </a:lnTo>
                <a:lnTo>
                  <a:pt x="53339" y="308610"/>
                </a:lnTo>
                <a:lnTo>
                  <a:pt x="51053" y="316230"/>
                </a:lnTo>
                <a:lnTo>
                  <a:pt x="49529" y="324612"/>
                </a:lnTo>
                <a:lnTo>
                  <a:pt x="47243" y="332232"/>
                </a:lnTo>
                <a:lnTo>
                  <a:pt x="45719" y="340614"/>
                </a:lnTo>
                <a:lnTo>
                  <a:pt x="41147" y="363474"/>
                </a:lnTo>
                <a:lnTo>
                  <a:pt x="35051" y="390906"/>
                </a:lnTo>
                <a:lnTo>
                  <a:pt x="34289" y="396240"/>
                </a:lnTo>
                <a:lnTo>
                  <a:pt x="32765" y="401574"/>
                </a:lnTo>
                <a:lnTo>
                  <a:pt x="32003" y="406908"/>
                </a:lnTo>
                <a:lnTo>
                  <a:pt x="31241" y="411480"/>
                </a:lnTo>
                <a:lnTo>
                  <a:pt x="29717" y="419100"/>
                </a:lnTo>
                <a:lnTo>
                  <a:pt x="28955" y="421386"/>
                </a:lnTo>
                <a:lnTo>
                  <a:pt x="28955" y="422910"/>
                </a:lnTo>
                <a:lnTo>
                  <a:pt x="28193" y="424434"/>
                </a:lnTo>
                <a:lnTo>
                  <a:pt x="28193" y="425196"/>
                </a:lnTo>
                <a:lnTo>
                  <a:pt x="0" y="425196"/>
                </a:lnTo>
                <a:lnTo>
                  <a:pt x="0" y="197358"/>
                </a:lnTo>
                <a:lnTo>
                  <a:pt x="761" y="195072"/>
                </a:lnTo>
                <a:lnTo>
                  <a:pt x="1523" y="191262"/>
                </a:lnTo>
                <a:lnTo>
                  <a:pt x="3047" y="185928"/>
                </a:lnTo>
                <a:lnTo>
                  <a:pt x="4571" y="179832"/>
                </a:lnTo>
                <a:lnTo>
                  <a:pt x="6857" y="172974"/>
                </a:lnTo>
                <a:lnTo>
                  <a:pt x="21335" y="128016"/>
                </a:lnTo>
                <a:lnTo>
                  <a:pt x="34289" y="100584"/>
                </a:lnTo>
                <a:lnTo>
                  <a:pt x="38099" y="92202"/>
                </a:lnTo>
                <a:lnTo>
                  <a:pt x="70865" y="54102"/>
                </a:lnTo>
                <a:lnTo>
                  <a:pt x="87629" y="39624"/>
                </a:lnTo>
                <a:lnTo>
                  <a:pt x="95249" y="32766"/>
                </a:lnTo>
                <a:lnTo>
                  <a:pt x="103631" y="26670"/>
                </a:lnTo>
                <a:lnTo>
                  <a:pt x="111251" y="21336"/>
                </a:lnTo>
                <a:lnTo>
                  <a:pt x="118109" y="16002"/>
                </a:lnTo>
                <a:lnTo>
                  <a:pt x="124967" y="11430"/>
                </a:lnTo>
                <a:lnTo>
                  <a:pt x="130301" y="7620"/>
                </a:lnTo>
                <a:lnTo>
                  <a:pt x="134873" y="4572"/>
                </a:lnTo>
                <a:lnTo>
                  <a:pt x="138683" y="2286"/>
                </a:lnTo>
                <a:lnTo>
                  <a:pt x="140969" y="0"/>
                </a:lnTo>
                <a:lnTo>
                  <a:pt x="142493" y="0"/>
                </a:lnTo>
                <a:lnTo>
                  <a:pt x="144017" y="1524"/>
                </a:lnTo>
                <a:lnTo>
                  <a:pt x="146303" y="3048"/>
                </a:lnTo>
                <a:lnTo>
                  <a:pt x="150113" y="5334"/>
                </a:lnTo>
                <a:lnTo>
                  <a:pt x="153923" y="8382"/>
                </a:lnTo>
                <a:lnTo>
                  <a:pt x="159257" y="12192"/>
                </a:lnTo>
                <a:lnTo>
                  <a:pt x="164591" y="16002"/>
                </a:lnTo>
                <a:lnTo>
                  <a:pt x="170687" y="20574"/>
                </a:lnTo>
                <a:lnTo>
                  <a:pt x="176783" y="25908"/>
                </a:lnTo>
                <a:lnTo>
                  <a:pt x="182879" y="30480"/>
                </a:lnTo>
                <a:lnTo>
                  <a:pt x="188975" y="35814"/>
                </a:lnTo>
                <a:lnTo>
                  <a:pt x="195833" y="41910"/>
                </a:lnTo>
                <a:lnTo>
                  <a:pt x="201929" y="48006"/>
                </a:lnTo>
                <a:lnTo>
                  <a:pt x="207263" y="54102"/>
                </a:lnTo>
                <a:lnTo>
                  <a:pt x="213359" y="60198"/>
                </a:lnTo>
                <a:lnTo>
                  <a:pt x="217931" y="66294"/>
                </a:lnTo>
              </a:path>
            </a:pathLst>
          </a:custGeom>
          <a:ln w="4559">
            <a:solidFill>
              <a:srgbClr val="000000"/>
            </a:solidFill>
          </a:ln>
        </p:spPr>
        <p:txBody>
          <a:bodyPr wrap="square" lIns="0" tIns="0" rIns="0" bIns="0" rtlCol="0"/>
          <a:lstStyle/>
          <a:p>
            <a:endParaRPr/>
          </a:p>
        </p:txBody>
      </p:sp>
      <p:sp>
        <p:nvSpPr>
          <p:cNvPr id="102" name="object 102"/>
          <p:cNvSpPr txBox="1"/>
          <p:nvPr/>
        </p:nvSpPr>
        <p:spPr>
          <a:xfrm>
            <a:off x="781304" y="1851837"/>
            <a:ext cx="8284209" cy="5180970"/>
          </a:xfrm>
          <a:prstGeom prst="rect">
            <a:avLst/>
          </a:prstGeom>
        </p:spPr>
        <p:txBody>
          <a:bodyPr vert="horz" wrap="square" lIns="0" tIns="12700" rIns="0" bIns="0" rtlCol="0">
            <a:spAutoFit/>
          </a:bodyPr>
          <a:lstStyle/>
          <a:p>
            <a:pPr marL="381000" marR="272415" indent="-368300">
              <a:lnSpc>
                <a:spcPct val="116399"/>
              </a:lnSpc>
              <a:spcBef>
                <a:spcPts val="100"/>
              </a:spcBef>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a:latin typeface="Comic Sans MS"/>
                <a:cs typeface="Comic Sans MS"/>
              </a:rPr>
              <a:t>Continw</a:t>
            </a:r>
            <a:r>
              <a:rPr lang="en-US" sz="1800" b="1" dirty="0" err="1">
                <a:latin typeface="Comic Sans MS"/>
                <a:cs typeface="Comic Sans MS"/>
              </a:rPr>
              <a:t>w</a:t>
            </a:r>
            <a:r>
              <a:rPr sz="1800" b="1" dirty="0" err="1">
                <a:latin typeface="Comic Sans MS"/>
                <a:cs typeface="Comic Sans MS"/>
              </a:rPr>
              <a:t>m</a:t>
            </a:r>
            <a:r>
              <a:rPr sz="1800" b="1" dirty="0">
                <a:latin typeface="Comic Sans MS"/>
                <a:cs typeface="Comic Sans MS"/>
              </a:rPr>
              <a:t> hwn yn </a:t>
            </a:r>
            <a:r>
              <a:rPr sz="1800" b="1" spc="-5" dirty="0">
                <a:latin typeface="Comic Sans MS"/>
                <a:cs typeface="Comic Sans MS"/>
              </a:rPr>
              <a:t>ddull </a:t>
            </a:r>
            <a:r>
              <a:rPr sz="1800" b="1" dirty="0">
                <a:latin typeface="Comic Sans MS"/>
                <a:cs typeface="Comic Sans MS"/>
              </a:rPr>
              <a:t>ysgol gyfan o addysgu’r Gymraeg</a:t>
            </a:r>
            <a:r>
              <a:rPr sz="1800" b="1" spc="-95" dirty="0">
                <a:latin typeface="Comic Sans MS"/>
                <a:cs typeface="Comic Sans MS"/>
              </a:rPr>
              <a:t> </a:t>
            </a:r>
            <a:r>
              <a:rPr sz="1800" b="1" spc="-5" dirty="0">
                <a:latin typeface="Comic Sans MS"/>
                <a:cs typeface="Comic Sans MS"/>
              </a:rPr>
              <a:t>drwy  </a:t>
            </a:r>
            <a:r>
              <a:rPr sz="1800" b="1" dirty="0">
                <a:latin typeface="Comic Sans MS"/>
                <a:cs typeface="Comic Sans MS"/>
              </a:rPr>
              <a:t>gyfres o </a:t>
            </a:r>
            <a:r>
              <a:rPr sz="1800" b="1" spc="-5" dirty="0">
                <a:latin typeface="Comic Sans MS"/>
                <a:cs typeface="Comic Sans MS"/>
              </a:rPr>
              <a:t>batrymau iaith </a:t>
            </a:r>
            <a:r>
              <a:rPr sz="1800" b="1" dirty="0">
                <a:latin typeface="Comic Sans MS"/>
                <a:cs typeface="Comic Sans MS"/>
              </a:rPr>
              <a:t>cynyddol a</a:t>
            </a:r>
            <a:r>
              <a:rPr sz="1800" b="1" spc="-20" dirty="0">
                <a:latin typeface="Comic Sans MS"/>
                <a:cs typeface="Comic Sans MS"/>
              </a:rPr>
              <a:t> </a:t>
            </a:r>
            <a:r>
              <a:rPr sz="1800" b="1" spc="-5" dirty="0">
                <a:latin typeface="Comic Sans MS"/>
                <a:cs typeface="Comic Sans MS"/>
              </a:rPr>
              <a:t>datblygiadol.</a:t>
            </a:r>
            <a:endParaRPr sz="1800" dirty="0">
              <a:latin typeface="Comic Sans MS"/>
              <a:cs typeface="Comic Sans MS"/>
            </a:endParaRPr>
          </a:p>
          <a:p>
            <a:pPr>
              <a:lnSpc>
                <a:spcPct val="100000"/>
              </a:lnSpc>
              <a:spcBef>
                <a:spcPts val="35"/>
              </a:spcBef>
              <a:buFont typeface="Symbol"/>
              <a:buChar char=""/>
            </a:pPr>
            <a:endParaRPr sz="2450" dirty="0">
              <a:latin typeface="Times New Roman"/>
              <a:cs typeface="Times New Roman"/>
            </a:endParaRPr>
          </a:p>
          <a:p>
            <a:pPr marL="381000" indent="-368300">
              <a:lnSpc>
                <a:spcPct val="100000"/>
              </a:lnSpc>
              <a:buSzPct val="55555"/>
              <a:buFont typeface="Symbol"/>
              <a:buChar char=""/>
              <a:tabLst>
                <a:tab pos="372110" algn="l"/>
                <a:tab pos="372745" algn="l"/>
              </a:tabLst>
            </a:pPr>
            <a:r>
              <a:rPr sz="1800" b="1" dirty="0">
                <a:latin typeface="Comic Sans MS"/>
                <a:cs typeface="Comic Sans MS"/>
              </a:rPr>
              <a:t>Mae’r patrymau </a:t>
            </a:r>
            <a:r>
              <a:rPr sz="1800" b="1" spc="-5" dirty="0">
                <a:latin typeface="Comic Sans MS"/>
                <a:cs typeface="Comic Sans MS"/>
              </a:rPr>
              <a:t>iaith </a:t>
            </a:r>
            <a:r>
              <a:rPr sz="1800" b="1" dirty="0">
                <a:latin typeface="Comic Sans MS"/>
                <a:cs typeface="Comic Sans MS"/>
              </a:rPr>
              <a:t>yma’n gosod sail </a:t>
            </a:r>
            <a:r>
              <a:rPr sz="1800" b="1" spc="-5" dirty="0">
                <a:latin typeface="Comic Sans MS"/>
                <a:cs typeface="Comic Sans MS"/>
              </a:rPr>
              <a:t>i’r </a:t>
            </a:r>
            <a:r>
              <a:rPr sz="1800" b="1" dirty="0">
                <a:latin typeface="Comic Sans MS"/>
                <a:cs typeface="Comic Sans MS"/>
              </a:rPr>
              <a:t>Cynllun</a:t>
            </a:r>
            <a:r>
              <a:rPr sz="1800" b="1" spc="-30" dirty="0">
                <a:latin typeface="Comic Sans MS"/>
                <a:cs typeface="Comic Sans MS"/>
              </a:rPr>
              <a:t> </a:t>
            </a:r>
            <a:r>
              <a:rPr sz="1800" b="1" dirty="0">
                <a:latin typeface="Comic Sans MS"/>
                <a:cs typeface="Comic Sans MS"/>
              </a:rPr>
              <a:t>Gwaith.</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180340" indent="-359410">
              <a:lnSpc>
                <a:spcPct val="116100"/>
              </a:lnSpc>
              <a:spcBef>
                <a:spcPts val="5"/>
              </a:spcBef>
              <a:buSzPct val="55555"/>
              <a:buFont typeface="Symbol"/>
              <a:buChar char=""/>
              <a:tabLst>
                <a:tab pos="372110" algn="l"/>
                <a:tab pos="372745" algn="l"/>
              </a:tabLst>
            </a:pPr>
            <a:r>
              <a:rPr sz="1800" b="1" dirty="0">
                <a:latin typeface="Comic Sans MS"/>
                <a:cs typeface="Comic Sans MS"/>
              </a:rPr>
              <a:t>Mae’r strwythur </a:t>
            </a:r>
            <a:r>
              <a:rPr sz="1800" b="1" spc="-5" dirty="0">
                <a:latin typeface="Comic Sans MS"/>
                <a:cs typeface="Comic Sans MS"/>
              </a:rPr>
              <a:t>ieithyddol </a:t>
            </a:r>
            <a:r>
              <a:rPr sz="1800" b="1" dirty="0">
                <a:latin typeface="Comic Sans MS"/>
                <a:cs typeface="Comic Sans MS"/>
              </a:rPr>
              <a:t>yn </a:t>
            </a:r>
            <a:r>
              <a:rPr sz="1800" b="1" spc="-5" dirty="0">
                <a:latin typeface="Comic Sans MS"/>
                <a:cs typeface="Comic Sans MS"/>
              </a:rPr>
              <a:t>dangos datblygiad </a:t>
            </a:r>
            <a:r>
              <a:rPr sz="1800" b="1" dirty="0">
                <a:latin typeface="Comic Sans MS"/>
                <a:cs typeface="Comic Sans MS"/>
              </a:rPr>
              <a:t>o’r Cyfnod </a:t>
            </a:r>
            <a:r>
              <a:rPr sz="1800" b="1" spc="-5" dirty="0">
                <a:latin typeface="Comic Sans MS"/>
                <a:cs typeface="Comic Sans MS"/>
              </a:rPr>
              <a:t>Sylfaen </a:t>
            </a:r>
            <a:r>
              <a:rPr sz="1800" b="1" dirty="0">
                <a:latin typeface="Comic Sans MS"/>
                <a:cs typeface="Comic Sans MS"/>
              </a:rPr>
              <a:t>i  Flwyddyn</a:t>
            </a:r>
            <a:r>
              <a:rPr sz="1800" b="1" spc="-5" dirty="0">
                <a:latin typeface="Comic Sans MS"/>
                <a:cs typeface="Comic Sans MS"/>
              </a:rPr>
              <a:t> 6.</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72110" marR="228600" indent="-359410">
              <a:lnSpc>
                <a:spcPct val="116100"/>
              </a:lnSpc>
              <a:buSzPct val="55555"/>
              <a:buFont typeface="Symbol"/>
              <a:buChar char=""/>
              <a:tabLst>
                <a:tab pos="372110" algn="l"/>
                <a:tab pos="372745" algn="l"/>
              </a:tabLst>
            </a:pPr>
            <a:r>
              <a:rPr sz="1800" b="1" dirty="0" err="1">
                <a:latin typeface="Comic Sans MS"/>
                <a:cs typeface="Comic Sans MS"/>
              </a:rPr>
              <a:t>Mae’r</a:t>
            </a:r>
            <a:r>
              <a:rPr sz="1800" b="1" dirty="0">
                <a:latin typeface="Comic Sans MS"/>
                <a:cs typeface="Comic Sans MS"/>
              </a:rPr>
              <a:t> </a:t>
            </a:r>
            <a:r>
              <a:rPr sz="1800" b="1" dirty="0" err="1">
                <a:latin typeface="Comic Sans MS"/>
                <a:cs typeface="Comic Sans MS"/>
              </a:rPr>
              <a:t>Contin</a:t>
            </a:r>
            <a:r>
              <a:rPr lang="en-US" sz="1800" b="1" dirty="0" err="1">
                <a:latin typeface="Comic Sans MS"/>
                <a:cs typeface="Comic Sans MS"/>
              </a:rPr>
              <a:t>w</a:t>
            </a:r>
            <a:r>
              <a:rPr sz="1800" b="1" dirty="0" err="1">
                <a:latin typeface="Comic Sans MS"/>
                <a:cs typeface="Comic Sans MS"/>
              </a:rPr>
              <a:t>wm</a:t>
            </a:r>
            <a:r>
              <a:rPr sz="1800" b="1" dirty="0">
                <a:latin typeface="Comic Sans MS"/>
                <a:cs typeface="Comic Sans MS"/>
              </a:rPr>
              <a:t> yn galluogi athrawon i </a:t>
            </a:r>
            <a:r>
              <a:rPr sz="1800" b="1" spc="-5" dirty="0">
                <a:latin typeface="Comic Sans MS"/>
                <a:cs typeface="Comic Sans MS"/>
              </a:rPr>
              <a:t>wahaniaethu rhwng dysgwyr </a:t>
            </a:r>
            <a:r>
              <a:rPr sz="1800" b="1" dirty="0">
                <a:latin typeface="Comic Sans MS"/>
                <a:cs typeface="Comic Sans MS"/>
              </a:rPr>
              <a:t>o  </a:t>
            </a:r>
            <a:r>
              <a:rPr sz="1800" b="1" spc="-5" dirty="0">
                <a:latin typeface="Comic Sans MS"/>
                <a:cs typeface="Comic Sans MS"/>
              </a:rPr>
              <a:t>fewn eu</a:t>
            </a:r>
            <a:r>
              <a:rPr sz="1800" b="1" spc="-10" dirty="0">
                <a:latin typeface="Comic Sans MS"/>
                <a:cs typeface="Comic Sans MS"/>
              </a:rPr>
              <a:t> </a:t>
            </a:r>
            <a:r>
              <a:rPr sz="1800" b="1" spc="-5" dirty="0">
                <a:latin typeface="Comic Sans MS"/>
                <a:cs typeface="Comic Sans MS"/>
              </a:rPr>
              <a:t>dosbarthiadau.</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3700" marR="392430" indent="-356870">
              <a:lnSpc>
                <a:spcPct val="116100"/>
              </a:lnSpc>
              <a:buSzPct val="55555"/>
              <a:buFont typeface="Symbol"/>
              <a:buChar char=""/>
              <a:tabLst>
                <a:tab pos="396240" algn="l"/>
                <a:tab pos="396875" algn="l"/>
              </a:tabLst>
            </a:pPr>
            <a:r>
              <a:rPr sz="1800" b="1" dirty="0">
                <a:latin typeface="Comic Sans MS"/>
                <a:cs typeface="Comic Sans MS"/>
              </a:rPr>
              <a:t>Mae’n hanfodol adolygu ac mae’n </a:t>
            </a:r>
            <a:r>
              <a:rPr sz="1800" b="1" spc="-5" dirty="0">
                <a:latin typeface="Comic Sans MS"/>
                <a:cs typeface="Comic Sans MS"/>
              </a:rPr>
              <a:t>bwysig </a:t>
            </a:r>
            <a:r>
              <a:rPr sz="1800" b="1" dirty="0">
                <a:latin typeface="Comic Sans MS"/>
                <a:cs typeface="Comic Sans MS"/>
              </a:rPr>
              <a:t>i ymarferwyr ail-ymweld</a:t>
            </a:r>
            <a:r>
              <a:rPr sz="1800" b="1" spc="-100" dirty="0">
                <a:latin typeface="Comic Sans MS"/>
                <a:cs typeface="Comic Sans MS"/>
              </a:rPr>
              <a:t> </a:t>
            </a:r>
            <a:r>
              <a:rPr sz="1800" b="1" dirty="0">
                <a:latin typeface="Comic Sans MS"/>
                <a:cs typeface="Comic Sans MS"/>
              </a:rPr>
              <a:t>a  </a:t>
            </a:r>
            <a:r>
              <a:rPr sz="1800" b="1" spc="-5" dirty="0">
                <a:latin typeface="Comic Sans MS"/>
                <a:cs typeface="Comic Sans MS"/>
              </a:rPr>
              <a:t>datblygu’r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a </a:t>
            </a:r>
            <a:r>
              <a:rPr sz="1800" b="1" spc="-5" dirty="0">
                <a:latin typeface="Comic Sans MS"/>
                <a:cs typeface="Comic Sans MS"/>
              </a:rPr>
              <a:t>ddysgwyd </a:t>
            </a:r>
            <a:r>
              <a:rPr sz="1800" b="1" dirty="0">
                <a:latin typeface="Comic Sans MS"/>
                <a:cs typeface="Comic Sans MS"/>
              </a:rPr>
              <a:t>yn y </a:t>
            </a:r>
            <a:r>
              <a:rPr sz="1800" b="1" spc="-5" dirty="0">
                <a:latin typeface="Comic Sans MS"/>
                <a:cs typeface="Comic Sans MS"/>
              </a:rPr>
              <a:t>blynyddoedd</a:t>
            </a:r>
            <a:r>
              <a:rPr sz="1800" b="1" spc="-75" dirty="0">
                <a:latin typeface="Comic Sans MS"/>
                <a:cs typeface="Comic Sans MS"/>
              </a:rPr>
              <a:t> </a:t>
            </a:r>
            <a:r>
              <a:rPr sz="1800" b="1" spc="-5" dirty="0">
                <a:latin typeface="Comic Sans MS"/>
                <a:cs typeface="Comic Sans MS"/>
              </a:rPr>
              <a:t>blaenorol.</a:t>
            </a:r>
            <a:endParaRPr sz="1800" dirty="0">
              <a:latin typeface="Comic Sans MS"/>
              <a:cs typeface="Comic Sans MS"/>
            </a:endParaRPr>
          </a:p>
          <a:p>
            <a:pPr>
              <a:lnSpc>
                <a:spcPct val="100000"/>
              </a:lnSpc>
              <a:spcBef>
                <a:spcPts val="35"/>
              </a:spcBef>
              <a:buFont typeface="Symbol"/>
              <a:buChar char=""/>
            </a:pPr>
            <a:endParaRPr sz="2150" dirty="0">
              <a:latin typeface="Times New Roman"/>
              <a:cs typeface="Times New Roman"/>
            </a:endParaRPr>
          </a:p>
          <a:p>
            <a:pPr marL="396240" marR="5080" indent="-359410">
              <a:lnSpc>
                <a:spcPct val="116100"/>
              </a:lnSpc>
              <a:spcBef>
                <a:spcPts val="5"/>
              </a:spcBef>
              <a:buSzPct val="55555"/>
              <a:buFont typeface="Symbol"/>
              <a:buChar char=""/>
              <a:tabLst>
                <a:tab pos="396240" algn="l"/>
                <a:tab pos="396875" algn="l"/>
              </a:tabLst>
            </a:pPr>
            <a:r>
              <a:rPr sz="1800" b="1" dirty="0">
                <a:latin typeface="Comic Sans MS"/>
                <a:cs typeface="Comic Sans MS"/>
              </a:rPr>
              <a:t>Dylid </a:t>
            </a:r>
            <a:r>
              <a:rPr sz="1800" b="1" spc="-5" dirty="0">
                <a:latin typeface="Comic Sans MS"/>
                <a:cs typeface="Comic Sans MS"/>
              </a:rPr>
              <a:t>defnyddio’r </a:t>
            </a:r>
            <a:r>
              <a:rPr sz="1800" b="1" dirty="0">
                <a:latin typeface="Comic Sans MS"/>
                <a:cs typeface="Comic Sans MS"/>
              </a:rPr>
              <a:t>patrymau </a:t>
            </a:r>
            <a:r>
              <a:rPr sz="1800" b="1" spc="-5" dirty="0">
                <a:latin typeface="Comic Sans MS"/>
                <a:cs typeface="Comic Sans MS"/>
              </a:rPr>
              <a:t>iaith </a:t>
            </a:r>
            <a:r>
              <a:rPr sz="1800" b="1" dirty="0">
                <a:latin typeface="Comic Sans MS"/>
                <a:cs typeface="Comic Sans MS"/>
              </a:rPr>
              <a:t>yma’n achlysurol ac hefyd i hyrwyddo  </a:t>
            </a:r>
            <a:r>
              <a:rPr sz="1800" b="1" spc="-5" dirty="0">
                <a:latin typeface="Comic Sans MS"/>
                <a:cs typeface="Comic Sans MS"/>
              </a:rPr>
              <a:t>defnydd </a:t>
            </a:r>
            <a:r>
              <a:rPr sz="1800" b="1" dirty="0">
                <a:latin typeface="Comic Sans MS"/>
                <a:cs typeface="Comic Sans MS"/>
              </a:rPr>
              <a:t>o’r Gymraeg mewn pynciau</a:t>
            </a:r>
            <a:r>
              <a:rPr sz="1800" b="1" spc="-15" dirty="0">
                <a:latin typeface="Comic Sans MS"/>
                <a:cs typeface="Comic Sans MS"/>
              </a:rPr>
              <a:t> </a:t>
            </a:r>
            <a:r>
              <a:rPr sz="1800" b="1" spc="-5" dirty="0">
                <a:latin typeface="Comic Sans MS"/>
                <a:cs typeface="Comic Sans MS"/>
              </a:rPr>
              <a:t>eraill.</a:t>
            </a:r>
            <a:endParaRPr sz="1800" dirty="0">
              <a:latin typeface="Comic Sans MS"/>
              <a:cs typeface="Comic Sans MS"/>
            </a:endParaRPr>
          </a:p>
        </p:txBody>
      </p:sp>
      <p:sp>
        <p:nvSpPr>
          <p:cNvPr id="103" name="object 103"/>
          <p:cNvSpPr txBox="1">
            <a:spLocks noGrp="1"/>
          </p:cNvSpPr>
          <p:nvPr>
            <p:ph type="title"/>
          </p:nvPr>
        </p:nvSpPr>
        <p:spPr>
          <a:xfrm>
            <a:off x="740157" y="914400"/>
            <a:ext cx="8327643" cy="566181"/>
          </a:xfrm>
          <a:prstGeom prst="rect">
            <a:avLst/>
          </a:prstGeom>
        </p:spPr>
        <p:txBody>
          <a:bodyPr vert="horz" wrap="square" lIns="0" tIns="12065" rIns="0" bIns="0" rtlCol="0">
            <a:spAutoFit/>
          </a:bodyPr>
          <a:lstStyle/>
          <a:p>
            <a:pPr marL="12700" algn="ctr">
              <a:lnSpc>
                <a:spcPct val="100000"/>
              </a:lnSpc>
              <a:spcBef>
                <a:spcPts val="95"/>
              </a:spcBef>
            </a:pPr>
            <a:r>
              <a:rPr sz="3600" dirty="0" err="1">
                <a:latin typeface="+mn-lt"/>
              </a:rPr>
              <a:t>Contin</a:t>
            </a:r>
            <a:r>
              <a:rPr lang="en-US" sz="3600" dirty="0" err="1">
                <a:latin typeface="+mn-lt"/>
              </a:rPr>
              <a:t>w</a:t>
            </a:r>
            <a:r>
              <a:rPr sz="3600" dirty="0" err="1">
                <a:latin typeface="+mn-lt"/>
              </a:rPr>
              <a:t>wm</a:t>
            </a:r>
            <a:r>
              <a:rPr sz="3600" dirty="0">
                <a:latin typeface="+mn-lt"/>
              </a:rPr>
              <a:t> </a:t>
            </a:r>
            <a:r>
              <a:rPr sz="3600" dirty="0" err="1">
                <a:latin typeface="+mn-lt"/>
              </a:rPr>
              <a:t>Patrymau</a:t>
            </a:r>
            <a:r>
              <a:rPr sz="3600" dirty="0">
                <a:latin typeface="+mn-lt"/>
              </a:rPr>
              <a:t> </a:t>
            </a:r>
            <a:r>
              <a:rPr sz="3600" dirty="0" err="1">
                <a:latin typeface="+mn-lt"/>
              </a:rPr>
              <a:t>Iaith</a:t>
            </a:r>
            <a:endParaRPr sz="3600" dirty="0">
              <a:latin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14</a:t>
            </a:r>
            <a:endParaRPr sz="1000">
              <a:latin typeface="Times New Roman"/>
              <a:cs typeface="Times New Roman"/>
            </a:endParaRPr>
          </a:p>
        </p:txBody>
      </p:sp>
      <p:sp>
        <p:nvSpPr>
          <p:cNvPr id="3" name="object 3"/>
          <p:cNvSpPr/>
          <p:nvPr/>
        </p:nvSpPr>
        <p:spPr>
          <a:xfrm>
            <a:off x="215645" y="215645"/>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04800" y="304800"/>
            <a:ext cx="9448800" cy="6663363"/>
          </a:xfrm>
          <a:prstGeom prst="rect">
            <a:avLst/>
          </a:prstGeom>
        </p:spPr>
        <p:txBody>
          <a:bodyPr vert="horz" wrap="square" lIns="0" tIns="35560" rIns="0" bIns="0" rtlCol="0">
            <a:spAutoFit/>
          </a:bodyPr>
          <a:lstStyle/>
          <a:p>
            <a:pPr marL="203835" indent="-191135">
              <a:lnSpc>
                <a:spcPct val="100000"/>
              </a:lnSpc>
              <a:spcBef>
                <a:spcPts val="280"/>
              </a:spcBef>
              <a:buChar char="▪"/>
              <a:tabLst>
                <a:tab pos="204470" algn="l"/>
              </a:tabLst>
            </a:pPr>
            <a:r>
              <a:rPr sz="1400" b="1" spc="-5" dirty="0">
                <a:latin typeface="Comic Sans MS"/>
                <a:cs typeface="Comic Sans MS"/>
              </a:rPr>
              <a:t>How are you</a:t>
            </a:r>
            <a:r>
              <a:rPr sz="1400" b="1" dirty="0">
                <a:latin typeface="Comic Sans MS"/>
                <a:cs typeface="Comic Sans MS"/>
              </a:rPr>
              <a:t> </a:t>
            </a:r>
            <a:r>
              <a:rPr sz="1400" b="1" spc="-10" dirty="0">
                <a:latin typeface="Comic Sans MS"/>
                <a:cs typeface="Comic Sans MS"/>
              </a:rPr>
              <a:t>feeling?</a:t>
            </a:r>
            <a:endParaRPr lang="en-GB" sz="1400" b="1" spc="-10" dirty="0">
              <a:latin typeface="Comic Sans MS"/>
              <a:cs typeface="Comic Sans MS"/>
            </a:endParaRPr>
          </a:p>
          <a:p>
            <a:pPr marL="203835" indent="-191135">
              <a:lnSpc>
                <a:spcPct val="100000"/>
              </a:lnSpc>
              <a:spcBef>
                <a:spcPts val="280"/>
              </a:spcBef>
              <a:buChar char="▪"/>
              <a:tabLst>
                <a:tab pos="204470" algn="l"/>
              </a:tabLst>
            </a:pPr>
            <a:r>
              <a:rPr lang="en-GB" sz="1400" b="1" spc="-10" dirty="0" err="1">
                <a:solidFill>
                  <a:srgbClr val="FF0000"/>
                </a:solidFill>
                <a:latin typeface="Comic Sans MS"/>
                <a:cs typeface="Comic Sans MS"/>
              </a:rPr>
              <a:t>Sut</a:t>
            </a:r>
            <a:r>
              <a:rPr lang="en-GB" sz="1400" b="1" spc="-10" dirty="0">
                <a:solidFill>
                  <a:srgbClr val="FF0000"/>
                </a:solidFill>
                <a:latin typeface="Comic Sans MS"/>
                <a:cs typeface="Comic Sans MS"/>
              </a:rPr>
              <a:t> </a:t>
            </a:r>
            <a:r>
              <a:rPr lang="en-GB" sz="1400" b="1" spc="-10" dirty="0" err="1">
                <a:solidFill>
                  <a:srgbClr val="FF0000"/>
                </a:solidFill>
                <a:latin typeface="Comic Sans MS"/>
                <a:cs typeface="Comic Sans MS"/>
              </a:rPr>
              <a:t>wyt</a:t>
            </a:r>
            <a:r>
              <a:rPr lang="en-GB" sz="1400" b="1" spc="-10" dirty="0">
                <a:solidFill>
                  <a:srgbClr val="FF0000"/>
                </a:solidFill>
                <a:latin typeface="Comic Sans MS"/>
                <a:cs typeface="Comic Sans MS"/>
              </a:rPr>
              <a:t> </a:t>
            </a:r>
            <a:r>
              <a:rPr lang="en-GB" sz="1400" b="1" spc="-10" dirty="0" err="1">
                <a:solidFill>
                  <a:srgbClr val="FF0000"/>
                </a:solidFill>
                <a:latin typeface="Comic Sans MS"/>
                <a:cs typeface="Comic Sans MS"/>
              </a:rPr>
              <a:t>ti’n</a:t>
            </a:r>
            <a:r>
              <a:rPr lang="en-GB" sz="1400" b="1" spc="-10" dirty="0">
                <a:solidFill>
                  <a:srgbClr val="FF0000"/>
                </a:solidFill>
                <a:latin typeface="Comic Sans MS"/>
                <a:cs typeface="Comic Sans MS"/>
              </a:rPr>
              <a:t> </a:t>
            </a:r>
            <a:r>
              <a:rPr lang="en-GB" sz="1400" b="1" spc="-10" dirty="0" err="1">
                <a:solidFill>
                  <a:srgbClr val="FF0000"/>
                </a:solidFill>
                <a:latin typeface="Comic Sans MS"/>
                <a:cs typeface="Comic Sans MS"/>
              </a:rPr>
              <a:t>teimlo</a:t>
            </a:r>
            <a:r>
              <a:rPr lang="en-GB" sz="1400" b="1" spc="-10" dirty="0">
                <a:solidFill>
                  <a:srgbClr val="FF0000"/>
                </a:solidFill>
                <a:latin typeface="Comic Sans MS"/>
                <a:cs typeface="Comic Sans MS"/>
              </a:rPr>
              <a:t>?</a:t>
            </a:r>
            <a:endParaRPr lang="en-GB" sz="1400" dirty="0">
              <a:latin typeface="Comic Sans MS"/>
              <a:cs typeface="Comic Sans MS"/>
            </a:endParaRPr>
          </a:p>
          <a:p>
            <a:pPr marL="203835" indent="-191135">
              <a:lnSpc>
                <a:spcPct val="100000"/>
              </a:lnSpc>
              <a:spcBef>
                <a:spcPts val="280"/>
              </a:spcBef>
              <a:buChar char="▪"/>
              <a:tabLst>
                <a:tab pos="204470" algn="l"/>
              </a:tabLst>
            </a:pPr>
            <a:endParaRPr lang="en-GB" sz="1400" b="1" spc="-5" dirty="0">
              <a:latin typeface="Comic Sans MS"/>
              <a:cs typeface="Comic Sans MS"/>
            </a:endParaRPr>
          </a:p>
          <a:p>
            <a:pPr marL="203835" indent="-191135">
              <a:lnSpc>
                <a:spcPct val="100000"/>
              </a:lnSpc>
              <a:spcBef>
                <a:spcPts val="280"/>
              </a:spcBef>
              <a:buChar char="▪"/>
              <a:tabLst>
                <a:tab pos="204470" algn="l"/>
              </a:tabLst>
            </a:pPr>
            <a:r>
              <a:rPr sz="1400" b="1" spc="-5" dirty="0">
                <a:latin typeface="Comic Sans MS"/>
                <a:cs typeface="Comic Sans MS"/>
              </a:rPr>
              <a:t>I am </a:t>
            </a:r>
            <a:r>
              <a:rPr sz="1450" i="1" spc="-25" dirty="0">
                <a:latin typeface="Comic Sans MS"/>
                <a:cs typeface="Comic Sans MS"/>
              </a:rPr>
              <a:t>[feeling] </a:t>
            </a:r>
            <a:r>
              <a:rPr sz="1400" b="1" spc="-10" dirty="0">
                <a:latin typeface="Comic Sans MS"/>
                <a:cs typeface="Comic Sans MS"/>
              </a:rPr>
              <a:t>because</a:t>
            </a:r>
            <a:r>
              <a:rPr sz="1400" b="1" spc="-190" dirty="0">
                <a:latin typeface="Comic Sans MS"/>
                <a:cs typeface="Comic Sans MS"/>
              </a:rPr>
              <a:t> </a:t>
            </a:r>
            <a:r>
              <a:rPr sz="1450" i="1" spc="-30" dirty="0">
                <a:latin typeface="Comic Sans MS"/>
                <a:cs typeface="Comic Sans MS"/>
              </a:rPr>
              <a:t>[reason]</a:t>
            </a:r>
            <a:endParaRPr lang="en-GB" sz="1450" i="1" spc="-30" dirty="0">
              <a:latin typeface="Comic Sans MS"/>
              <a:cs typeface="Comic Sans MS"/>
            </a:endParaRPr>
          </a:p>
          <a:p>
            <a:pPr marL="203835" indent="-191135">
              <a:lnSpc>
                <a:spcPct val="100000"/>
              </a:lnSpc>
              <a:spcBef>
                <a:spcPts val="280"/>
              </a:spcBef>
              <a:buChar char="▪"/>
              <a:tabLst>
                <a:tab pos="204470" algn="l"/>
              </a:tabLst>
            </a:pPr>
            <a:r>
              <a:rPr lang="en-GB" sz="1450" b="1" i="1" spc="-30" dirty="0" err="1">
                <a:solidFill>
                  <a:srgbClr val="FF0000"/>
                </a:solidFill>
                <a:latin typeface="Comic Sans MS"/>
                <a:cs typeface="Comic Sans MS"/>
              </a:rPr>
              <a:t>Dw</a:t>
            </a:r>
            <a:r>
              <a:rPr lang="en-GB" sz="1450" b="1" i="1" spc="-30" dirty="0">
                <a:solidFill>
                  <a:srgbClr val="FF0000"/>
                </a:solidFill>
                <a:latin typeface="Comic Sans MS"/>
                <a:cs typeface="Comic Sans MS"/>
              </a:rPr>
              <a:t>  </a:t>
            </a:r>
            <a:r>
              <a:rPr lang="en-GB" sz="1450" b="1" i="1" spc="-30" dirty="0" err="1">
                <a:solidFill>
                  <a:srgbClr val="FF0000"/>
                </a:solidFill>
                <a:latin typeface="Comic Sans MS"/>
                <a:cs typeface="Comic Sans MS"/>
              </a:rPr>
              <a:t>i’n</a:t>
            </a:r>
            <a:r>
              <a:rPr lang="en-GB" sz="1450" b="1" i="1" spc="-30" dirty="0">
                <a:solidFill>
                  <a:srgbClr val="FF0000"/>
                </a:solidFill>
                <a:latin typeface="Comic Sans MS"/>
                <a:cs typeface="Comic Sans MS"/>
              </a:rPr>
              <a:t> [</a:t>
            </a:r>
            <a:r>
              <a:rPr lang="en-GB" sz="1450" i="1" spc="-30" dirty="0">
                <a:solidFill>
                  <a:srgbClr val="FF0000"/>
                </a:solidFill>
                <a:latin typeface="Comic Sans MS"/>
                <a:cs typeface="Comic Sans MS"/>
              </a:rPr>
              <a:t>feeling</a:t>
            </a:r>
            <a:r>
              <a:rPr lang="en-GB" sz="1450" b="1" i="1" spc="-30" dirty="0">
                <a:solidFill>
                  <a:srgbClr val="FF0000"/>
                </a:solidFill>
                <a:latin typeface="Comic Sans MS"/>
                <a:cs typeface="Comic Sans MS"/>
              </a:rPr>
              <a:t>] </a:t>
            </a:r>
            <a:r>
              <a:rPr lang="en-GB" sz="1450" b="1" i="1" spc="-30" dirty="0" err="1">
                <a:solidFill>
                  <a:srgbClr val="FF0000"/>
                </a:solidFill>
                <a:latin typeface="Comic Sans MS"/>
                <a:cs typeface="Comic Sans MS"/>
              </a:rPr>
              <a:t>achos</a:t>
            </a:r>
            <a:r>
              <a:rPr lang="en-GB" sz="1450" b="1" i="1" spc="-30" dirty="0">
                <a:solidFill>
                  <a:srgbClr val="FF0000"/>
                </a:solidFill>
                <a:latin typeface="Comic Sans MS"/>
                <a:cs typeface="Comic Sans MS"/>
              </a:rPr>
              <a:t> [</a:t>
            </a:r>
            <a:r>
              <a:rPr lang="en-GB" sz="1450" i="1" spc="-30" dirty="0">
                <a:solidFill>
                  <a:srgbClr val="FF0000"/>
                </a:solidFill>
                <a:latin typeface="Comic Sans MS"/>
                <a:cs typeface="Comic Sans MS"/>
              </a:rPr>
              <a:t>reason</a:t>
            </a:r>
            <a:r>
              <a:rPr lang="en-GB" sz="1450" b="1" i="1" spc="-30" dirty="0">
                <a:solidFill>
                  <a:srgbClr val="FF0000"/>
                </a:solidFill>
                <a:latin typeface="Comic Sans MS"/>
                <a:cs typeface="Comic Sans MS"/>
              </a:rPr>
              <a:t>]</a:t>
            </a:r>
          </a:p>
          <a:p>
            <a:pPr marL="203835" indent="-191135">
              <a:lnSpc>
                <a:spcPct val="100000"/>
              </a:lnSpc>
              <a:spcBef>
                <a:spcPts val="280"/>
              </a:spcBef>
              <a:buChar char="▪"/>
              <a:tabLst>
                <a:tab pos="204470" algn="l"/>
              </a:tabLst>
            </a:pPr>
            <a:endParaRPr lang="en-GB" sz="1400" b="1" spc="-5" dirty="0">
              <a:latin typeface="Comic Sans MS"/>
              <a:cs typeface="Comic Sans MS"/>
            </a:endParaRPr>
          </a:p>
          <a:p>
            <a:pPr marL="203835" indent="-191135">
              <a:lnSpc>
                <a:spcPct val="100000"/>
              </a:lnSpc>
              <a:spcBef>
                <a:spcPts val="280"/>
              </a:spcBef>
              <a:buChar char="▪"/>
              <a:tabLst>
                <a:tab pos="204470" algn="l"/>
              </a:tabLst>
            </a:pPr>
            <a:r>
              <a:rPr sz="1400" b="1" spc="-5" dirty="0">
                <a:latin typeface="Comic Sans MS"/>
                <a:cs typeface="Comic Sans MS"/>
              </a:rPr>
              <a:t>Where do you</a:t>
            </a:r>
            <a:r>
              <a:rPr sz="1400" b="1" spc="5" dirty="0">
                <a:latin typeface="Comic Sans MS"/>
                <a:cs typeface="Comic Sans MS"/>
              </a:rPr>
              <a:t> </a:t>
            </a:r>
            <a:r>
              <a:rPr sz="1400" b="1" spc="-5" dirty="0">
                <a:latin typeface="Comic Sans MS"/>
                <a:cs typeface="Comic Sans MS"/>
              </a:rPr>
              <a:t>live?</a:t>
            </a:r>
            <a:endParaRPr lang="en-GB" sz="1400" b="1" spc="-5" dirty="0">
              <a:latin typeface="Comic Sans MS"/>
              <a:cs typeface="Comic Sans MS"/>
            </a:endParaRPr>
          </a:p>
          <a:p>
            <a:pPr marL="203835" indent="-191135">
              <a:lnSpc>
                <a:spcPct val="100000"/>
              </a:lnSpc>
              <a:spcBef>
                <a:spcPts val="280"/>
              </a:spcBef>
              <a:buChar char="▪"/>
              <a:tabLst>
                <a:tab pos="204470" algn="l"/>
              </a:tabLst>
            </a:pPr>
            <a:r>
              <a:rPr lang="en-GB" sz="1400" b="1" spc="-5" dirty="0" err="1">
                <a:solidFill>
                  <a:srgbClr val="FF0000"/>
                </a:solidFill>
                <a:latin typeface="Comic Sans MS"/>
                <a:cs typeface="Comic Sans MS"/>
              </a:rPr>
              <a:t>Ble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rwyt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byw</a:t>
            </a:r>
            <a:r>
              <a:rPr lang="en-GB" sz="1400" b="1" spc="-5" dirty="0">
                <a:solidFill>
                  <a:srgbClr val="FF0000"/>
                </a:solidFill>
                <a:latin typeface="Comic Sans MS"/>
                <a:cs typeface="Comic Sans MS"/>
              </a:rPr>
              <a:t>?</a:t>
            </a:r>
          </a:p>
          <a:p>
            <a:pPr marL="203835" indent="-191135">
              <a:lnSpc>
                <a:spcPct val="100000"/>
              </a:lnSpc>
              <a:spcBef>
                <a:spcPts val="280"/>
              </a:spcBef>
              <a:buChar char="▪"/>
              <a:tabLst>
                <a:tab pos="204470" algn="l"/>
              </a:tabLst>
            </a:pPr>
            <a:endParaRPr lang="en-GB" sz="1400" b="1" spc="-5" dirty="0">
              <a:latin typeface="Comic Sans MS"/>
              <a:cs typeface="Comic Sans MS"/>
            </a:endParaRPr>
          </a:p>
          <a:p>
            <a:pPr marL="203835" indent="-191135">
              <a:lnSpc>
                <a:spcPct val="100000"/>
              </a:lnSpc>
              <a:spcBef>
                <a:spcPts val="280"/>
              </a:spcBef>
              <a:buChar char="▪"/>
              <a:tabLst>
                <a:tab pos="204470" algn="l"/>
              </a:tabLst>
            </a:pPr>
            <a:r>
              <a:rPr sz="1400" b="1" spc="-5" dirty="0">
                <a:latin typeface="Comic Sans MS"/>
                <a:cs typeface="Comic Sans MS"/>
              </a:rPr>
              <a:t>I live in* </a:t>
            </a:r>
            <a:r>
              <a:rPr sz="1450" i="1" spc="-25" dirty="0">
                <a:latin typeface="Comic Sans MS"/>
                <a:cs typeface="Comic Sans MS"/>
              </a:rPr>
              <a:t>[place] </a:t>
            </a:r>
            <a:r>
              <a:rPr sz="1400" b="1" spc="-5" dirty="0">
                <a:latin typeface="Comic Sans MS"/>
                <a:cs typeface="Comic Sans MS"/>
              </a:rPr>
              <a:t>in a </a:t>
            </a:r>
            <a:r>
              <a:rPr sz="1450" i="1" spc="-35" dirty="0">
                <a:latin typeface="Comic Sans MS"/>
                <a:cs typeface="Comic Sans MS"/>
              </a:rPr>
              <a:t>[house </a:t>
            </a:r>
            <a:r>
              <a:rPr sz="1450" i="1" spc="-30" dirty="0">
                <a:latin typeface="Comic Sans MS"/>
                <a:cs typeface="Comic Sans MS"/>
              </a:rPr>
              <a:t>type] </a:t>
            </a:r>
            <a:r>
              <a:rPr sz="1400" b="1" spc="-5" dirty="0">
                <a:latin typeface="Comic Sans MS"/>
                <a:cs typeface="Comic Sans MS"/>
              </a:rPr>
              <a:t>with </a:t>
            </a:r>
            <a:r>
              <a:rPr sz="1450" i="1" spc="-30" dirty="0">
                <a:latin typeface="Comic Sans MS"/>
                <a:cs typeface="Comic Sans MS"/>
              </a:rPr>
              <a:t>[Sam/pet] </a:t>
            </a:r>
            <a:r>
              <a:rPr sz="1400" b="1" spc="-5" dirty="0">
                <a:latin typeface="Comic Sans MS"/>
                <a:cs typeface="Comic Sans MS"/>
              </a:rPr>
              <a:t>called</a:t>
            </a:r>
            <a:r>
              <a:rPr sz="1400" b="1" spc="240" dirty="0">
                <a:latin typeface="Comic Sans MS"/>
                <a:cs typeface="Comic Sans MS"/>
              </a:rPr>
              <a:t> </a:t>
            </a:r>
            <a:r>
              <a:rPr sz="1450" i="1" spc="-25" dirty="0">
                <a:latin typeface="Comic Sans MS"/>
                <a:cs typeface="Comic Sans MS"/>
              </a:rPr>
              <a:t>[name]</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280"/>
              </a:spcBef>
              <a:buChar char="▪"/>
              <a:tabLst>
                <a:tab pos="204470" algn="l"/>
              </a:tabLst>
            </a:pPr>
            <a:r>
              <a:rPr lang="en-GB" sz="1400" b="1" spc="-25" dirty="0" err="1">
                <a:solidFill>
                  <a:srgbClr val="FF0000"/>
                </a:solidFill>
                <a:latin typeface="Comic Sans MS"/>
                <a:cs typeface="Comic Sans MS"/>
              </a:rPr>
              <a:t>Dw</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i’n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byw</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yn</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place</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mewn</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house type</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gyda</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Sam/pet</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o’r</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enw</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name</a:t>
            </a:r>
            <a:r>
              <a:rPr lang="en-GB" sz="1400" b="1" spc="-25" dirty="0">
                <a:solidFill>
                  <a:srgbClr val="FF0000"/>
                </a:solidFill>
                <a:latin typeface="Comic Sans MS"/>
                <a:cs typeface="Comic Sans MS"/>
              </a:rPr>
              <a:t>].</a:t>
            </a:r>
          </a:p>
          <a:p>
            <a:pPr marL="203835" indent="-191135">
              <a:lnSpc>
                <a:spcPct val="100000"/>
              </a:lnSpc>
              <a:spcBef>
                <a:spcPts val="280"/>
              </a:spcBef>
              <a:buChar char="▪"/>
              <a:tabLst>
                <a:tab pos="204470" algn="l"/>
              </a:tabLst>
            </a:pPr>
            <a:endParaRPr lang="en-GB" sz="1400" b="1" spc="-25" dirty="0">
              <a:solidFill>
                <a:srgbClr val="FF0000"/>
              </a:solidFill>
              <a:latin typeface="Comic Sans MS"/>
              <a:cs typeface="Comic Sans MS"/>
            </a:endParaRPr>
          </a:p>
          <a:p>
            <a:pPr marL="203835" indent="-191135">
              <a:lnSpc>
                <a:spcPct val="100000"/>
              </a:lnSpc>
              <a:spcBef>
                <a:spcPts val="280"/>
              </a:spcBef>
              <a:buChar char="▪"/>
              <a:tabLst>
                <a:tab pos="204470" algn="l"/>
              </a:tabLst>
            </a:pPr>
            <a:r>
              <a:rPr sz="1400" b="1" spc="-5" dirty="0">
                <a:latin typeface="Comic Sans MS"/>
                <a:cs typeface="Comic Sans MS"/>
              </a:rPr>
              <a:t>Do you live in a </a:t>
            </a:r>
            <a:r>
              <a:rPr sz="1450" i="1" spc="-35" dirty="0">
                <a:latin typeface="Comic Sans MS"/>
                <a:cs typeface="Comic Sans MS"/>
              </a:rPr>
              <a:t>[house</a:t>
            </a:r>
            <a:r>
              <a:rPr sz="1450" i="1" spc="-5" dirty="0">
                <a:latin typeface="Comic Sans MS"/>
                <a:cs typeface="Comic Sans MS"/>
              </a:rPr>
              <a:t> </a:t>
            </a:r>
            <a:r>
              <a:rPr sz="1450" i="1" spc="-25" dirty="0">
                <a:latin typeface="Comic Sans MS"/>
                <a:cs typeface="Comic Sans MS"/>
              </a:rPr>
              <a:t>type]</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280"/>
              </a:spcBef>
              <a:buChar char="▪"/>
              <a:tabLst>
                <a:tab pos="204470" algn="l"/>
              </a:tabLst>
            </a:pPr>
            <a:r>
              <a:rPr lang="en-GB" sz="1400" b="1" spc="-25" dirty="0" err="1">
                <a:solidFill>
                  <a:srgbClr val="FF0000"/>
                </a:solidFill>
                <a:latin typeface="Comic Sans MS"/>
                <a:cs typeface="Comic Sans MS"/>
              </a:rPr>
              <a:t>Wyt</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ti’n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bwy</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mewn</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house type</a:t>
            </a:r>
            <a:r>
              <a:rPr lang="en-GB" sz="1400" b="1" spc="-25" dirty="0">
                <a:solidFill>
                  <a:srgbClr val="FF0000"/>
                </a:solidFill>
                <a:latin typeface="Comic Sans MS"/>
                <a:cs typeface="Comic Sans MS"/>
              </a:rPr>
              <a:t>]?</a:t>
            </a:r>
          </a:p>
          <a:p>
            <a:pPr marL="203835" indent="-191135">
              <a:lnSpc>
                <a:spcPct val="100000"/>
              </a:lnSpc>
              <a:spcBef>
                <a:spcPts val="280"/>
              </a:spcBef>
              <a:buChar char="▪"/>
              <a:tabLst>
                <a:tab pos="204470" algn="l"/>
              </a:tabLst>
            </a:pPr>
            <a:endParaRPr lang="en-GB" sz="1400" b="1" i="1" spc="-25" dirty="0">
              <a:solidFill>
                <a:srgbClr val="FF0000"/>
              </a:solidFill>
              <a:latin typeface="Comic Sans MS"/>
              <a:cs typeface="Comic Sans MS"/>
            </a:endParaRPr>
          </a:p>
          <a:p>
            <a:pPr marL="203835" indent="-191135">
              <a:lnSpc>
                <a:spcPct val="100000"/>
              </a:lnSpc>
              <a:spcBef>
                <a:spcPts val="280"/>
              </a:spcBef>
              <a:buChar char="▪"/>
              <a:tabLst>
                <a:tab pos="204470" algn="l"/>
              </a:tabLst>
            </a:pPr>
            <a:r>
              <a:rPr sz="1450" i="1" spc="-30" dirty="0">
                <a:latin typeface="Comic Sans MS"/>
                <a:cs typeface="Comic Sans MS"/>
              </a:rPr>
              <a:t>[Sam] </a:t>
            </a:r>
            <a:r>
              <a:rPr sz="1400" b="1" spc="-5" dirty="0">
                <a:latin typeface="Comic Sans MS"/>
                <a:cs typeface="Comic Sans MS"/>
              </a:rPr>
              <a:t>lives in* a </a:t>
            </a:r>
            <a:r>
              <a:rPr sz="1450" i="1" spc="-30" dirty="0">
                <a:latin typeface="Comic Sans MS"/>
                <a:cs typeface="Comic Sans MS"/>
              </a:rPr>
              <a:t>[house</a:t>
            </a:r>
            <a:r>
              <a:rPr sz="1450" i="1" spc="-200" dirty="0">
                <a:latin typeface="Comic Sans MS"/>
                <a:cs typeface="Comic Sans MS"/>
              </a:rPr>
              <a:t> </a:t>
            </a:r>
            <a:r>
              <a:rPr sz="1450" i="1" spc="-25" dirty="0">
                <a:latin typeface="Comic Sans MS"/>
                <a:cs typeface="Comic Sans MS"/>
              </a:rPr>
              <a:t>type].</a:t>
            </a:r>
            <a:endParaRPr lang="en-GB" sz="1450" i="1" spc="-25" dirty="0">
              <a:latin typeface="Comic Sans MS"/>
              <a:cs typeface="Comic Sans MS"/>
            </a:endParaRPr>
          </a:p>
          <a:p>
            <a:pPr marL="203835" indent="-191135">
              <a:lnSpc>
                <a:spcPct val="100000"/>
              </a:lnSpc>
              <a:spcBef>
                <a:spcPts val="280"/>
              </a:spcBef>
              <a:buChar char="▪"/>
              <a:tabLst>
                <a:tab pos="204470" algn="l"/>
              </a:tabLst>
            </a:pPr>
            <a:r>
              <a:rPr lang="en-GB" sz="1450" b="1" i="1" spc="-25" dirty="0">
                <a:solidFill>
                  <a:srgbClr val="FF0000"/>
                </a:solidFill>
                <a:latin typeface="Comic Sans MS"/>
                <a:cs typeface="Comic Sans MS"/>
              </a:rPr>
              <a:t>Mae</a:t>
            </a:r>
            <a:r>
              <a:rPr lang="en-GB" sz="1450" i="1" spc="-25" dirty="0">
                <a:solidFill>
                  <a:srgbClr val="FF0000"/>
                </a:solidFill>
                <a:latin typeface="Comic Sans MS"/>
                <a:cs typeface="Comic Sans MS"/>
              </a:rPr>
              <a:t> [Sam] </a:t>
            </a:r>
            <a:r>
              <a:rPr lang="en-GB" sz="1450" b="1" i="1" spc="-25" dirty="0" err="1">
                <a:solidFill>
                  <a:srgbClr val="FF0000"/>
                </a:solidFill>
                <a:latin typeface="Comic Sans MS"/>
                <a:cs typeface="Comic Sans MS"/>
              </a:rPr>
              <a:t>yn</a:t>
            </a:r>
            <a:r>
              <a:rPr lang="en-GB" sz="1450" b="1" i="1" spc="-25" dirty="0">
                <a:solidFill>
                  <a:srgbClr val="FF0000"/>
                </a:solidFill>
                <a:latin typeface="Comic Sans MS"/>
                <a:cs typeface="Comic Sans MS"/>
              </a:rPr>
              <a:t> </a:t>
            </a:r>
            <a:r>
              <a:rPr lang="en-GB" sz="1450" b="1" i="1" spc="-25" dirty="0" err="1">
                <a:solidFill>
                  <a:srgbClr val="FF0000"/>
                </a:solidFill>
                <a:latin typeface="Comic Sans MS"/>
                <a:cs typeface="Comic Sans MS"/>
              </a:rPr>
              <a:t>byw</a:t>
            </a:r>
            <a:r>
              <a:rPr lang="en-GB" sz="1450" b="1" i="1" spc="-25" dirty="0">
                <a:solidFill>
                  <a:srgbClr val="FF0000"/>
                </a:solidFill>
                <a:latin typeface="Comic Sans MS"/>
                <a:cs typeface="Comic Sans MS"/>
              </a:rPr>
              <a:t> </a:t>
            </a:r>
            <a:r>
              <a:rPr lang="en-GB" sz="1450" b="1" i="1" spc="-25" dirty="0" err="1">
                <a:solidFill>
                  <a:srgbClr val="FF0000"/>
                </a:solidFill>
                <a:latin typeface="Comic Sans MS"/>
                <a:cs typeface="Comic Sans MS"/>
              </a:rPr>
              <a:t>mewn</a:t>
            </a:r>
            <a:r>
              <a:rPr lang="en-GB" sz="1450" b="1" i="1" spc="-25" dirty="0">
                <a:solidFill>
                  <a:srgbClr val="FF0000"/>
                </a:solidFill>
                <a:latin typeface="Comic Sans MS"/>
                <a:cs typeface="Comic Sans MS"/>
              </a:rPr>
              <a:t> </a:t>
            </a:r>
            <a:r>
              <a:rPr lang="en-GB" sz="1450" i="1" spc="-25" dirty="0">
                <a:solidFill>
                  <a:srgbClr val="FF0000"/>
                </a:solidFill>
                <a:latin typeface="Comic Sans MS"/>
                <a:cs typeface="Comic Sans MS"/>
              </a:rPr>
              <a:t>[house type].</a:t>
            </a:r>
          </a:p>
          <a:p>
            <a:pPr marL="203835" indent="-191135">
              <a:lnSpc>
                <a:spcPct val="100000"/>
              </a:lnSpc>
              <a:spcBef>
                <a:spcPts val="280"/>
              </a:spcBef>
              <a:buChar char="▪"/>
              <a:tabLst>
                <a:tab pos="204470" algn="l"/>
              </a:tabLst>
            </a:pPr>
            <a:endParaRPr lang="en-GB" sz="1450" b="1" i="1" spc="-25" dirty="0">
              <a:solidFill>
                <a:srgbClr val="FF0000"/>
              </a:solidFill>
              <a:latin typeface="Comic Sans MS"/>
              <a:cs typeface="Comic Sans MS"/>
            </a:endParaRPr>
          </a:p>
          <a:p>
            <a:pPr marL="203835" indent="-191135">
              <a:lnSpc>
                <a:spcPct val="100000"/>
              </a:lnSpc>
              <a:spcBef>
                <a:spcPts val="280"/>
              </a:spcBef>
              <a:buChar char="▪"/>
              <a:tabLst>
                <a:tab pos="204470" algn="l"/>
              </a:tabLst>
            </a:pPr>
            <a:r>
              <a:rPr sz="1400" b="1" spc="-5" dirty="0">
                <a:latin typeface="Comic Sans MS"/>
                <a:cs typeface="Comic Sans MS"/>
              </a:rPr>
              <a:t>Is there a </a:t>
            </a:r>
            <a:r>
              <a:rPr sz="1450" i="1" spc="-25" dirty="0">
                <a:latin typeface="Comic Sans MS"/>
                <a:cs typeface="Comic Sans MS"/>
              </a:rPr>
              <a:t>[noun] </a:t>
            </a:r>
            <a:r>
              <a:rPr sz="1400" b="1" spc="-5" dirty="0">
                <a:latin typeface="Comic Sans MS"/>
                <a:cs typeface="Comic Sans MS"/>
              </a:rPr>
              <a:t>in* </a:t>
            </a:r>
            <a:r>
              <a:rPr sz="1450" i="1" spc="-30" dirty="0">
                <a:latin typeface="Comic Sans MS"/>
                <a:cs typeface="Comic Sans MS"/>
              </a:rPr>
              <a:t>[room of the </a:t>
            </a:r>
            <a:r>
              <a:rPr sz="1450" i="1" spc="-25" dirty="0">
                <a:latin typeface="Comic Sans MS"/>
                <a:cs typeface="Comic Sans MS"/>
              </a:rPr>
              <a:t>house]</a:t>
            </a:r>
            <a:r>
              <a:rPr sz="1400" b="1" spc="-25" dirty="0">
                <a:latin typeface="Comic Sans MS"/>
                <a:cs typeface="Comic Sans MS"/>
              </a:rPr>
              <a:t>?</a:t>
            </a:r>
            <a:r>
              <a:rPr sz="1400" b="1" spc="-165"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203835" indent="-191135">
              <a:lnSpc>
                <a:spcPct val="100000"/>
              </a:lnSpc>
              <a:spcBef>
                <a:spcPts val="280"/>
              </a:spcBef>
              <a:buChar char="▪"/>
              <a:tabLst>
                <a:tab pos="204470" algn="l"/>
              </a:tabLst>
            </a:pPr>
            <a:r>
              <a:rPr lang="en-GB" sz="1400" b="1" spc="-5" dirty="0" err="1">
                <a:solidFill>
                  <a:srgbClr val="FF0000"/>
                </a:solidFill>
                <a:latin typeface="Comic Sans MS"/>
                <a:cs typeface="Comic Sans MS"/>
              </a:rPr>
              <a:t>Oes</a:t>
            </a:r>
            <a:r>
              <a:rPr lang="en-GB" sz="1400" b="1" spc="-5" dirty="0">
                <a:solidFill>
                  <a:srgbClr val="FF0000"/>
                </a:solidFill>
                <a:latin typeface="Comic Sans MS"/>
                <a:cs typeface="Comic Sans MS"/>
              </a:rPr>
              <a:t> [</a:t>
            </a:r>
            <a:r>
              <a:rPr lang="en-GB" sz="1400" spc="-5" dirty="0">
                <a:solidFill>
                  <a:srgbClr val="FF0000"/>
                </a:solidFill>
                <a:latin typeface="Comic Sans MS"/>
                <a:cs typeface="Comic Sans MS"/>
              </a:rPr>
              <a:t>noun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spc="-5" dirty="0">
                <a:solidFill>
                  <a:srgbClr val="FF0000"/>
                </a:solidFill>
                <a:latin typeface="Comic Sans MS"/>
                <a:cs typeface="Comic Sans MS"/>
              </a:rPr>
              <a:t>room of house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Oes</a:t>
            </a:r>
            <a:r>
              <a:rPr lang="en-GB" sz="1400" b="1" spc="-5" dirty="0">
                <a:solidFill>
                  <a:srgbClr val="FF0000"/>
                </a:solidFill>
                <a:latin typeface="Comic Sans MS"/>
                <a:cs typeface="Comic Sans MS"/>
              </a:rPr>
              <a:t>/nag </a:t>
            </a:r>
            <a:r>
              <a:rPr lang="en-GB" sz="1400" b="1" spc="-5" dirty="0" err="1">
                <a:solidFill>
                  <a:srgbClr val="FF0000"/>
                </a:solidFill>
                <a:latin typeface="Comic Sans MS"/>
                <a:cs typeface="Comic Sans MS"/>
              </a:rPr>
              <a:t>oes</a:t>
            </a:r>
            <a:endParaRPr lang="en-GB" sz="1400" b="1" spc="-5" dirty="0">
              <a:solidFill>
                <a:srgbClr val="FF0000"/>
              </a:solidFill>
              <a:latin typeface="Comic Sans MS"/>
              <a:cs typeface="Comic Sans MS"/>
            </a:endParaRPr>
          </a:p>
          <a:p>
            <a:pPr marL="203835" indent="-191135">
              <a:lnSpc>
                <a:spcPct val="100000"/>
              </a:lnSpc>
              <a:spcBef>
                <a:spcPts val="280"/>
              </a:spcBef>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280"/>
              </a:spcBef>
              <a:buChar char="▪"/>
              <a:tabLst>
                <a:tab pos="204470" algn="l"/>
              </a:tabLst>
            </a:pPr>
            <a:r>
              <a:rPr sz="1400" b="1" spc="-10" dirty="0">
                <a:latin typeface="Comic Sans MS"/>
                <a:cs typeface="Comic Sans MS"/>
              </a:rPr>
              <a:t>There </a:t>
            </a:r>
            <a:r>
              <a:rPr sz="1400" b="1" spc="-5" dirty="0">
                <a:latin typeface="Comic Sans MS"/>
                <a:cs typeface="Comic Sans MS"/>
              </a:rPr>
              <a:t>is a </a:t>
            </a:r>
            <a:r>
              <a:rPr sz="1450" i="1" spc="-25" dirty="0">
                <a:latin typeface="Comic Sans MS"/>
                <a:cs typeface="Comic Sans MS"/>
              </a:rPr>
              <a:t>[noun] </a:t>
            </a:r>
            <a:r>
              <a:rPr sz="1400" b="1" spc="-5" dirty="0">
                <a:latin typeface="Comic Sans MS"/>
                <a:cs typeface="Comic Sans MS"/>
              </a:rPr>
              <a:t>in* </a:t>
            </a:r>
            <a:r>
              <a:rPr sz="1450" i="1" spc="-30" dirty="0">
                <a:latin typeface="Comic Sans MS"/>
                <a:cs typeface="Comic Sans MS"/>
              </a:rPr>
              <a:t>[room of </a:t>
            </a:r>
            <a:r>
              <a:rPr sz="1450" i="1" spc="-35" dirty="0">
                <a:latin typeface="Comic Sans MS"/>
                <a:cs typeface="Comic Sans MS"/>
              </a:rPr>
              <a:t>the </a:t>
            </a:r>
            <a:r>
              <a:rPr sz="1450" i="1" spc="-30" dirty="0">
                <a:latin typeface="Comic Sans MS"/>
                <a:cs typeface="Comic Sans MS"/>
              </a:rPr>
              <a:t>house] </a:t>
            </a:r>
            <a:r>
              <a:rPr lang="en-GB" sz="1450" i="1" spc="-30" dirty="0">
                <a:latin typeface="Comic Sans MS"/>
                <a:cs typeface="Comic Sans MS"/>
              </a:rPr>
              <a:t> </a:t>
            </a:r>
            <a:r>
              <a:rPr sz="1400" b="1" spc="-5" dirty="0">
                <a:latin typeface="Comic Sans MS"/>
                <a:cs typeface="Comic Sans MS"/>
              </a:rPr>
              <a:t>but there is not a </a:t>
            </a:r>
            <a:r>
              <a:rPr sz="1450" i="1" spc="-25" dirty="0">
                <a:latin typeface="Comic Sans MS"/>
                <a:cs typeface="Comic Sans MS"/>
              </a:rPr>
              <a:t>[noun]</a:t>
            </a:r>
            <a:r>
              <a:rPr sz="1450" i="1" spc="-140" dirty="0">
                <a:latin typeface="Comic Sans MS"/>
                <a:cs typeface="Comic Sans MS"/>
              </a:rPr>
              <a:t> </a:t>
            </a:r>
            <a:r>
              <a:rPr sz="1400" b="1" spc="-10" dirty="0">
                <a:latin typeface="Comic Sans MS"/>
                <a:cs typeface="Comic Sans MS"/>
              </a:rPr>
              <a:t>in*</a:t>
            </a:r>
            <a:r>
              <a:rPr lang="en-GB" sz="1400" dirty="0">
                <a:latin typeface="Comic Sans MS"/>
                <a:cs typeface="Comic Sans MS"/>
              </a:rPr>
              <a:t> </a:t>
            </a:r>
            <a:r>
              <a:rPr sz="1450" i="1" spc="-30" dirty="0">
                <a:latin typeface="Comic Sans MS"/>
                <a:cs typeface="Comic Sans MS"/>
              </a:rPr>
              <a:t>[room of the</a:t>
            </a:r>
            <a:r>
              <a:rPr sz="1450" i="1" spc="-10" dirty="0">
                <a:latin typeface="Comic Sans MS"/>
                <a:cs typeface="Comic Sans MS"/>
              </a:rPr>
              <a:t> </a:t>
            </a:r>
            <a:r>
              <a:rPr sz="1450" i="1" spc="-25" dirty="0">
                <a:latin typeface="Comic Sans MS"/>
                <a:cs typeface="Comic Sans MS"/>
              </a:rPr>
              <a:t>house</a:t>
            </a:r>
            <a:r>
              <a:rPr lang="en-GB" sz="1450" i="1" spc="-25" dirty="0">
                <a:latin typeface="Comic Sans MS"/>
                <a:cs typeface="Comic Sans MS"/>
              </a:rPr>
              <a:t>]</a:t>
            </a:r>
          </a:p>
          <a:p>
            <a:pPr marL="203835" indent="-191135">
              <a:lnSpc>
                <a:spcPct val="100000"/>
              </a:lnSpc>
              <a:spcBef>
                <a:spcPts val="280"/>
              </a:spcBef>
              <a:buChar char="▪"/>
              <a:tabLst>
                <a:tab pos="204470" algn="l"/>
              </a:tabLst>
            </a:pPr>
            <a:r>
              <a:rPr lang="en-GB" sz="1400" b="1" spc="-25" dirty="0">
                <a:solidFill>
                  <a:srgbClr val="FF0000"/>
                </a:solidFill>
                <a:latin typeface="Comic Sans MS"/>
                <a:cs typeface="Comic Sans MS"/>
              </a:rPr>
              <a:t>Mae [</a:t>
            </a:r>
            <a:r>
              <a:rPr lang="en-GB" sz="1400"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yn</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room of the house</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ond</a:t>
            </a:r>
            <a:r>
              <a:rPr lang="en-GB" sz="1400" b="1" spc="-25" dirty="0">
                <a:solidFill>
                  <a:srgbClr val="FF0000"/>
                </a:solidFill>
                <a:latin typeface="Comic Sans MS"/>
                <a:cs typeface="Comic Sans MS"/>
              </a:rPr>
              <a:t> does dim [</a:t>
            </a:r>
            <a:r>
              <a:rPr lang="en-GB" sz="1400" spc="-25" dirty="0">
                <a:solidFill>
                  <a:srgbClr val="FF0000"/>
                </a:solidFill>
                <a:latin typeface="Comic Sans MS"/>
                <a:cs typeface="Comic Sans MS"/>
              </a:rPr>
              <a:t>noun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yn</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room of the house].</a:t>
            </a:r>
          </a:p>
          <a:p>
            <a:pPr marL="203835" indent="-191135">
              <a:lnSpc>
                <a:spcPct val="100000"/>
              </a:lnSpc>
              <a:spcBef>
                <a:spcPts val="280"/>
              </a:spcBef>
              <a:buChar char="▪"/>
              <a:tabLst>
                <a:tab pos="204470" algn="l"/>
              </a:tabLst>
            </a:pPr>
            <a:endParaRPr lang="en-GB" sz="1400" b="1" spc="-25" dirty="0">
              <a:solidFill>
                <a:srgbClr val="FF0000"/>
              </a:solidFill>
              <a:latin typeface="Comic Sans MS"/>
              <a:cs typeface="Comic Sans MS"/>
            </a:endParaRPr>
          </a:p>
          <a:p>
            <a:pPr marL="203835" indent="-191135">
              <a:lnSpc>
                <a:spcPct val="100000"/>
              </a:lnSpc>
              <a:spcBef>
                <a:spcPts val="280"/>
              </a:spcBef>
              <a:buChar char="▪"/>
              <a:tabLst>
                <a:tab pos="204470" algn="l"/>
              </a:tabLst>
            </a:pPr>
            <a:r>
              <a:rPr sz="1400" b="1" spc="-5" dirty="0">
                <a:latin typeface="Comic Sans MS"/>
                <a:cs typeface="Comic Sans MS"/>
              </a:rPr>
              <a:t>They live in a* </a:t>
            </a:r>
            <a:r>
              <a:rPr sz="1450" i="1" spc="-35" dirty="0">
                <a:latin typeface="Comic Sans MS"/>
                <a:cs typeface="Comic Sans MS"/>
              </a:rPr>
              <a:t>[house</a:t>
            </a:r>
            <a:r>
              <a:rPr sz="1450" i="1" spc="-5" dirty="0">
                <a:latin typeface="Comic Sans MS"/>
                <a:cs typeface="Comic Sans MS"/>
              </a:rPr>
              <a:t> </a:t>
            </a:r>
            <a:r>
              <a:rPr sz="1450" i="1" spc="-25" dirty="0">
                <a:latin typeface="Comic Sans MS"/>
                <a:cs typeface="Comic Sans MS"/>
              </a:rPr>
              <a:t>type]</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280"/>
              </a:spcBef>
              <a:buChar char="▪"/>
              <a:tabLst>
                <a:tab pos="204470" algn="l"/>
              </a:tabLst>
            </a:pPr>
            <a:r>
              <a:rPr lang="en-GB" sz="1400" b="1" spc="-25" dirty="0" err="1">
                <a:solidFill>
                  <a:srgbClr val="FF0000"/>
                </a:solidFill>
                <a:latin typeface="Comic Sans MS"/>
                <a:cs typeface="Comic Sans MS"/>
              </a:rPr>
              <a:t>Maen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nhw’n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byw</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mewn</a:t>
            </a:r>
            <a:r>
              <a:rPr lang="en-GB" sz="1400" b="1" spc="-25" dirty="0">
                <a:solidFill>
                  <a:srgbClr val="FF0000"/>
                </a:solidFill>
                <a:latin typeface="Comic Sans MS"/>
                <a:cs typeface="Comic Sans MS"/>
              </a:rPr>
              <a:t>* </a:t>
            </a:r>
            <a:r>
              <a:rPr lang="en-GB" sz="1400" spc="-25" dirty="0">
                <a:solidFill>
                  <a:srgbClr val="FF0000"/>
                </a:solidFill>
                <a:latin typeface="Comic Sans MS"/>
                <a:cs typeface="Comic Sans MS"/>
              </a:rPr>
              <a:t>[house type].</a:t>
            </a:r>
            <a:endParaRPr sz="1400" dirty="0">
              <a:solidFill>
                <a:srgbClr val="FF0000"/>
              </a:solidFill>
              <a:latin typeface="Comic Sans MS"/>
              <a:cs typeface="Comic Sans MS"/>
            </a:endParaRPr>
          </a:p>
        </p:txBody>
      </p:sp>
      <p:grpSp>
        <p:nvGrpSpPr>
          <p:cNvPr id="45" name="Group 44"/>
          <p:cNvGrpSpPr/>
          <p:nvPr/>
        </p:nvGrpSpPr>
        <p:grpSpPr>
          <a:xfrm>
            <a:off x="7620000" y="3200400"/>
            <a:ext cx="1872614" cy="2196465"/>
            <a:chOff x="381000" y="4953000"/>
            <a:chExt cx="1872614" cy="2196465"/>
          </a:xfrm>
        </p:grpSpPr>
        <p:sp>
          <p:nvSpPr>
            <p:cNvPr id="10" name="object 10"/>
            <p:cNvSpPr/>
            <p:nvPr/>
          </p:nvSpPr>
          <p:spPr>
            <a:xfrm>
              <a:off x="381000" y="4953000"/>
              <a:ext cx="1872614" cy="2196465"/>
            </a:xfrm>
            <a:custGeom>
              <a:avLst/>
              <a:gdLst/>
              <a:ahLst/>
              <a:cxnLst/>
              <a:rect l="l" t="t" r="r" b="b"/>
              <a:pathLst>
                <a:path w="1872614" h="2196465">
                  <a:moveTo>
                    <a:pt x="0" y="0"/>
                  </a:moveTo>
                  <a:lnTo>
                    <a:pt x="0" y="2196084"/>
                  </a:lnTo>
                  <a:lnTo>
                    <a:pt x="1872234" y="2196084"/>
                  </a:lnTo>
                  <a:lnTo>
                    <a:pt x="1872234" y="0"/>
                  </a:lnTo>
                  <a:lnTo>
                    <a:pt x="0" y="0"/>
                  </a:lnTo>
                  <a:close/>
                </a:path>
              </a:pathLst>
            </a:custGeom>
            <a:solidFill>
              <a:srgbClr val="F4EE75"/>
            </a:solidFill>
            <a:ln w="15875">
              <a:noFill/>
            </a:ln>
          </p:spPr>
          <p:txBody>
            <a:bodyPr wrap="square" lIns="0" tIns="0" rIns="0" bIns="0" rtlCol="0"/>
            <a:lstStyle/>
            <a:p>
              <a:endParaRPr/>
            </a:p>
          </p:txBody>
        </p:sp>
        <p:sp>
          <p:nvSpPr>
            <p:cNvPr id="15" name="object 15"/>
            <p:cNvSpPr txBox="1"/>
            <p:nvPr/>
          </p:nvSpPr>
          <p:spPr>
            <a:xfrm>
              <a:off x="553848" y="5041266"/>
              <a:ext cx="208152" cy="521334"/>
            </a:xfrm>
            <a:prstGeom prst="rect">
              <a:avLst/>
            </a:prstGeom>
            <a:ln w="15875">
              <a:noFill/>
            </a:ln>
          </p:spPr>
          <p:txBody>
            <a:bodyPr vert="horz" wrap="square" lIns="0" tIns="46990" rIns="0" bIns="0" rtlCol="0">
              <a:spAutoFit/>
            </a:bodyPr>
            <a:lstStyle/>
            <a:p>
              <a:pPr>
                <a:lnSpc>
                  <a:spcPct val="100000"/>
                </a:lnSpc>
                <a:spcBef>
                  <a:spcPts val="370"/>
                </a:spcBef>
              </a:pPr>
              <a:r>
                <a:rPr sz="1400" spc="-5" dirty="0">
                  <a:latin typeface="Comic Sans MS"/>
                  <a:cs typeface="Comic Sans MS"/>
                </a:rPr>
                <a:t>*</a:t>
              </a:r>
              <a:endParaRPr sz="1400" dirty="0">
                <a:latin typeface="Comic Sans MS"/>
                <a:cs typeface="Comic Sans MS"/>
              </a:endParaRPr>
            </a:p>
            <a:p>
              <a:pPr>
                <a:lnSpc>
                  <a:spcPct val="100000"/>
                </a:lnSpc>
                <a:spcBef>
                  <a:spcPts val="270"/>
                </a:spcBef>
              </a:pPr>
              <a:r>
                <a:rPr sz="1400" b="1" spc="-10" dirty="0">
                  <a:latin typeface="Comic Sans MS"/>
                  <a:cs typeface="Comic Sans MS"/>
                </a:rPr>
                <a:t>in</a:t>
              </a:r>
              <a:endParaRPr sz="1400" dirty="0">
                <a:latin typeface="Comic Sans MS"/>
                <a:cs typeface="Comic Sans MS"/>
              </a:endParaRPr>
            </a:p>
          </p:txBody>
        </p:sp>
        <p:sp>
          <p:nvSpPr>
            <p:cNvPr id="16" name="object 16"/>
            <p:cNvSpPr txBox="1"/>
            <p:nvPr/>
          </p:nvSpPr>
          <p:spPr>
            <a:xfrm>
              <a:off x="1524000" y="5334000"/>
              <a:ext cx="268251" cy="227626"/>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yn</a:t>
              </a:r>
              <a:endParaRPr sz="1400" dirty="0">
                <a:latin typeface="Comic Sans MS"/>
                <a:cs typeface="Comic Sans MS"/>
              </a:endParaRPr>
            </a:p>
          </p:txBody>
        </p:sp>
        <p:sp>
          <p:nvSpPr>
            <p:cNvPr id="17" name="object 17"/>
            <p:cNvSpPr txBox="1"/>
            <p:nvPr/>
          </p:nvSpPr>
          <p:spPr>
            <a:xfrm>
              <a:off x="495428" y="5715000"/>
              <a:ext cx="571372" cy="22860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in</a:t>
              </a:r>
              <a:r>
                <a:rPr sz="1400" b="1" spc="-70" dirty="0">
                  <a:latin typeface="Comic Sans MS"/>
                  <a:cs typeface="Comic Sans MS"/>
                </a:rPr>
                <a:t> </a:t>
              </a:r>
              <a:r>
                <a:rPr sz="1400" b="1" spc="-5" dirty="0">
                  <a:latin typeface="Comic Sans MS"/>
                  <a:cs typeface="Comic Sans MS"/>
                </a:rPr>
                <a:t>the</a:t>
              </a:r>
              <a:endParaRPr sz="1400" dirty="0">
                <a:latin typeface="Comic Sans MS"/>
                <a:cs typeface="Comic Sans MS"/>
              </a:endParaRPr>
            </a:p>
          </p:txBody>
        </p:sp>
        <p:sp>
          <p:nvSpPr>
            <p:cNvPr id="18" name="object 18"/>
            <p:cNvSpPr txBox="1"/>
            <p:nvPr/>
          </p:nvSpPr>
          <p:spPr>
            <a:xfrm>
              <a:off x="1587762" y="5758005"/>
              <a:ext cx="379730"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yn</a:t>
              </a:r>
              <a:r>
                <a:rPr sz="1400" b="1" spc="-80" dirty="0">
                  <a:latin typeface="Comic Sans MS"/>
                  <a:cs typeface="Comic Sans MS"/>
                </a:rPr>
                <a:t> </a:t>
              </a:r>
              <a:r>
                <a:rPr sz="1400" b="1" spc="-5" dirty="0">
                  <a:latin typeface="Comic Sans MS"/>
                  <a:cs typeface="Comic Sans MS"/>
                </a:rPr>
                <a:t>y</a:t>
              </a:r>
              <a:endParaRPr sz="1400" dirty="0">
                <a:latin typeface="Comic Sans MS"/>
                <a:cs typeface="Comic Sans MS"/>
              </a:endParaRPr>
            </a:p>
          </p:txBody>
        </p:sp>
        <p:sp>
          <p:nvSpPr>
            <p:cNvPr id="19" name="object 19"/>
            <p:cNvSpPr txBox="1"/>
            <p:nvPr/>
          </p:nvSpPr>
          <p:spPr>
            <a:xfrm>
              <a:off x="509777" y="6254069"/>
              <a:ext cx="518795"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in</a:t>
              </a:r>
              <a:r>
                <a:rPr sz="1400" b="1" spc="-75" dirty="0">
                  <a:latin typeface="Comic Sans MS"/>
                  <a:cs typeface="Comic Sans MS"/>
                </a:rPr>
                <a:t> </a:t>
              </a:r>
              <a:r>
                <a:rPr sz="1400" b="1" spc="-5" dirty="0">
                  <a:latin typeface="Comic Sans MS"/>
                  <a:cs typeface="Comic Sans MS"/>
                </a:rPr>
                <a:t>the</a:t>
              </a:r>
              <a:endParaRPr sz="1400">
                <a:latin typeface="Comic Sans MS"/>
                <a:cs typeface="Comic Sans MS"/>
              </a:endParaRPr>
            </a:p>
          </p:txBody>
        </p:sp>
        <p:sp>
          <p:nvSpPr>
            <p:cNvPr id="20" name="object 20"/>
            <p:cNvSpPr txBox="1"/>
            <p:nvPr/>
          </p:nvSpPr>
          <p:spPr>
            <a:xfrm>
              <a:off x="1587673" y="6254069"/>
              <a:ext cx="465455"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yn</a:t>
              </a:r>
              <a:r>
                <a:rPr sz="1400" b="1" spc="-75" dirty="0">
                  <a:latin typeface="Comic Sans MS"/>
                  <a:cs typeface="Comic Sans MS"/>
                </a:rPr>
                <a:t> </a:t>
              </a:r>
              <a:r>
                <a:rPr sz="1400" b="1" spc="-5" dirty="0">
                  <a:latin typeface="Comic Sans MS"/>
                  <a:cs typeface="Comic Sans MS"/>
                </a:rPr>
                <a:t>yr</a:t>
              </a:r>
              <a:endParaRPr sz="1400" dirty="0">
                <a:latin typeface="Comic Sans MS"/>
                <a:cs typeface="Comic Sans MS"/>
              </a:endParaRPr>
            </a:p>
          </p:txBody>
        </p:sp>
        <p:sp>
          <p:nvSpPr>
            <p:cNvPr id="21" name="object 21"/>
            <p:cNvSpPr txBox="1"/>
            <p:nvPr/>
          </p:nvSpPr>
          <p:spPr>
            <a:xfrm>
              <a:off x="509777" y="6749422"/>
              <a:ext cx="332105"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in</a:t>
              </a:r>
              <a:r>
                <a:rPr sz="1400" b="1" spc="-75" dirty="0">
                  <a:latin typeface="Comic Sans MS"/>
                  <a:cs typeface="Comic Sans MS"/>
                </a:rPr>
                <a:t> </a:t>
              </a:r>
              <a:r>
                <a:rPr sz="1400" b="1" spc="-5" dirty="0">
                  <a:latin typeface="Comic Sans MS"/>
                  <a:cs typeface="Comic Sans MS"/>
                </a:rPr>
                <a:t>a</a:t>
              </a:r>
              <a:endParaRPr sz="1400">
                <a:latin typeface="Comic Sans MS"/>
                <a:cs typeface="Comic Sans MS"/>
              </a:endParaRPr>
            </a:p>
          </p:txBody>
        </p:sp>
        <p:sp>
          <p:nvSpPr>
            <p:cNvPr id="22" name="object 22"/>
            <p:cNvSpPr txBox="1"/>
            <p:nvPr/>
          </p:nvSpPr>
          <p:spPr>
            <a:xfrm>
              <a:off x="1588014" y="6749422"/>
              <a:ext cx="464184" cy="238760"/>
            </a:xfrm>
            <a:prstGeom prst="rect">
              <a:avLst/>
            </a:prstGeom>
            <a:ln w="15875">
              <a:noFill/>
            </a:ln>
          </p:spPr>
          <p:txBody>
            <a:bodyPr vert="horz" wrap="square" lIns="0" tIns="12065" rIns="0" bIns="0" rtlCol="0">
              <a:spAutoFit/>
            </a:bodyPr>
            <a:lstStyle/>
            <a:p>
              <a:pPr>
                <a:lnSpc>
                  <a:spcPct val="100000"/>
                </a:lnSpc>
                <a:spcBef>
                  <a:spcPts val="95"/>
                </a:spcBef>
              </a:pPr>
              <a:r>
                <a:rPr sz="1400" b="1" spc="-10" dirty="0">
                  <a:latin typeface="Comic Sans MS"/>
                  <a:cs typeface="Comic Sans MS"/>
                </a:rPr>
                <a:t>mewn</a:t>
              </a:r>
              <a:endParaRPr sz="1400" dirty="0">
                <a:latin typeface="Comic Sans MS"/>
                <a:cs typeface="Comic Sans MS"/>
              </a:endParaRPr>
            </a:p>
          </p:txBody>
        </p:sp>
      </p:grpSp>
      <p:sp>
        <p:nvSpPr>
          <p:cNvPr id="23" name="object 23"/>
          <p:cNvSpPr/>
          <p:nvPr/>
        </p:nvSpPr>
        <p:spPr>
          <a:xfrm>
            <a:off x="7147559" y="1385316"/>
            <a:ext cx="1127760" cy="448055"/>
          </a:xfrm>
          <a:prstGeom prst="rect">
            <a:avLst/>
          </a:prstGeom>
          <a:blipFill>
            <a:blip r:embed="rId21" cstate="print"/>
            <a:stretch>
              <a:fillRect/>
            </a:stretch>
          </a:blipFill>
        </p:spPr>
        <p:txBody>
          <a:bodyPr wrap="square" lIns="0" tIns="0" rIns="0" bIns="0" rtlCol="0"/>
          <a:lstStyle/>
          <a:p>
            <a:endParaRPr/>
          </a:p>
        </p:txBody>
      </p:sp>
      <p:sp>
        <p:nvSpPr>
          <p:cNvPr id="24" name="object 24"/>
          <p:cNvSpPr/>
          <p:nvPr/>
        </p:nvSpPr>
        <p:spPr>
          <a:xfrm>
            <a:off x="7223759" y="1810511"/>
            <a:ext cx="975360" cy="265175"/>
          </a:xfrm>
          <a:prstGeom prst="rect">
            <a:avLst/>
          </a:prstGeom>
          <a:blipFill>
            <a:blip r:embed="rId22" cstate="print"/>
            <a:stretch>
              <a:fillRect/>
            </a:stretch>
          </a:blipFill>
        </p:spPr>
        <p:txBody>
          <a:bodyPr wrap="square" lIns="0" tIns="0" rIns="0" bIns="0" rtlCol="0"/>
          <a:lstStyle/>
          <a:p>
            <a:endParaRPr/>
          </a:p>
        </p:txBody>
      </p:sp>
      <p:sp>
        <p:nvSpPr>
          <p:cNvPr id="25" name="object 25"/>
          <p:cNvSpPr/>
          <p:nvPr/>
        </p:nvSpPr>
        <p:spPr>
          <a:xfrm>
            <a:off x="7056119" y="2052827"/>
            <a:ext cx="1296162" cy="323088"/>
          </a:xfrm>
          <a:prstGeom prst="rect">
            <a:avLst/>
          </a:prstGeom>
          <a:blipFill>
            <a:blip r:embed="rId23" cstate="print"/>
            <a:stretch>
              <a:fillRect/>
            </a:stretch>
          </a:blipFill>
        </p:spPr>
        <p:txBody>
          <a:bodyPr wrap="square" lIns="0" tIns="0" rIns="0" bIns="0" rtlCol="0"/>
          <a:lstStyle/>
          <a:p>
            <a:endParaRPr/>
          </a:p>
        </p:txBody>
      </p:sp>
      <p:sp>
        <p:nvSpPr>
          <p:cNvPr id="26" name="object 26"/>
          <p:cNvSpPr txBox="1">
            <a:spLocks noGrp="1"/>
          </p:cNvSpPr>
          <p:nvPr>
            <p:ph type="title"/>
          </p:nvPr>
        </p:nvSpPr>
        <p:spPr>
          <a:xfrm>
            <a:off x="7315200" y="292099"/>
            <a:ext cx="2380741"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3</a:t>
            </a:r>
          </a:p>
        </p:txBody>
      </p:sp>
      <p:pic>
        <p:nvPicPr>
          <p:cNvPr id="2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4" cstate="print"/>
          <a:stretch>
            <a:fillRect/>
          </a:stretch>
        </p:blipFill>
        <p:spPr>
          <a:xfrm>
            <a:off x="2514600" y="381000"/>
            <a:ext cx="304800" cy="304800"/>
          </a:xfrm>
          <a:prstGeom prst="rect">
            <a:avLst/>
          </a:prstGeom>
        </p:spPr>
      </p:pic>
      <p:pic>
        <p:nvPicPr>
          <p:cNvPr id="29"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5" cstate="print"/>
          <a:stretch>
            <a:fillRect/>
          </a:stretch>
        </p:blipFill>
        <p:spPr>
          <a:xfrm>
            <a:off x="3352800" y="1219200"/>
            <a:ext cx="304800" cy="304800"/>
          </a:xfrm>
          <a:prstGeom prst="rect">
            <a:avLst/>
          </a:prstGeom>
        </p:spPr>
      </p:pic>
      <p:pic>
        <p:nvPicPr>
          <p:cNvPr id="3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6" cstate="print"/>
          <a:stretch>
            <a:fillRect/>
          </a:stretch>
        </p:blipFill>
        <p:spPr>
          <a:xfrm>
            <a:off x="2286000" y="1981200"/>
            <a:ext cx="304800" cy="304800"/>
          </a:xfrm>
          <a:prstGeom prst="rect">
            <a:avLst/>
          </a:prstGeom>
        </p:spPr>
      </p:pic>
      <p:pic>
        <p:nvPicPr>
          <p:cNvPr id="33"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7" cstate="print"/>
          <a:stretch>
            <a:fillRect/>
          </a:stretch>
        </p:blipFill>
        <p:spPr>
          <a:xfrm>
            <a:off x="6705600" y="2667000"/>
            <a:ext cx="304800" cy="304800"/>
          </a:xfrm>
          <a:prstGeom prst="rect">
            <a:avLst/>
          </a:prstGeom>
        </p:spPr>
      </p:pic>
      <p:pic>
        <p:nvPicPr>
          <p:cNvPr id="35"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8" cstate="print"/>
          <a:stretch>
            <a:fillRect/>
          </a:stretch>
        </p:blipFill>
        <p:spPr>
          <a:xfrm>
            <a:off x="3429000" y="3429000"/>
            <a:ext cx="304800" cy="304800"/>
          </a:xfrm>
          <a:prstGeom prst="rect">
            <a:avLst/>
          </a:prstGeom>
        </p:spPr>
      </p:pic>
      <p:pic>
        <p:nvPicPr>
          <p:cNvPr id="37"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9" cstate="print"/>
          <a:stretch>
            <a:fillRect/>
          </a:stretch>
        </p:blipFill>
        <p:spPr>
          <a:xfrm>
            <a:off x="3886200" y="4191000"/>
            <a:ext cx="304800" cy="304800"/>
          </a:xfrm>
          <a:prstGeom prst="rect">
            <a:avLst/>
          </a:prstGeom>
        </p:spPr>
      </p:pic>
      <p:pic>
        <p:nvPicPr>
          <p:cNvPr id="38" name="Recorded Sound">
            <a:hlinkClick r:id="" action="ppaction://media"/>
          </p:cNvPr>
          <p:cNvPicPr>
            <a:picLocks noChangeAspect="1"/>
          </p:cNvPicPr>
          <p:nvPr>
            <a:audioFile r:link="rId13"/>
            <p:extLst>
              <p:ext uri="{DAA4B4D4-6D71-4841-9C94-3DE7FCFB9230}">
                <p14:media xmlns:p14="http://schemas.microsoft.com/office/powerpoint/2010/main" r:embed="rId14">
                  <p14:trim st="4641"/>
                </p14:media>
              </p:ext>
            </p:extLst>
          </p:nvPr>
        </p:nvPicPr>
        <p:blipFill>
          <a:blip r:embed="rId30" cstate="print"/>
          <a:stretch>
            <a:fillRect/>
          </a:stretch>
        </p:blipFill>
        <p:spPr>
          <a:xfrm>
            <a:off x="5257800" y="5048205"/>
            <a:ext cx="304800" cy="304800"/>
          </a:xfrm>
          <a:prstGeom prst="rect">
            <a:avLst/>
          </a:prstGeom>
        </p:spPr>
      </p:pic>
      <p:pic>
        <p:nvPicPr>
          <p:cNvPr id="39" name="Recorded Sound">
            <a:hlinkClick r:id="" action="ppaction://media"/>
          </p:cNvPr>
          <p:cNvPicPr>
            <a:picLocks noChangeAspect="1"/>
          </p:cNvPicPr>
          <p:nvPr>
            <a:audioFile r:link="rId13"/>
            <p:extLst>
              <p:ext uri="{DAA4B4D4-6D71-4841-9C94-3DE7FCFB9230}">
                <p14:media xmlns:p14="http://schemas.microsoft.com/office/powerpoint/2010/main" r:embed="rId15">
                  <p14:trim end="3007.9773"/>
                </p14:media>
              </p:ext>
            </p:extLst>
          </p:nvPr>
        </p:nvPicPr>
        <p:blipFill>
          <a:blip r:embed="rId31" cstate="print"/>
          <a:stretch>
            <a:fillRect/>
          </a:stretch>
        </p:blipFill>
        <p:spPr>
          <a:xfrm>
            <a:off x="4876800" y="5029200"/>
            <a:ext cx="304800" cy="304800"/>
          </a:xfrm>
          <a:prstGeom prst="rect">
            <a:avLst/>
          </a:prstGeom>
        </p:spPr>
      </p:pic>
      <p:pic>
        <p:nvPicPr>
          <p:cNvPr id="41"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2" cstate="print"/>
          <a:stretch>
            <a:fillRect/>
          </a:stretch>
        </p:blipFill>
        <p:spPr>
          <a:xfrm>
            <a:off x="8305800" y="5791200"/>
            <a:ext cx="304800" cy="304800"/>
          </a:xfrm>
          <a:prstGeom prst="rect">
            <a:avLst/>
          </a:prstGeom>
        </p:spPr>
      </p:pic>
      <p:pic>
        <p:nvPicPr>
          <p:cNvPr id="43"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3" cstate="print"/>
          <a:stretch>
            <a:fillRect/>
          </a:stretch>
        </p:blipFill>
        <p:spPr>
          <a:xfrm>
            <a:off x="3581400" y="65532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39" fill="hold"/>
                                        <p:tgtEl>
                                          <p:spTgt spid="27"/>
                                        </p:tgtEl>
                                      </p:cBhvr>
                                    </p:cmd>
                                  </p:childTnLst>
                                </p:cTn>
                              </p:par>
                            </p:childTnLst>
                          </p:cTn>
                        </p:par>
                      </p:childTnLst>
                    </p:cTn>
                  </p:par>
                </p:childTnLst>
              </p:cTn>
              <p:nextCondLst>
                <p:cond evt="onClick" delay="0">
                  <p:tgtEl>
                    <p:spTgt spid="2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8" restart="whenNotActive" fill="hold" evtFilter="cancelBubble" nodeType="interactiveSeq">
                <p:stCondLst>
                  <p:cond evt="onClick" delay="0">
                    <p:tgtEl>
                      <p:spTgt spid="29"/>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449" fill="hold"/>
                                        <p:tgtEl>
                                          <p:spTgt spid="29"/>
                                        </p:tgtEl>
                                      </p:cBhvr>
                                    </p:cmd>
                                  </p:childTnLst>
                                </p:cTn>
                              </p:par>
                            </p:childTnLst>
                          </p:cTn>
                        </p:par>
                      </p:childTnLst>
                    </p:cTn>
                  </p:par>
                </p:childTnLst>
              </p:cTn>
              <p:nextCondLst>
                <p:cond evt="onClick" delay="0">
                  <p:tgtEl>
                    <p:spTgt spid="29"/>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14" restart="whenNotActive" fill="hold" evtFilter="cancelBubble" nodeType="interactiveSeq">
                <p:stCondLst>
                  <p:cond evt="onClick" delay="0">
                    <p:tgtEl>
                      <p:spTgt spid="3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341" fill="hold"/>
                                        <p:tgtEl>
                                          <p:spTgt spid="31"/>
                                        </p:tgtEl>
                                      </p:cBhvr>
                                    </p:cmd>
                                  </p:childTnLst>
                                </p:cTn>
                              </p:par>
                            </p:childTnLst>
                          </p:cTn>
                        </p:par>
                      </p:childTnLst>
                    </p:cTn>
                  </p:par>
                </p:childTnLst>
              </p:cTn>
              <p:nextCondLst>
                <p:cond evt="onClick" delay="0">
                  <p:tgtEl>
                    <p:spTgt spid="3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20" restart="whenNotActive" fill="hold" evtFilter="cancelBubble" nodeType="interactiveSeq">
                <p:stCondLst>
                  <p:cond evt="onClick" delay="0">
                    <p:tgtEl>
                      <p:spTgt spid="33"/>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2470" fill="hold"/>
                                        <p:tgtEl>
                                          <p:spTgt spid="33"/>
                                        </p:tgtEl>
                                      </p:cBhvr>
                                    </p:cmd>
                                  </p:childTnLst>
                                </p:cTn>
                              </p:par>
                            </p:childTnLst>
                          </p:cTn>
                        </p:par>
                      </p:childTnLst>
                    </p:cTn>
                  </p:par>
                </p:childTnLst>
              </p:cTn>
              <p:nextCondLst>
                <p:cond evt="onClick" delay="0">
                  <p:tgtEl>
                    <p:spTgt spid="33"/>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26" restart="whenNotActive" fill="hold" evtFilter="cancelBubble" nodeType="interactiveSeq">
                <p:stCondLst>
                  <p:cond evt="onClick" delay="0">
                    <p:tgtEl>
                      <p:spTgt spid="35"/>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5089" fill="hold"/>
                                        <p:tgtEl>
                                          <p:spTgt spid="35"/>
                                        </p:tgtEl>
                                      </p:cBhvr>
                                    </p:cmd>
                                  </p:childTnLst>
                                </p:cTn>
                              </p:par>
                            </p:childTnLst>
                          </p:cTn>
                        </p:par>
                      </p:childTnLst>
                    </p:cTn>
                  </p:par>
                </p:childTnLst>
              </p:cTn>
              <p:nextCondLst>
                <p:cond evt="onClick" delay="0">
                  <p:tgtEl>
                    <p:spTgt spid="35"/>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32" restart="whenNotActive" fill="hold" evtFilter="cancelBubble" nodeType="interactiveSeq">
                <p:stCondLst>
                  <p:cond evt="onClick" delay="0">
                    <p:tgtEl>
                      <p:spTgt spid="37"/>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6209" fill="hold"/>
                                        <p:tgtEl>
                                          <p:spTgt spid="37"/>
                                        </p:tgtEl>
                                      </p:cBhvr>
                                    </p:cmd>
                                  </p:childTnLst>
                                </p:cTn>
                              </p:par>
                            </p:childTnLst>
                          </p:cTn>
                        </p:par>
                      </p:childTnLst>
                    </p:cTn>
                  </p:par>
                </p:childTnLst>
              </p:cTn>
              <p:nextCondLst>
                <p:cond evt="onClick" delay="0">
                  <p:tgtEl>
                    <p:spTgt spid="37"/>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38" restart="whenNotActive" fill="hold" evtFilter="cancelBubble" nodeType="interactiveSeq">
                <p:stCondLst>
                  <p:cond evt="onClick" delay="0">
                    <p:tgtEl>
                      <p:spTgt spid="38"/>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168" fill="hold"/>
                                        <p:tgtEl>
                                          <p:spTgt spid="38"/>
                                        </p:tgtEl>
                                      </p:cBhvr>
                                    </p:cmd>
                                  </p:childTnLst>
                                </p:cTn>
                              </p:par>
                            </p:childTnLst>
                          </p:cTn>
                        </p:par>
                      </p:childTnLst>
                    </p:cTn>
                  </p:par>
                </p:childTnLst>
              </p:cTn>
              <p:nextCondLst>
                <p:cond evt="onClick" delay="0">
                  <p:tgtEl>
                    <p:spTgt spid="38"/>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44" restart="whenNotActive" fill="hold" evtFilter="cancelBubble" nodeType="interactiveSeq">
                <p:stCondLst>
                  <p:cond evt="onClick" delay="0">
                    <p:tgtEl>
                      <p:spTgt spid="39"/>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642" fill="hold"/>
                                        <p:tgtEl>
                                          <p:spTgt spid="39"/>
                                        </p:tgtEl>
                                      </p:cBhvr>
                                    </p:cmd>
                                  </p:childTnLst>
                                </p:cTn>
                              </p:par>
                            </p:childTnLst>
                          </p:cTn>
                        </p:par>
                      </p:childTnLst>
                    </p:cTn>
                  </p:par>
                </p:childTnLst>
              </p:cTn>
              <p:nextCondLst>
                <p:cond evt="onClick" delay="0">
                  <p:tgtEl>
                    <p:spTgt spid="39"/>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50" restart="whenNotActive" fill="hold" evtFilter="cancelBubble" nodeType="interactiveSeq">
                <p:stCondLst>
                  <p:cond evt="onClick" delay="0">
                    <p:tgtEl>
                      <p:spTgt spid="41"/>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10460" fill="hold"/>
                                        <p:tgtEl>
                                          <p:spTgt spid="41"/>
                                        </p:tgtEl>
                                      </p:cBhvr>
                                    </p:cmd>
                                  </p:childTnLst>
                                </p:cTn>
                              </p:par>
                            </p:childTnLst>
                          </p:cTn>
                        </p:par>
                      </p:childTnLst>
                    </p:cTn>
                  </p:par>
                </p:childTnLst>
              </p:cTn>
              <p:nextCondLst>
                <p:cond evt="onClick" delay="0">
                  <p:tgtEl>
                    <p:spTgt spid="41"/>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56" restart="whenNotActive" fill="hold" evtFilter="cancelBubble" nodeType="interactiveSeq">
                <p:stCondLst>
                  <p:cond evt="onClick" delay="0">
                    <p:tgtEl>
                      <p:spTgt spid="43"/>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5440" fill="hold"/>
                                        <p:tgtEl>
                                          <p:spTgt spid="43"/>
                                        </p:tgtEl>
                                      </p:cBhvr>
                                    </p:cmd>
                                  </p:childTnLst>
                                </p:cTn>
                              </p:par>
                            </p:childTnLst>
                          </p:cTn>
                        </p:par>
                      </p:childTnLst>
                    </p:cTn>
                  </p:par>
                </p:childTnLst>
              </p:cTn>
              <p:nextCondLst>
                <p:cond evt="onClick" delay="0">
                  <p:tgtEl>
                    <p:spTgt spid="43"/>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14</a:t>
            </a:r>
            <a:endParaRPr sz="1000">
              <a:latin typeface="Times New Roman"/>
              <a:cs typeface="Times New Roman"/>
            </a:endParaRPr>
          </a:p>
        </p:txBody>
      </p:sp>
      <p:sp>
        <p:nvSpPr>
          <p:cNvPr id="3" name="object 3"/>
          <p:cNvSpPr/>
          <p:nvPr/>
        </p:nvSpPr>
        <p:spPr>
          <a:xfrm>
            <a:off x="215645" y="215645"/>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9" name="object 9"/>
          <p:cNvSpPr txBox="1"/>
          <p:nvPr/>
        </p:nvSpPr>
        <p:spPr>
          <a:xfrm>
            <a:off x="457200" y="304800"/>
            <a:ext cx="9144000" cy="6669133"/>
          </a:xfrm>
          <a:prstGeom prst="rect">
            <a:avLst/>
          </a:prstGeom>
        </p:spPr>
        <p:txBody>
          <a:bodyPr vert="horz" wrap="square" lIns="0" tIns="38735" rIns="0" bIns="0" rtlCol="0">
            <a:spAutoFit/>
          </a:bodyPr>
          <a:lstStyle/>
          <a:p>
            <a:pPr marL="203835" indent="-191135">
              <a:lnSpc>
                <a:spcPct val="100000"/>
              </a:lnSpc>
              <a:spcBef>
                <a:spcPts val="305"/>
              </a:spcBef>
              <a:buFont typeface="Comic Sans MS"/>
              <a:buChar char="▪"/>
              <a:tabLst>
                <a:tab pos="204470" algn="l"/>
              </a:tabLst>
            </a:pPr>
            <a:endParaRPr lang="en-GB" sz="1400" b="1" spc="-5" dirty="0">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5" dirty="0">
                <a:latin typeface="Comic Sans MS"/>
                <a:cs typeface="Comic Sans MS"/>
              </a:rPr>
              <a:t>Where do you [verb]?</a:t>
            </a:r>
          </a:p>
          <a:p>
            <a:pPr marL="203835" indent="-191135">
              <a:lnSpc>
                <a:spcPct val="100000"/>
              </a:lnSpc>
              <a:spcBef>
                <a:spcPts val="305"/>
              </a:spcBef>
              <a:buFont typeface="Comic Sans MS"/>
              <a:buChar char="▪"/>
              <a:tabLst>
                <a:tab pos="204470" algn="l"/>
              </a:tabLst>
            </a:pPr>
            <a:r>
              <a:rPr lang="en-GB" sz="1400" b="1" spc="-5" dirty="0" err="1">
                <a:solidFill>
                  <a:srgbClr val="FF0000"/>
                </a:solidFill>
                <a:latin typeface="Comic Sans MS"/>
                <a:cs typeface="Comic Sans MS"/>
              </a:rPr>
              <a:t>Ble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rwyt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ti’n</a:t>
            </a:r>
            <a:r>
              <a:rPr lang="en-GB" sz="1400" b="1" spc="-5" dirty="0">
                <a:solidFill>
                  <a:srgbClr val="FF0000"/>
                </a:solidFill>
                <a:latin typeface="Comic Sans MS"/>
                <a:cs typeface="Comic Sans MS"/>
              </a:rPr>
              <a:t> [verb}?</a:t>
            </a:r>
          </a:p>
          <a:p>
            <a:pPr marL="203835" indent="-191135">
              <a:lnSpc>
                <a:spcPct val="100000"/>
              </a:lnSpc>
              <a:spcBef>
                <a:spcPts val="305"/>
              </a:spcBef>
              <a:buFont typeface="Comic Sans MS"/>
              <a:buChar char="▪"/>
              <a:tabLst>
                <a:tab pos="204470" algn="l"/>
              </a:tabLst>
            </a:pPr>
            <a:endParaRPr lang="en-GB" sz="1400" b="1" spc="-5" dirty="0">
              <a:latin typeface="Comic Sans MS"/>
              <a:cs typeface="Comic Sans MS"/>
            </a:endParaRPr>
          </a:p>
          <a:p>
            <a:pPr marL="203835" indent="-191135">
              <a:lnSpc>
                <a:spcPct val="100000"/>
              </a:lnSpc>
              <a:spcBef>
                <a:spcPts val="305"/>
              </a:spcBef>
              <a:buFont typeface="Comic Sans MS"/>
              <a:buChar char="▪"/>
              <a:tabLst>
                <a:tab pos="204470" algn="l"/>
              </a:tabLst>
            </a:pPr>
            <a:r>
              <a:rPr sz="1400" b="1" spc="-5" dirty="0">
                <a:latin typeface="Comic Sans MS"/>
                <a:cs typeface="Comic Sans MS"/>
              </a:rPr>
              <a:t>I </a:t>
            </a:r>
            <a:r>
              <a:rPr sz="1450" i="1" spc="-25" dirty="0">
                <a:latin typeface="Comic Sans MS"/>
                <a:cs typeface="Comic Sans MS"/>
              </a:rPr>
              <a:t>[verb] </a:t>
            </a:r>
            <a:r>
              <a:rPr sz="1400" b="1" spc="-5" dirty="0">
                <a:latin typeface="Comic Sans MS"/>
                <a:cs typeface="Comic Sans MS"/>
              </a:rPr>
              <a:t>in* </a:t>
            </a:r>
            <a:r>
              <a:rPr sz="1450" i="1" spc="-30" dirty="0">
                <a:latin typeface="Comic Sans MS"/>
                <a:cs typeface="Comic Sans MS"/>
              </a:rPr>
              <a:t>[room of </a:t>
            </a:r>
            <a:r>
              <a:rPr sz="1450" i="1" spc="-35" dirty="0">
                <a:latin typeface="Comic Sans MS"/>
                <a:cs typeface="Comic Sans MS"/>
              </a:rPr>
              <a:t>the</a:t>
            </a:r>
            <a:r>
              <a:rPr sz="1450" i="1" spc="-195" dirty="0">
                <a:latin typeface="Comic Sans MS"/>
                <a:cs typeface="Comic Sans MS"/>
              </a:rPr>
              <a:t> </a:t>
            </a:r>
            <a:r>
              <a:rPr sz="1450" i="1" spc="-25" dirty="0">
                <a:latin typeface="Comic Sans MS"/>
                <a:cs typeface="Comic Sans MS"/>
              </a:rPr>
              <a:t>house]</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25" dirty="0" err="1">
                <a:solidFill>
                  <a:srgbClr val="FF0000"/>
                </a:solidFill>
                <a:latin typeface="Comic Sans MS"/>
                <a:cs typeface="Comic Sans MS"/>
              </a:rPr>
              <a:t>Dw</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i’n</a:t>
            </a:r>
            <a:r>
              <a:rPr lang="en-GB" sz="1400" b="1" spc="-25" dirty="0">
                <a:solidFill>
                  <a:srgbClr val="FF0000"/>
                </a:solidFill>
                <a:latin typeface="Comic Sans MS"/>
                <a:cs typeface="Comic Sans MS"/>
              </a:rPr>
              <a:t> [verb] </a:t>
            </a:r>
            <a:r>
              <a:rPr lang="en-GB" sz="1400" b="1" spc="-25" dirty="0" err="1">
                <a:solidFill>
                  <a:srgbClr val="FF0000"/>
                </a:solidFill>
                <a:latin typeface="Comic Sans MS"/>
                <a:cs typeface="Comic Sans MS"/>
              </a:rPr>
              <a:t>yn</a:t>
            </a:r>
            <a:r>
              <a:rPr lang="en-GB" sz="1400" b="1" spc="-25" dirty="0">
                <a:solidFill>
                  <a:srgbClr val="FF0000"/>
                </a:solidFill>
                <a:latin typeface="Comic Sans MS"/>
                <a:cs typeface="Comic Sans MS"/>
              </a:rPr>
              <a:t>* [room of the house].</a:t>
            </a:r>
          </a:p>
          <a:p>
            <a:pPr marL="203835" indent="-191135">
              <a:lnSpc>
                <a:spcPct val="100000"/>
              </a:lnSpc>
              <a:spcBef>
                <a:spcPts val="305"/>
              </a:spcBef>
              <a:buFont typeface="Comic Sans MS"/>
              <a:buChar char="▪"/>
              <a:tabLst>
                <a:tab pos="204470" algn="l"/>
              </a:tabLst>
            </a:pPr>
            <a:endParaRPr lang="en-GB" sz="1400" b="1" spc="-2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r>
              <a:rPr sz="1400" b="1" spc="-5" dirty="0">
                <a:latin typeface="Comic Sans MS"/>
                <a:cs typeface="Comic Sans MS"/>
              </a:rPr>
              <a:t>Where does </a:t>
            </a:r>
            <a:r>
              <a:rPr sz="1450" i="1" spc="-30" dirty="0">
                <a:latin typeface="Comic Sans MS"/>
                <a:cs typeface="Comic Sans MS"/>
              </a:rPr>
              <a:t>[Sam]</a:t>
            </a:r>
            <a:r>
              <a:rPr sz="1450" i="1" spc="170"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305"/>
              </a:spcBef>
              <a:buFont typeface="Comic Sans MS"/>
              <a:buChar char="▪"/>
              <a:tabLst>
                <a:tab pos="204470" algn="l"/>
              </a:tabLst>
            </a:pPr>
            <a:r>
              <a:rPr lang="nb-NO" sz="1400" b="1" spc="-5" dirty="0">
                <a:solidFill>
                  <a:srgbClr val="FF0000"/>
                </a:solidFill>
                <a:latin typeface="Comic Sans MS"/>
                <a:cs typeface="Comic Sans MS"/>
              </a:rPr>
              <a:t>Ble </a:t>
            </a:r>
            <a:r>
              <a:rPr lang="nb-NO" sz="1400" b="1" dirty="0">
                <a:solidFill>
                  <a:srgbClr val="FF0000"/>
                </a:solidFill>
                <a:latin typeface="Comic Sans MS"/>
                <a:cs typeface="Comic Sans MS"/>
              </a:rPr>
              <a:t>mae </a:t>
            </a:r>
            <a:r>
              <a:rPr lang="nb-NO" sz="1450" i="1" spc="-30" dirty="0">
                <a:solidFill>
                  <a:srgbClr val="FF0000"/>
                </a:solidFill>
                <a:latin typeface="Comic Sans MS"/>
                <a:cs typeface="Comic Sans MS"/>
              </a:rPr>
              <a:t>[Sam] </a:t>
            </a:r>
            <a:r>
              <a:rPr lang="nb-NO" sz="1400" b="1" spc="-5" dirty="0">
                <a:solidFill>
                  <a:srgbClr val="FF0000"/>
                </a:solidFill>
                <a:latin typeface="Comic Sans MS"/>
                <a:cs typeface="Comic Sans MS"/>
              </a:rPr>
              <a:t>yn</a:t>
            </a:r>
            <a:r>
              <a:rPr lang="nb-NO" sz="1400" b="1" spc="-204" dirty="0">
                <a:solidFill>
                  <a:srgbClr val="FF0000"/>
                </a:solidFill>
                <a:latin typeface="Comic Sans MS"/>
                <a:cs typeface="Comic Sans MS"/>
              </a:rPr>
              <a:t> </a:t>
            </a:r>
            <a:r>
              <a:rPr lang="nb-NO" sz="1450" i="1" spc="-25" dirty="0">
                <a:solidFill>
                  <a:srgbClr val="FF0000"/>
                </a:solidFill>
                <a:latin typeface="Comic Sans MS"/>
                <a:cs typeface="Comic Sans MS"/>
              </a:rPr>
              <a:t>[verb]</a:t>
            </a:r>
            <a:r>
              <a:rPr lang="nb-NO" sz="1400" b="1" spc="-25" dirty="0">
                <a:solidFill>
                  <a:srgbClr val="FF0000"/>
                </a:solidFill>
                <a:latin typeface="Comic Sans MS"/>
                <a:cs typeface="Comic Sans MS"/>
              </a:rPr>
              <a:t>?</a:t>
            </a:r>
            <a:endParaRPr lang="nb-NO" sz="1400"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nb-NO" sz="1400" i="1" spc="-30"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r>
              <a:rPr sz="1400" i="1" spc="-30" dirty="0">
                <a:latin typeface="Comic Sans MS"/>
                <a:cs typeface="Comic Sans MS"/>
              </a:rPr>
              <a:t>Sam] [verb] </a:t>
            </a:r>
            <a:r>
              <a:rPr sz="1400" b="1" spc="-5" dirty="0">
                <a:latin typeface="Comic Sans MS"/>
                <a:cs typeface="Comic Sans MS"/>
              </a:rPr>
              <a:t>in*</a:t>
            </a:r>
            <a:r>
              <a:rPr sz="1400" b="1" spc="-360" dirty="0">
                <a:latin typeface="Comic Sans MS"/>
                <a:cs typeface="Comic Sans MS"/>
              </a:rPr>
              <a:t> </a:t>
            </a:r>
            <a:r>
              <a:rPr sz="1400" i="1" spc="-35" dirty="0">
                <a:latin typeface="Comic Sans MS"/>
                <a:cs typeface="Comic Sans MS"/>
              </a:rPr>
              <a:t>[room </a:t>
            </a:r>
            <a:r>
              <a:rPr sz="1400" i="1" spc="-30" dirty="0">
                <a:latin typeface="Comic Sans MS"/>
                <a:cs typeface="Comic Sans MS"/>
              </a:rPr>
              <a:t>of the </a:t>
            </a:r>
            <a:r>
              <a:rPr sz="1400" i="1" spc="-25" dirty="0">
                <a:latin typeface="Comic Sans MS"/>
                <a:cs typeface="Comic Sans MS"/>
              </a:rPr>
              <a:t>house]</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5" dirty="0">
                <a:solidFill>
                  <a:srgbClr val="FF0000"/>
                </a:solidFill>
                <a:latin typeface="Comic Sans MS"/>
                <a:cs typeface="Comic Sans MS"/>
              </a:rPr>
              <a:t>Mae </a:t>
            </a:r>
            <a:r>
              <a:rPr lang="en-GB" sz="1400" i="1" spc="-35"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20" dirty="0" err="1">
                <a:solidFill>
                  <a:srgbClr val="FF0000"/>
                </a:solidFill>
                <a:latin typeface="Comic Sans MS"/>
                <a:cs typeface="Comic Sans MS"/>
              </a:rPr>
              <a:t>yn</a:t>
            </a:r>
            <a:r>
              <a:rPr lang="en-GB" sz="1400" b="1" spc="-20" dirty="0">
                <a:solidFill>
                  <a:srgbClr val="FF0000"/>
                </a:solidFill>
                <a:latin typeface="Comic Sans MS"/>
                <a:cs typeface="Comic Sans MS"/>
              </a:rPr>
              <a:t>*</a:t>
            </a:r>
            <a:r>
              <a:rPr lang="en-GB" sz="1400" i="1" spc="-20" dirty="0">
                <a:solidFill>
                  <a:srgbClr val="FF0000"/>
                </a:solidFill>
                <a:latin typeface="Comic Sans MS"/>
                <a:cs typeface="Comic Sans MS"/>
              </a:rPr>
              <a:t>[room </a:t>
            </a:r>
            <a:r>
              <a:rPr lang="en-GB" sz="1400" i="1" spc="-30" dirty="0">
                <a:solidFill>
                  <a:srgbClr val="FF0000"/>
                </a:solidFill>
                <a:latin typeface="Comic Sans MS"/>
                <a:cs typeface="Comic Sans MS"/>
              </a:rPr>
              <a:t>of the</a:t>
            </a:r>
            <a:r>
              <a:rPr lang="en-GB" sz="1400" i="1" spc="15" dirty="0">
                <a:solidFill>
                  <a:srgbClr val="FF0000"/>
                </a:solidFill>
                <a:latin typeface="Comic Sans MS"/>
                <a:cs typeface="Comic Sans MS"/>
              </a:rPr>
              <a:t> </a:t>
            </a:r>
            <a:r>
              <a:rPr lang="en-GB" sz="1400" i="1" spc="-25" dirty="0">
                <a:solidFill>
                  <a:srgbClr val="FF0000"/>
                </a:solidFill>
                <a:latin typeface="Comic Sans MS"/>
                <a:cs typeface="Comic Sans MS"/>
              </a:rPr>
              <a:t>house]</a:t>
            </a:r>
            <a:r>
              <a:rPr lang="en-GB" sz="1400" b="1" spc="-25" dirty="0">
                <a:solidFill>
                  <a:srgbClr val="FF0000"/>
                </a:solidFill>
                <a:latin typeface="Comic Sans MS"/>
                <a:cs typeface="Comic Sans MS"/>
              </a:rPr>
              <a:t>. </a:t>
            </a:r>
            <a:endParaRPr lang="en-GB" sz="1400"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5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r>
              <a:rPr sz="1400" b="1" spc="-5" dirty="0">
                <a:latin typeface="Comic Sans MS"/>
                <a:cs typeface="Comic Sans MS"/>
              </a:rPr>
              <a:t>Is it </a:t>
            </a:r>
            <a:r>
              <a:rPr sz="145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hi’n</a:t>
            </a:r>
            <a:r>
              <a:rPr lang="en-GB" sz="1400" b="1" spc="-10" dirty="0">
                <a:solidFill>
                  <a:srgbClr val="FF0000"/>
                </a:solidFill>
                <a:latin typeface="Comic Sans MS"/>
                <a:cs typeface="Comic Sans MS"/>
              </a:rPr>
              <a:t> </a:t>
            </a:r>
            <a:r>
              <a:rPr lang="en-GB" sz="145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r>
              <a:rPr sz="1400" b="1" spc="-5" dirty="0">
                <a:latin typeface="Comic Sans MS"/>
                <a:cs typeface="Comic Sans MS"/>
              </a:rPr>
              <a:t>Yes, it is </a:t>
            </a:r>
            <a:r>
              <a:rPr sz="145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hi’n</a:t>
            </a:r>
            <a:r>
              <a:rPr lang="en-GB" sz="1400" b="1" spc="-15" dirty="0">
                <a:solidFill>
                  <a:srgbClr val="FF0000"/>
                </a:solidFill>
                <a:latin typeface="Comic Sans MS"/>
                <a:cs typeface="Comic Sans MS"/>
              </a:rPr>
              <a:t> </a:t>
            </a:r>
            <a:r>
              <a:rPr lang="en-GB" sz="145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r>
              <a:rPr sz="1400" b="1" spc="-5" dirty="0">
                <a:latin typeface="Comic Sans MS"/>
                <a:cs typeface="Comic Sans MS"/>
              </a:rPr>
              <a:t>No, it is not</a:t>
            </a:r>
            <a:r>
              <a:rPr sz="1400" b="1" spc="-10" dirty="0">
                <a:latin typeface="Comic Sans MS"/>
                <a:cs typeface="Comic Sans MS"/>
              </a:rPr>
              <a:t> </a:t>
            </a:r>
            <a:r>
              <a:rPr sz="145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5" dirty="0">
                <a:solidFill>
                  <a:srgbClr val="FF0000"/>
                </a:solidFill>
                <a:latin typeface="Comic Sans MS"/>
                <a:cs typeface="Comic Sans MS"/>
              </a:rPr>
              <a:t>Nag </a:t>
            </a: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10" dirty="0">
                <a:solidFill>
                  <a:srgbClr val="FF0000"/>
                </a:solidFill>
                <a:latin typeface="Comic Sans MS"/>
                <a:cs typeface="Comic Sans MS"/>
              </a:rPr>
              <a:t> </a:t>
            </a:r>
            <a:r>
              <a:rPr lang="en-GB" sz="145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r>
              <a:rPr sz="1400" b="1" spc="-5" dirty="0">
                <a:latin typeface="Comic Sans MS"/>
                <a:cs typeface="Comic Sans MS"/>
              </a:rPr>
              <a:t>No, it is not </a:t>
            </a:r>
            <a:r>
              <a:rPr sz="1450" i="1" spc="-30" dirty="0">
                <a:latin typeface="Comic Sans MS"/>
                <a:cs typeface="Comic Sans MS"/>
              </a:rPr>
              <a:t>[weather] </a:t>
            </a:r>
            <a:r>
              <a:rPr sz="1400" b="1" spc="-5" dirty="0">
                <a:latin typeface="Comic Sans MS"/>
                <a:cs typeface="Comic Sans MS"/>
              </a:rPr>
              <a:t>but it</a:t>
            </a:r>
            <a:r>
              <a:rPr sz="1400" b="1" spc="-204" dirty="0">
                <a:latin typeface="Comic Sans MS"/>
                <a:cs typeface="Comic Sans MS"/>
              </a:rPr>
              <a:t> </a:t>
            </a:r>
            <a:r>
              <a:rPr sz="1400" b="1" spc="-10" dirty="0">
                <a:latin typeface="Comic Sans MS"/>
                <a:cs typeface="Comic Sans MS"/>
              </a:rPr>
              <a:t>is</a:t>
            </a:r>
            <a:r>
              <a:rPr lang="en-GB" sz="1400" b="1" spc="-10" dirty="0">
                <a:latin typeface="Comic Sans MS"/>
                <a:cs typeface="Comic Sans MS"/>
              </a:rPr>
              <a:t> [</a:t>
            </a:r>
            <a:r>
              <a:rPr lang="en-GB" sz="1400" spc="-10" dirty="0">
                <a:latin typeface="Comic Sans MS"/>
                <a:cs typeface="Comic Sans MS"/>
              </a:rPr>
              <a:t>weather</a:t>
            </a:r>
            <a:r>
              <a:rPr lang="en-GB" sz="1400" b="1" spc="-10" dirty="0">
                <a:latin typeface="Comic Sans MS"/>
                <a:cs typeface="Comic Sans MS"/>
              </a:rPr>
              <a:t>].</a:t>
            </a:r>
            <a:endParaRPr lang="en-GB" sz="1400" dirty="0">
              <a:latin typeface="Comic Sans MS"/>
              <a:cs typeface="Comic Sans MS"/>
            </a:endParaRPr>
          </a:p>
          <a:p>
            <a:pPr marL="203835" indent="-191135">
              <a:lnSpc>
                <a:spcPct val="100000"/>
              </a:lnSpc>
              <a:spcBef>
                <a:spcPts val="305"/>
              </a:spcBef>
              <a:buFont typeface="Comic Sans MS"/>
              <a:buChar char="▪"/>
              <a:tabLst>
                <a:tab pos="204470" algn="l"/>
              </a:tabLst>
            </a:pPr>
            <a:r>
              <a:rPr lang="en-GB" sz="1400" b="1" spc="-5" dirty="0">
                <a:solidFill>
                  <a:srgbClr val="FF0000"/>
                </a:solidFill>
                <a:latin typeface="Comic Sans MS"/>
                <a:cs typeface="Comic Sans MS"/>
              </a:rPr>
              <a:t>Nag </a:t>
            </a: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[weather]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hi’n</a:t>
            </a:r>
            <a:r>
              <a:rPr lang="en-GB" sz="1400" b="1" spc="-15" dirty="0">
                <a:solidFill>
                  <a:srgbClr val="FF0000"/>
                </a:solidFill>
                <a:latin typeface="Comic Sans MS"/>
                <a:cs typeface="Comic Sans MS"/>
              </a:rPr>
              <a:t> </a:t>
            </a:r>
            <a:r>
              <a:rPr lang="en-GB" sz="145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308860" lvl="6" indent="-140335">
              <a:lnSpc>
                <a:spcPct val="100000"/>
              </a:lnSpc>
              <a:spcBef>
                <a:spcPts val="210"/>
              </a:spcBef>
              <a:buFont typeface="Times New Roman"/>
              <a:buChar char="▪"/>
              <a:tabLst>
                <a:tab pos="2309495" algn="l"/>
              </a:tabLst>
            </a:pPr>
            <a:endParaRPr sz="1400" dirty="0">
              <a:latin typeface="Comic Sans MS"/>
              <a:cs typeface="Comic Sans MS"/>
            </a:endParaRPr>
          </a:p>
        </p:txBody>
      </p:sp>
      <p:sp>
        <p:nvSpPr>
          <p:cNvPr id="23" name="object 23"/>
          <p:cNvSpPr/>
          <p:nvPr/>
        </p:nvSpPr>
        <p:spPr>
          <a:xfrm>
            <a:off x="7147559" y="1385316"/>
            <a:ext cx="1127760" cy="448055"/>
          </a:xfrm>
          <a:prstGeom prst="rect">
            <a:avLst/>
          </a:prstGeom>
          <a:blipFill>
            <a:blip r:embed="rId18" cstate="print"/>
            <a:stretch>
              <a:fillRect/>
            </a:stretch>
          </a:blipFill>
        </p:spPr>
        <p:txBody>
          <a:bodyPr wrap="square" lIns="0" tIns="0" rIns="0" bIns="0" rtlCol="0"/>
          <a:lstStyle/>
          <a:p>
            <a:endParaRPr/>
          </a:p>
        </p:txBody>
      </p:sp>
      <p:sp>
        <p:nvSpPr>
          <p:cNvPr id="24" name="object 24"/>
          <p:cNvSpPr/>
          <p:nvPr/>
        </p:nvSpPr>
        <p:spPr>
          <a:xfrm>
            <a:off x="7223759" y="1810511"/>
            <a:ext cx="975360" cy="265175"/>
          </a:xfrm>
          <a:prstGeom prst="rect">
            <a:avLst/>
          </a:prstGeom>
          <a:blipFill>
            <a:blip r:embed="rId19" cstate="print"/>
            <a:stretch>
              <a:fillRect/>
            </a:stretch>
          </a:blipFill>
        </p:spPr>
        <p:txBody>
          <a:bodyPr wrap="square" lIns="0" tIns="0" rIns="0" bIns="0" rtlCol="0"/>
          <a:lstStyle/>
          <a:p>
            <a:endParaRPr/>
          </a:p>
        </p:txBody>
      </p:sp>
      <p:sp>
        <p:nvSpPr>
          <p:cNvPr id="25" name="object 25"/>
          <p:cNvSpPr/>
          <p:nvPr/>
        </p:nvSpPr>
        <p:spPr>
          <a:xfrm>
            <a:off x="7056119" y="2052827"/>
            <a:ext cx="1296162" cy="323088"/>
          </a:xfrm>
          <a:prstGeom prst="rect">
            <a:avLst/>
          </a:prstGeom>
          <a:blipFill>
            <a:blip r:embed="rId20" cstate="print"/>
            <a:stretch>
              <a:fillRect/>
            </a:stretch>
          </a:blipFill>
        </p:spPr>
        <p:txBody>
          <a:bodyPr wrap="square" lIns="0" tIns="0" rIns="0" bIns="0" rtlCol="0"/>
          <a:lstStyle/>
          <a:p>
            <a:endParaRPr/>
          </a:p>
        </p:txBody>
      </p:sp>
      <p:sp>
        <p:nvSpPr>
          <p:cNvPr id="26" name="object 26"/>
          <p:cNvSpPr txBox="1">
            <a:spLocks noGrp="1"/>
          </p:cNvSpPr>
          <p:nvPr>
            <p:ph type="title"/>
          </p:nvPr>
        </p:nvSpPr>
        <p:spPr>
          <a:xfrm>
            <a:off x="7696200" y="292099"/>
            <a:ext cx="1999741"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3</a:t>
            </a:r>
          </a:p>
        </p:txBody>
      </p:sp>
      <p:pic>
        <p:nvPicPr>
          <p:cNvPr id="2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1" cstate="print"/>
          <a:stretch>
            <a:fillRect/>
          </a:stretch>
        </p:blipFill>
        <p:spPr>
          <a:xfrm>
            <a:off x="2667000" y="914400"/>
            <a:ext cx="304800" cy="304800"/>
          </a:xfrm>
          <a:prstGeom prst="rect">
            <a:avLst/>
          </a:prstGeom>
        </p:spPr>
      </p:pic>
      <p:pic>
        <p:nvPicPr>
          <p:cNvPr id="31"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2" cstate="print"/>
          <a:stretch>
            <a:fillRect/>
          </a:stretch>
        </p:blipFill>
        <p:spPr>
          <a:xfrm>
            <a:off x="4038600" y="1676400"/>
            <a:ext cx="304800" cy="304800"/>
          </a:xfrm>
          <a:prstGeom prst="rect">
            <a:avLst/>
          </a:prstGeom>
        </p:spPr>
      </p:pic>
      <p:pic>
        <p:nvPicPr>
          <p:cNvPr id="33"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3" cstate="print"/>
          <a:stretch>
            <a:fillRect/>
          </a:stretch>
        </p:blipFill>
        <p:spPr>
          <a:xfrm>
            <a:off x="3048000" y="2438400"/>
            <a:ext cx="304800" cy="304800"/>
          </a:xfrm>
          <a:prstGeom prst="rect">
            <a:avLst/>
          </a:prstGeom>
        </p:spPr>
      </p:pic>
      <p:pic>
        <p:nvPicPr>
          <p:cNvPr id="36"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4" cstate="print"/>
          <a:stretch>
            <a:fillRect/>
          </a:stretch>
        </p:blipFill>
        <p:spPr>
          <a:xfrm>
            <a:off x="4495800" y="3200400"/>
            <a:ext cx="304800" cy="304800"/>
          </a:xfrm>
          <a:prstGeom prst="rect">
            <a:avLst/>
          </a:prstGeom>
        </p:spPr>
      </p:pic>
      <p:pic>
        <p:nvPicPr>
          <p:cNvPr id="3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5" cstate="print"/>
          <a:stretch>
            <a:fillRect/>
          </a:stretch>
        </p:blipFill>
        <p:spPr>
          <a:xfrm>
            <a:off x="2514600" y="3991897"/>
            <a:ext cx="304800" cy="304800"/>
          </a:xfrm>
          <a:prstGeom prst="rect">
            <a:avLst/>
          </a:prstGeom>
        </p:spPr>
      </p:pic>
      <p:pic>
        <p:nvPicPr>
          <p:cNvPr id="40"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6" cstate="print"/>
          <a:stretch>
            <a:fillRect/>
          </a:stretch>
        </p:blipFill>
        <p:spPr>
          <a:xfrm>
            <a:off x="2971800" y="4724400"/>
            <a:ext cx="304800" cy="304800"/>
          </a:xfrm>
          <a:prstGeom prst="rect">
            <a:avLst/>
          </a:prstGeom>
        </p:spPr>
      </p:pic>
      <p:pic>
        <p:nvPicPr>
          <p:cNvPr id="42"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7" cstate="print"/>
          <a:stretch>
            <a:fillRect/>
          </a:stretch>
        </p:blipFill>
        <p:spPr>
          <a:xfrm>
            <a:off x="4038600" y="5486400"/>
            <a:ext cx="304800" cy="304800"/>
          </a:xfrm>
          <a:prstGeom prst="rect">
            <a:avLst/>
          </a:prstGeom>
        </p:spPr>
      </p:pic>
      <p:pic>
        <p:nvPicPr>
          <p:cNvPr id="44"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8" cstate="print"/>
          <a:stretch>
            <a:fillRect/>
          </a:stretch>
        </p:blipFill>
        <p:spPr>
          <a:xfrm>
            <a:off x="6096000" y="6324600"/>
            <a:ext cx="304800" cy="304800"/>
          </a:xfrm>
          <a:prstGeom prst="rect">
            <a:avLst/>
          </a:prstGeom>
        </p:spPr>
      </p:pic>
      <p:grpSp>
        <p:nvGrpSpPr>
          <p:cNvPr id="55" name="Group 54"/>
          <p:cNvGrpSpPr/>
          <p:nvPr/>
        </p:nvGrpSpPr>
        <p:grpSpPr>
          <a:xfrm>
            <a:off x="7620000" y="3200400"/>
            <a:ext cx="1872614" cy="2196465"/>
            <a:chOff x="381000" y="4953000"/>
            <a:chExt cx="1872614" cy="2196465"/>
          </a:xfrm>
        </p:grpSpPr>
        <p:sp>
          <p:nvSpPr>
            <p:cNvPr id="56" name="object 10"/>
            <p:cNvSpPr/>
            <p:nvPr/>
          </p:nvSpPr>
          <p:spPr>
            <a:xfrm>
              <a:off x="381000" y="4953000"/>
              <a:ext cx="1872614" cy="2196465"/>
            </a:xfrm>
            <a:custGeom>
              <a:avLst/>
              <a:gdLst/>
              <a:ahLst/>
              <a:cxnLst/>
              <a:rect l="l" t="t" r="r" b="b"/>
              <a:pathLst>
                <a:path w="1872614" h="2196465">
                  <a:moveTo>
                    <a:pt x="0" y="0"/>
                  </a:moveTo>
                  <a:lnTo>
                    <a:pt x="0" y="2196084"/>
                  </a:lnTo>
                  <a:lnTo>
                    <a:pt x="1872234" y="2196084"/>
                  </a:lnTo>
                  <a:lnTo>
                    <a:pt x="1872234" y="0"/>
                  </a:lnTo>
                  <a:lnTo>
                    <a:pt x="0" y="0"/>
                  </a:lnTo>
                  <a:close/>
                </a:path>
              </a:pathLst>
            </a:custGeom>
            <a:solidFill>
              <a:srgbClr val="F4EE75"/>
            </a:solidFill>
            <a:ln w="15875">
              <a:noFill/>
            </a:ln>
          </p:spPr>
          <p:txBody>
            <a:bodyPr wrap="square" lIns="0" tIns="0" rIns="0" bIns="0" rtlCol="0"/>
            <a:lstStyle/>
            <a:p>
              <a:endParaRPr/>
            </a:p>
          </p:txBody>
        </p:sp>
        <p:sp>
          <p:nvSpPr>
            <p:cNvPr id="57" name="object 15"/>
            <p:cNvSpPr txBox="1"/>
            <p:nvPr/>
          </p:nvSpPr>
          <p:spPr>
            <a:xfrm>
              <a:off x="553848" y="5041266"/>
              <a:ext cx="208152" cy="521334"/>
            </a:xfrm>
            <a:prstGeom prst="rect">
              <a:avLst/>
            </a:prstGeom>
            <a:ln w="15875">
              <a:noFill/>
            </a:ln>
          </p:spPr>
          <p:txBody>
            <a:bodyPr vert="horz" wrap="square" lIns="0" tIns="46990" rIns="0" bIns="0" rtlCol="0">
              <a:spAutoFit/>
            </a:bodyPr>
            <a:lstStyle/>
            <a:p>
              <a:pPr>
                <a:lnSpc>
                  <a:spcPct val="100000"/>
                </a:lnSpc>
                <a:spcBef>
                  <a:spcPts val="370"/>
                </a:spcBef>
              </a:pPr>
              <a:r>
                <a:rPr sz="1400" spc="-5" dirty="0">
                  <a:latin typeface="Comic Sans MS"/>
                  <a:cs typeface="Comic Sans MS"/>
                </a:rPr>
                <a:t>*</a:t>
              </a:r>
              <a:endParaRPr sz="1400" dirty="0">
                <a:latin typeface="Comic Sans MS"/>
                <a:cs typeface="Comic Sans MS"/>
              </a:endParaRPr>
            </a:p>
            <a:p>
              <a:pPr>
                <a:lnSpc>
                  <a:spcPct val="100000"/>
                </a:lnSpc>
                <a:spcBef>
                  <a:spcPts val="270"/>
                </a:spcBef>
              </a:pPr>
              <a:r>
                <a:rPr sz="1400" b="1" spc="-10" dirty="0">
                  <a:latin typeface="Comic Sans MS"/>
                  <a:cs typeface="Comic Sans MS"/>
                </a:rPr>
                <a:t>in</a:t>
              </a:r>
              <a:endParaRPr sz="1400" dirty="0">
                <a:latin typeface="Comic Sans MS"/>
                <a:cs typeface="Comic Sans MS"/>
              </a:endParaRPr>
            </a:p>
          </p:txBody>
        </p:sp>
        <p:sp>
          <p:nvSpPr>
            <p:cNvPr id="58" name="object 16"/>
            <p:cNvSpPr txBox="1"/>
            <p:nvPr/>
          </p:nvSpPr>
          <p:spPr>
            <a:xfrm>
              <a:off x="1524000" y="5334000"/>
              <a:ext cx="268251" cy="227626"/>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yn</a:t>
              </a:r>
              <a:endParaRPr sz="1400" dirty="0">
                <a:latin typeface="Comic Sans MS"/>
                <a:cs typeface="Comic Sans MS"/>
              </a:endParaRPr>
            </a:p>
          </p:txBody>
        </p:sp>
        <p:sp>
          <p:nvSpPr>
            <p:cNvPr id="59" name="object 17"/>
            <p:cNvSpPr txBox="1"/>
            <p:nvPr/>
          </p:nvSpPr>
          <p:spPr>
            <a:xfrm>
              <a:off x="495428" y="5715000"/>
              <a:ext cx="571372" cy="22860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in</a:t>
              </a:r>
              <a:r>
                <a:rPr sz="1400" b="1" spc="-70" dirty="0">
                  <a:latin typeface="Comic Sans MS"/>
                  <a:cs typeface="Comic Sans MS"/>
                </a:rPr>
                <a:t> </a:t>
              </a:r>
              <a:r>
                <a:rPr sz="1400" b="1" spc="-5" dirty="0">
                  <a:latin typeface="Comic Sans MS"/>
                  <a:cs typeface="Comic Sans MS"/>
                </a:rPr>
                <a:t>the</a:t>
              </a:r>
              <a:endParaRPr sz="1400" dirty="0">
                <a:latin typeface="Comic Sans MS"/>
                <a:cs typeface="Comic Sans MS"/>
              </a:endParaRPr>
            </a:p>
          </p:txBody>
        </p:sp>
        <p:sp>
          <p:nvSpPr>
            <p:cNvPr id="60" name="object 18"/>
            <p:cNvSpPr txBox="1"/>
            <p:nvPr/>
          </p:nvSpPr>
          <p:spPr>
            <a:xfrm>
              <a:off x="1587762" y="5758005"/>
              <a:ext cx="379730"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yn</a:t>
              </a:r>
              <a:r>
                <a:rPr sz="1400" b="1" spc="-80" dirty="0">
                  <a:latin typeface="Comic Sans MS"/>
                  <a:cs typeface="Comic Sans MS"/>
                </a:rPr>
                <a:t> </a:t>
              </a:r>
              <a:r>
                <a:rPr sz="1400" b="1" spc="-5" dirty="0">
                  <a:latin typeface="Comic Sans MS"/>
                  <a:cs typeface="Comic Sans MS"/>
                </a:rPr>
                <a:t>y</a:t>
              </a:r>
              <a:endParaRPr sz="1400" dirty="0">
                <a:latin typeface="Comic Sans MS"/>
                <a:cs typeface="Comic Sans MS"/>
              </a:endParaRPr>
            </a:p>
          </p:txBody>
        </p:sp>
        <p:sp>
          <p:nvSpPr>
            <p:cNvPr id="61" name="object 19"/>
            <p:cNvSpPr txBox="1"/>
            <p:nvPr/>
          </p:nvSpPr>
          <p:spPr>
            <a:xfrm>
              <a:off x="509777" y="6254069"/>
              <a:ext cx="518795"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in</a:t>
              </a:r>
              <a:r>
                <a:rPr sz="1400" b="1" spc="-75" dirty="0">
                  <a:latin typeface="Comic Sans MS"/>
                  <a:cs typeface="Comic Sans MS"/>
                </a:rPr>
                <a:t> </a:t>
              </a:r>
              <a:r>
                <a:rPr sz="1400" b="1" spc="-5" dirty="0">
                  <a:latin typeface="Comic Sans MS"/>
                  <a:cs typeface="Comic Sans MS"/>
                </a:rPr>
                <a:t>the</a:t>
              </a:r>
              <a:endParaRPr sz="1400">
                <a:latin typeface="Comic Sans MS"/>
                <a:cs typeface="Comic Sans MS"/>
              </a:endParaRPr>
            </a:p>
          </p:txBody>
        </p:sp>
        <p:sp>
          <p:nvSpPr>
            <p:cNvPr id="62" name="object 20"/>
            <p:cNvSpPr txBox="1"/>
            <p:nvPr/>
          </p:nvSpPr>
          <p:spPr>
            <a:xfrm>
              <a:off x="1587673" y="6254069"/>
              <a:ext cx="465455"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yn</a:t>
              </a:r>
              <a:r>
                <a:rPr sz="1400" b="1" spc="-75" dirty="0">
                  <a:latin typeface="Comic Sans MS"/>
                  <a:cs typeface="Comic Sans MS"/>
                </a:rPr>
                <a:t> </a:t>
              </a:r>
              <a:r>
                <a:rPr sz="1400" b="1" spc="-5" dirty="0">
                  <a:latin typeface="Comic Sans MS"/>
                  <a:cs typeface="Comic Sans MS"/>
                </a:rPr>
                <a:t>yr</a:t>
              </a:r>
              <a:endParaRPr sz="1400" dirty="0">
                <a:latin typeface="Comic Sans MS"/>
                <a:cs typeface="Comic Sans MS"/>
              </a:endParaRPr>
            </a:p>
          </p:txBody>
        </p:sp>
        <p:sp>
          <p:nvSpPr>
            <p:cNvPr id="63" name="object 21"/>
            <p:cNvSpPr txBox="1"/>
            <p:nvPr/>
          </p:nvSpPr>
          <p:spPr>
            <a:xfrm>
              <a:off x="509777" y="6749422"/>
              <a:ext cx="332105" cy="238760"/>
            </a:xfrm>
            <a:prstGeom prst="rect">
              <a:avLst/>
            </a:prstGeom>
            <a:ln w="15875">
              <a:noFill/>
            </a:ln>
          </p:spPr>
          <p:txBody>
            <a:bodyPr vert="horz" wrap="square" lIns="0" tIns="12065" rIns="0" bIns="0" rtlCol="0">
              <a:spAutoFit/>
            </a:bodyPr>
            <a:lstStyle/>
            <a:p>
              <a:pPr>
                <a:lnSpc>
                  <a:spcPct val="100000"/>
                </a:lnSpc>
                <a:spcBef>
                  <a:spcPts val="95"/>
                </a:spcBef>
              </a:pPr>
              <a:r>
                <a:rPr sz="1400" b="1" spc="-5" dirty="0">
                  <a:latin typeface="Comic Sans MS"/>
                  <a:cs typeface="Comic Sans MS"/>
                </a:rPr>
                <a:t>in</a:t>
              </a:r>
              <a:r>
                <a:rPr sz="1400" b="1" spc="-75" dirty="0">
                  <a:latin typeface="Comic Sans MS"/>
                  <a:cs typeface="Comic Sans MS"/>
                </a:rPr>
                <a:t> </a:t>
              </a:r>
              <a:r>
                <a:rPr sz="1400" b="1" spc="-5" dirty="0">
                  <a:latin typeface="Comic Sans MS"/>
                  <a:cs typeface="Comic Sans MS"/>
                </a:rPr>
                <a:t>a</a:t>
              </a:r>
              <a:endParaRPr sz="1400">
                <a:latin typeface="Comic Sans MS"/>
                <a:cs typeface="Comic Sans MS"/>
              </a:endParaRPr>
            </a:p>
          </p:txBody>
        </p:sp>
        <p:sp>
          <p:nvSpPr>
            <p:cNvPr id="64" name="object 22"/>
            <p:cNvSpPr txBox="1"/>
            <p:nvPr/>
          </p:nvSpPr>
          <p:spPr>
            <a:xfrm>
              <a:off x="1588014" y="6749422"/>
              <a:ext cx="464184" cy="238760"/>
            </a:xfrm>
            <a:prstGeom prst="rect">
              <a:avLst/>
            </a:prstGeom>
            <a:ln w="15875">
              <a:noFill/>
            </a:ln>
          </p:spPr>
          <p:txBody>
            <a:bodyPr vert="horz" wrap="square" lIns="0" tIns="12065" rIns="0" bIns="0" rtlCol="0">
              <a:spAutoFit/>
            </a:bodyPr>
            <a:lstStyle/>
            <a:p>
              <a:pPr>
                <a:lnSpc>
                  <a:spcPct val="100000"/>
                </a:lnSpc>
                <a:spcBef>
                  <a:spcPts val="95"/>
                </a:spcBef>
              </a:pPr>
              <a:r>
                <a:rPr sz="1400" b="1" spc="-10" dirty="0">
                  <a:latin typeface="Comic Sans MS"/>
                  <a:cs typeface="Comic Sans MS"/>
                </a:rPr>
                <a:t>mewn</a:t>
              </a:r>
              <a:endParaRPr sz="1400" dirty="0">
                <a:latin typeface="Comic Sans MS"/>
                <a:cs typeface="Comic Sans MS"/>
              </a:endParaRPr>
            </a:p>
          </p:txBody>
        </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 fill="hold"/>
                                        <p:tgtEl>
                                          <p:spTgt spid="29"/>
                                        </p:tgtEl>
                                      </p:cBhvr>
                                    </p:cmd>
                                  </p:childTnLst>
                                </p:cTn>
                              </p:par>
                            </p:childTnLst>
                          </p:cTn>
                        </p:par>
                      </p:childTnLst>
                    </p:cTn>
                  </p:par>
                </p:childTnLst>
              </p:cTn>
              <p:nextCondLst>
                <p:cond evt="onClick" delay="0">
                  <p:tgtEl>
                    <p:spTgt spid="2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8" restart="whenNotActive" fill="hold" evtFilter="cancelBubble" nodeType="interactiveSeq">
                <p:stCondLst>
                  <p:cond evt="onClick" delay="0">
                    <p:tgtEl>
                      <p:spTgt spid="31"/>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529" fill="hold"/>
                                        <p:tgtEl>
                                          <p:spTgt spid="31"/>
                                        </p:tgtEl>
                                      </p:cBhvr>
                                    </p:cmd>
                                  </p:childTnLst>
                                </p:cTn>
                              </p:par>
                            </p:childTnLst>
                          </p:cTn>
                        </p:par>
                      </p:childTnLst>
                    </p:cTn>
                  </p:par>
                </p:childTnLst>
              </p:cTn>
              <p:nextCondLst>
                <p:cond evt="onClick" delay="0">
                  <p:tgtEl>
                    <p:spTgt spid="31"/>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14" restart="whenNotActive" fill="hold" evtFilter="cancelBubble" nodeType="interactiveSeq">
                <p:stCondLst>
                  <p:cond evt="onClick" delay="0">
                    <p:tgtEl>
                      <p:spTgt spid="33"/>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6520" fill="hold"/>
                                        <p:tgtEl>
                                          <p:spTgt spid="33"/>
                                        </p:tgtEl>
                                      </p:cBhvr>
                                    </p:cmd>
                                  </p:childTnLst>
                                </p:cTn>
                              </p:par>
                            </p:childTnLst>
                          </p:cTn>
                        </p:par>
                      </p:childTnLst>
                    </p:cTn>
                  </p:par>
                </p:childTnLst>
              </p:cTn>
              <p:nextCondLst>
                <p:cond evt="onClick" delay="0">
                  <p:tgtEl>
                    <p:spTgt spid="33"/>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20" restart="whenNotActive" fill="hold" evtFilter="cancelBubble" nodeType="interactiveSeq">
                <p:stCondLst>
                  <p:cond evt="onClick" delay="0">
                    <p:tgtEl>
                      <p:spTgt spid="36"/>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7280" fill="hold"/>
                                        <p:tgtEl>
                                          <p:spTgt spid="36"/>
                                        </p:tgtEl>
                                      </p:cBhvr>
                                    </p:cmd>
                                  </p:childTnLst>
                                </p:cTn>
                              </p:par>
                            </p:childTnLst>
                          </p:cTn>
                        </p:par>
                      </p:childTnLst>
                    </p:cTn>
                  </p:par>
                </p:childTnLst>
              </p:cTn>
              <p:nextCondLst>
                <p:cond evt="onClick" delay="0">
                  <p:tgtEl>
                    <p:spTgt spid="36"/>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26" restart="whenNotActive" fill="hold" evtFilter="cancelBubble" nodeType="interactiveSeq">
                <p:stCondLst>
                  <p:cond evt="onClick" delay="0">
                    <p:tgtEl>
                      <p:spTgt spid="3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000" fill="hold"/>
                                        <p:tgtEl>
                                          <p:spTgt spid="38"/>
                                        </p:tgtEl>
                                      </p:cBhvr>
                                    </p:cmd>
                                  </p:childTnLst>
                                </p:cTn>
                              </p:par>
                            </p:childTnLst>
                          </p:cTn>
                        </p:par>
                      </p:childTnLst>
                    </p:cTn>
                  </p:par>
                </p:childTnLst>
              </p:cTn>
              <p:nextCondLst>
                <p:cond evt="onClick" delay="0">
                  <p:tgtEl>
                    <p:spTgt spid="3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32" restart="whenNotActive" fill="hold" evtFilter="cancelBubble" nodeType="interactiveSeq">
                <p:stCondLst>
                  <p:cond evt="onClick" delay="0">
                    <p:tgtEl>
                      <p:spTgt spid="40"/>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790" fill="hold"/>
                                        <p:tgtEl>
                                          <p:spTgt spid="40"/>
                                        </p:tgtEl>
                                      </p:cBhvr>
                                    </p:cmd>
                                  </p:childTnLst>
                                </p:cTn>
                              </p:par>
                            </p:childTnLst>
                          </p:cTn>
                        </p:par>
                      </p:childTnLst>
                    </p:cTn>
                  </p:par>
                </p:childTnLst>
              </p:cTn>
              <p:nextCondLst>
                <p:cond evt="onClick" delay="0">
                  <p:tgtEl>
                    <p:spTgt spid="40"/>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38" restart="whenNotActive" fill="hold" evtFilter="cancelBubble" nodeType="interactiveSeq">
                <p:stCondLst>
                  <p:cond evt="onClick" delay="0">
                    <p:tgtEl>
                      <p:spTgt spid="42"/>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5320" fill="hold"/>
                                        <p:tgtEl>
                                          <p:spTgt spid="42"/>
                                        </p:tgtEl>
                                      </p:cBhvr>
                                    </p:cmd>
                                  </p:childTnLst>
                                </p:cTn>
                              </p:par>
                            </p:childTnLst>
                          </p:cTn>
                        </p:par>
                      </p:childTnLst>
                    </p:cTn>
                  </p:par>
                </p:childTnLst>
              </p:cTn>
              <p:nextCondLst>
                <p:cond evt="onClick" delay="0">
                  <p:tgtEl>
                    <p:spTgt spid="42"/>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42"/>
                </p:tgtEl>
              </p:cMediaNode>
            </p:audio>
            <p:seq concurrent="1" nextAc="seek">
              <p:cTn id="44" restart="whenNotActive" fill="hold" evtFilter="cancelBubble" nodeType="interactiveSeq">
                <p:stCondLst>
                  <p:cond evt="onClick" delay="0">
                    <p:tgtEl>
                      <p:spTgt spid="44"/>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9329" fill="hold"/>
                                        <p:tgtEl>
                                          <p:spTgt spid="44"/>
                                        </p:tgtEl>
                                      </p:cBhvr>
                                    </p:cmd>
                                  </p:childTnLst>
                                </p:cTn>
                              </p:par>
                            </p:childTnLst>
                          </p:cTn>
                        </p:par>
                      </p:childTnLst>
                    </p:cTn>
                  </p:par>
                </p:childTnLst>
              </p:cTn>
              <p:nextCondLst>
                <p:cond evt="onClick" delay="0">
                  <p:tgtEl>
                    <p:spTgt spid="44"/>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4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16</a:t>
            </a:r>
            <a:endParaRPr sz="1000">
              <a:latin typeface="Times New Roman"/>
              <a:cs typeface="Times New Roman"/>
            </a:endParaRPr>
          </a:p>
        </p:txBody>
      </p:sp>
      <p:sp>
        <p:nvSpPr>
          <p:cNvPr id="3" name="object 3"/>
          <p:cNvSpPr/>
          <p:nvPr/>
        </p:nvSpPr>
        <p:spPr>
          <a:xfrm>
            <a:off x="144018" y="288036"/>
            <a:ext cx="9720580" cy="7272020"/>
          </a:xfrm>
          <a:custGeom>
            <a:avLst/>
            <a:gdLst/>
            <a:ahLst/>
            <a:cxnLst/>
            <a:rect l="l" t="t" r="r" b="b"/>
            <a:pathLst>
              <a:path w="9720580" h="7272020">
                <a:moveTo>
                  <a:pt x="0" y="0"/>
                </a:moveTo>
                <a:lnTo>
                  <a:pt x="0" y="7271766"/>
                </a:lnTo>
                <a:lnTo>
                  <a:pt x="9720072" y="7271766"/>
                </a:lnTo>
                <a:lnTo>
                  <a:pt x="9720072"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16256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181610" y="307086"/>
            <a:ext cx="9644380" cy="0"/>
          </a:xfrm>
          <a:custGeom>
            <a:avLst/>
            <a:gdLst/>
            <a:ahLst/>
            <a:cxnLst/>
            <a:rect l="l" t="t" r="r" b="b"/>
            <a:pathLst>
              <a:path w="9644380">
                <a:moveTo>
                  <a:pt x="0" y="0"/>
                </a:moveTo>
                <a:lnTo>
                  <a:pt x="964438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644380" cy="0"/>
          </a:xfrm>
          <a:custGeom>
            <a:avLst/>
            <a:gdLst/>
            <a:ahLst/>
            <a:cxnLst/>
            <a:rect l="l" t="t" r="r" b="b"/>
            <a:pathLst>
              <a:path w="9644380">
                <a:moveTo>
                  <a:pt x="0" y="0"/>
                </a:moveTo>
                <a:lnTo>
                  <a:pt x="9643872"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457200" y="838200"/>
            <a:ext cx="8915400" cy="5781505"/>
          </a:xfrm>
          <a:prstGeom prst="rect">
            <a:avLst/>
          </a:prstGeom>
        </p:spPr>
        <p:txBody>
          <a:bodyPr vert="horz" wrap="square" lIns="0" tIns="50165" rIns="0" bIns="0" rtlCol="0">
            <a:spAutoFit/>
          </a:bodyPr>
          <a:lstStyle/>
          <a:p>
            <a:pPr marL="203835" indent="-191135">
              <a:lnSpc>
                <a:spcPct val="100000"/>
              </a:lnSpc>
              <a:spcBef>
                <a:spcPts val="395"/>
              </a:spcBef>
              <a:buFont typeface="Comic Sans MS"/>
              <a:buChar char="▪"/>
              <a:tabLst>
                <a:tab pos="204470" algn="l"/>
              </a:tabLst>
            </a:pPr>
            <a:r>
              <a:rPr sz="1400" b="1" spc="-5" dirty="0">
                <a:latin typeface="Comic Sans MS"/>
                <a:cs typeface="Comic Sans MS"/>
              </a:rPr>
              <a:t>I don’t want to </a:t>
            </a:r>
            <a:r>
              <a:rPr sz="1450" i="1" spc="-25" dirty="0">
                <a:latin typeface="Comic Sans MS"/>
                <a:cs typeface="Comic Sans MS"/>
              </a:rPr>
              <a:t>[verb]</a:t>
            </a:r>
            <a:r>
              <a:rPr sz="1400" b="1" spc="-25" dirty="0">
                <a:latin typeface="Comic Sans MS"/>
                <a:cs typeface="Comic Sans MS"/>
              </a:rPr>
              <a:t>, </a:t>
            </a:r>
            <a:r>
              <a:rPr sz="1400" b="1" spc="-5" dirty="0">
                <a:latin typeface="Comic Sans MS"/>
                <a:cs typeface="Comic Sans MS"/>
              </a:rPr>
              <a:t>I want to </a:t>
            </a:r>
            <a:r>
              <a:rPr sz="1450" i="1" spc="-30" dirty="0">
                <a:latin typeface="Comic Sans MS"/>
                <a:cs typeface="Comic Sans MS"/>
              </a:rPr>
              <a:t>[verb] </a:t>
            </a:r>
            <a:r>
              <a:rPr sz="1400" b="1" spc="-5" dirty="0">
                <a:latin typeface="Comic Sans MS"/>
                <a:cs typeface="Comic Sans MS"/>
              </a:rPr>
              <a:t>with</a:t>
            </a:r>
            <a:r>
              <a:rPr sz="1400" b="1" spc="-160" dirty="0">
                <a:latin typeface="Comic Sans MS"/>
                <a:cs typeface="Comic Sans MS"/>
              </a:rPr>
              <a:t> </a:t>
            </a:r>
            <a:r>
              <a:rPr sz="1450" i="1" spc="-25" dirty="0">
                <a:latin typeface="Comic Sans MS"/>
                <a:cs typeface="Comic Sans MS"/>
              </a:rPr>
              <a:t>[Sam]</a:t>
            </a:r>
            <a:r>
              <a:rPr sz="1400" b="1" spc="-25" dirty="0">
                <a:latin typeface="Comic Sans MS"/>
                <a:cs typeface="Comic Sans MS"/>
              </a:rPr>
              <a:t>.</a:t>
            </a:r>
            <a:endParaRPr lang="en-GB" sz="1400" b="1" spc="-25" dirty="0">
              <a:latin typeface="Comic Sans MS"/>
              <a:cs typeface="Comic Sans MS"/>
            </a:endParaRPr>
          </a:p>
          <a:p>
            <a:pPr marL="203835" indent="-191135">
              <a:spcBef>
                <a:spcPts val="39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10" dirty="0" err="1">
                <a:solidFill>
                  <a:srgbClr val="FF0000"/>
                </a:solidFill>
                <a:latin typeface="Comic Sans MS"/>
                <a:cs typeface="Comic Sans MS"/>
              </a:rPr>
              <a:t>eisiau</a:t>
            </a:r>
            <a:r>
              <a:rPr lang="en-GB" sz="1400" b="1" spc="-10" dirty="0">
                <a:solidFill>
                  <a:srgbClr val="FF0000"/>
                </a:solidFill>
                <a:latin typeface="Comic Sans MS"/>
                <a:cs typeface="Comic Sans MS"/>
              </a:rPr>
              <a:t> </a:t>
            </a:r>
            <a:r>
              <a:rPr lang="en-GB" sz="1450" i="1" spc="-25" dirty="0">
                <a:solidFill>
                  <a:srgbClr val="FF0000"/>
                </a:solidFill>
                <a:latin typeface="Comic Sans MS"/>
                <a:cs typeface="Comic Sans MS"/>
              </a:rPr>
              <a:t>[verb]</a:t>
            </a:r>
            <a:r>
              <a:rPr lang="en-GB" sz="1400" b="1" spc="-25" dirty="0">
                <a:solidFill>
                  <a:srgbClr val="FF0000"/>
                </a:solidFill>
                <a:latin typeface="Comic Sans MS"/>
                <a:cs typeface="Comic Sans MS"/>
              </a:rPr>
              <a:t>, </a:t>
            </a: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eisiau</a:t>
            </a:r>
            <a:r>
              <a:rPr lang="en-GB" sz="1400" b="1" spc="-5" dirty="0">
                <a:solidFill>
                  <a:srgbClr val="FF0000"/>
                </a:solidFill>
                <a:latin typeface="Comic Sans MS"/>
                <a:cs typeface="Comic Sans MS"/>
              </a:rPr>
              <a:t> </a:t>
            </a:r>
            <a:r>
              <a:rPr lang="en-GB" sz="1450" i="1" spc="-25" dirty="0">
                <a:solidFill>
                  <a:srgbClr val="FF0000"/>
                </a:solidFill>
                <a:latin typeface="Comic Sans MS"/>
                <a:cs typeface="Comic Sans MS"/>
              </a:rPr>
              <a:t>[verb] </a:t>
            </a:r>
            <a:r>
              <a:rPr lang="en-GB" sz="1400" b="1" spc="-5" dirty="0" err="1">
                <a:solidFill>
                  <a:srgbClr val="FF0000"/>
                </a:solidFill>
                <a:latin typeface="Comic Sans MS"/>
                <a:cs typeface="Comic Sans MS"/>
              </a:rPr>
              <a:t>gyda</a:t>
            </a:r>
            <a:r>
              <a:rPr lang="en-GB" sz="1400" b="1" spc="-155" dirty="0">
                <a:solidFill>
                  <a:srgbClr val="FF0000"/>
                </a:solidFill>
                <a:latin typeface="Comic Sans MS"/>
                <a:cs typeface="Comic Sans MS"/>
              </a:rPr>
              <a:t> </a:t>
            </a:r>
            <a:r>
              <a:rPr lang="en-GB" sz="1450" i="1" spc="-30" dirty="0">
                <a:solidFill>
                  <a:srgbClr val="FF0000"/>
                </a:solidFill>
                <a:latin typeface="Comic Sans MS"/>
                <a:cs typeface="Comic Sans MS"/>
              </a:rPr>
              <a:t>[Sam]</a:t>
            </a:r>
            <a:r>
              <a:rPr lang="en-GB" sz="1400" b="1" spc="-30"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9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395"/>
              </a:spcBef>
              <a:buFont typeface="Comic Sans MS"/>
              <a:buChar char="▪"/>
              <a:tabLst>
                <a:tab pos="204470" algn="l"/>
              </a:tabLst>
            </a:pPr>
            <a:r>
              <a:rPr sz="1400" b="1" spc="-5" dirty="0">
                <a:latin typeface="Comic Sans MS"/>
                <a:cs typeface="Comic Sans MS"/>
              </a:rPr>
              <a:t>What are you able to</a:t>
            </a:r>
            <a:r>
              <a:rPr sz="1400" b="1" spc="25" dirty="0">
                <a:latin typeface="Comic Sans MS"/>
                <a:cs typeface="Comic Sans MS"/>
              </a:rPr>
              <a:t> </a:t>
            </a:r>
            <a:r>
              <a:rPr sz="1400" b="1" spc="-10" dirty="0">
                <a:latin typeface="Comic Sans MS"/>
                <a:cs typeface="Comic Sans MS"/>
              </a:rPr>
              <a:t>do?</a:t>
            </a:r>
            <a:endParaRPr lang="en-GB" sz="1400" b="1" spc="-10" dirty="0">
              <a:latin typeface="Comic Sans MS"/>
              <a:cs typeface="Comic Sans MS"/>
            </a:endParaRPr>
          </a:p>
          <a:p>
            <a:pPr marL="203835" indent="-191135">
              <a:spcBef>
                <a:spcPts val="395"/>
              </a:spcBef>
              <a:buFont typeface="Comic Sans MS"/>
              <a:buChar char="▪"/>
              <a:tabLst>
                <a:tab pos="204470" algn="l"/>
              </a:tabLst>
            </a:pPr>
            <a:r>
              <a:rPr lang="en-GB" sz="1400" b="1" spc="-5" dirty="0">
                <a:solidFill>
                  <a:srgbClr val="FF0000"/>
                </a:solidFill>
                <a:latin typeface="Comic Sans MS"/>
                <a:cs typeface="Comic Sans MS"/>
              </a:rPr>
              <a:t>Beth </a:t>
            </a:r>
            <a:r>
              <a:rPr lang="en-GB" sz="1400" b="1" spc="-5" dirty="0" err="1">
                <a:solidFill>
                  <a:srgbClr val="FF0000"/>
                </a:solidFill>
                <a:latin typeface="Comic Sans MS"/>
                <a:cs typeface="Comic Sans MS"/>
              </a:rPr>
              <a:t>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10" dirty="0">
                <a:solidFill>
                  <a:srgbClr val="FF0000"/>
                </a:solidFill>
                <a:latin typeface="Comic Sans MS"/>
                <a:cs typeface="Comic Sans MS"/>
              </a:rPr>
              <a:t> </a:t>
            </a:r>
            <a:r>
              <a:rPr lang="en-GB" sz="1400" b="1" spc="-5" dirty="0" err="1">
                <a:solidFill>
                  <a:srgbClr val="FF0000"/>
                </a:solidFill>
                <a:latin typeface="Comic Sans MS"/>
                <a:cs typeface="Comic Sans MS"/>
              </a:rPr>
              <a:t>wneud</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9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395"/>
              </a:spcBef>
              <a:buFont typeface="Comic Sans MS"/>
              <a:buChar char="▪"/>
              <a:tabLst>
                <a:tab pos="204470" algn="l"/>
              </a:tabLst>
            </a:pPr>
            <a:r>
              <a:rPr sz="1400" b="1" spc="-5" dirty="0">
                <a:latin typeface="Comic Sans MS"/>
                <a:cs typeface="Comic Sans MS"/>
              </a:rPr>
              <a:t>I am able to</a:t>
            </a:r>
            <a:r>
              <a:rPr sz="1400" b="1"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135">
              <a:spcBef>
                <a:spcPts val="39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50" i="1" spc="-25" dirty="0">
                <a:solidFill>
                  <a:srgbClr val="FF0000"/>
                </a:solidFill>
                <a:latin typeface="Comic Sans MS"/>
                <a:cs typeface="Comic Sans MS"/>
              </a:rPr>
              <a:t>[verb]</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9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395"/>
              </a:spcBef>
              <a:buFont typeface="Comic Sans MS"/>
              <a:buChar char="▪"/>
              <a:tabLst>
                <a:tab pos="204470" algn="l"/>
              </a:tabLst>
            </a:pPr>
            <a:r>
              <a:rPr sz="1400" b="1" spc="-5" dirty="0">
                <a:latin typeface="Comic Sans MS"/>
                <a:cs typeface="Comic Sans MS"/>
              </a:rPr>
              <a:t>I am not able </a:t>
            </a:r>
            <a:r>
              <a:rPr sz="1400" b="1" dirty="0">
                <a:latin typeface="Comic Sans MS"/>
                <a:cs typeface="Comic Sans MS"/>
              </a:rPr>
              <a:t>to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135">
              <a:spcBef>
                <a:spcPts val="395"/>
              </a:spcBef>
              <a:buFont typeface="Comic Sans MS"/>
              <a:buChar char="▪"/>
              <a:tabLst>
                <a:tab pos="204470" algn="l"/>
              </a:tabLst>
            </a:pPr>
            <a:r>
              <a:rPr lang="nn-NO" sz="1400" b="1" spc="-5" dirty="0">
                <a:solidFill>
                  <a:srgbClr val="FF0000"/>
                </a:solidFill>
                <a:latin typeface="Comic Sans MS"/>
                <a:cs typeface="Comic Sans MS"/>
              </a:rPr>
              <a:t>Dw i ddim yn gallu </a:t>
            </a:r>
            <a:r>
              <a:rPr lang="nn-NO" sz="1450" i="1" spc="-25" dirty="0">
                <a:solidFill>
                  <a:srgbClr val="FF0000"/>
                </a:solidFill>
                <a:latin typeface="Comic Sans MS"/>
                <a:cs typeface="Comic Sans MS"/>
              </a:rPr>
              <a:t>[verb]</a:t>
            </a:r>
            <a:r>
              <a:rPr lang="nn-NO" sz="1400" b="1" spc="-25" dirty="0">
                <a:solidFill>
                  <a:srgbClr val="FF0000"/>
                </a:solidFill>
                <a:latin typeface="Comic Sans MS"/>
                <a:cs typeface="Comic Sans MS"/>
              </a:rPr>
              <a:t>.</a:t>
            </a:r>
            <a:endParaRPr lang="nn-NO" sz="1400" dirty="0">
              <a:solidFill>
                <a:srgbClr val="FF0000"/>
              </a:solidFill>
              <a:latin typeface="Comic Sans MS"/>
              <a:cs typeface="Comic Sans MS"/>
            </a:endParaRPr>
          </a:p>
          <a:p>
            <a:pPr marL="203835" indent="-191135">
              <a:spcBef>
                <a:spcPts val="395"/>
              </a:spcBef>
              <a:buFont typeface="Comic Sans MS"/>
              <a:buChar char="▪"/>
              <a:tabLst>
                <a:tab pos="204470" algn="l"/>
              </a:tabLst>
            </a:pPr>
            <a:endParaRPr lang="nn-NO" sz="1400" b="1" spc="-5" dirty="0">
              <a:solidFill>
                <a:srgbClr val="FF0000"/>
              </a:solidFill>
              <a:latin typeface="Comic Sans MS"/>
              <a:cs typeface="Comic Sans MS"/>
            </a:endParaRPr>
          </a:p>
          <a:p>
            <a:pPr marL="203835" indent="-191135">
              <a:spcBef>
                <a:spcPts val="395"/>
              </a:spcBef>
              <a:buFont typeface="Comic Sans MS"/>
              <a:buChar char="▪"/>
              <a:tabLst>
                <a:tab pos="204470" algn="l"/>
              </a:tabLst>
            </a:pPr>
            <a:r>
              <a:rPr sz="1400" b="1" spc="-5" dirty="0">
                <a:latin typeface="Comic Sans MS"/>
                <a:cs typeface="Comic Sans MS"/>
              </a:rPr>
              <a:t>I have a </a:t>
            </a:r>
            <a:r>
              <a:rPr sz="1450" i="1" spc="-25" dirty="0">
                <a:latin typeface="Comic Sans MS"/>
                <a:cs typeface="Comic Sans MS"/>
              </a:rPr>
              <a:t>[noun] </a:t>
            </a:r>
            <a:r>
              <a:rPr sz="1400" b="1" spc="-5" dirty="0">
                <a:latin typeface="Comic Sans MS"/>
                <a:cs typeface="Comic Sans MS"/>
              </a:rPr>
              <a:t>but I do not have a </a:t>
            </a:r>
            <a:r>
              <a:rPr sz="1450" i="1" spc="-25" dirty="0">
                <a:latin typeface="Comic Sans MS"/>
                <a:cs typeface="Comic Sans MS"/>
              </a:rPr>
              <a:t>[noun]</a:t>
            </a:r>
            <a:r>
              <a:rPr sz="1450" i="1" spc="-10" dirty="0">
                <a:latin typeface="Comic Sans MS"/>
                <a:cs typeface="Comic Sans MS"/>
              </a:rPr>
              <a:t> </a:t>
            </a:r>
            <a:r>
              <a:rPr sz="1400" b="1" spc="-5" dirty="0">
                <a:latin typeface="Comic Sans MS"/>
                <a:cs typeface="Comic Sans MS"/>
              </a:rPr>
              <a:t>.</a:t>
            </a:r>
            <a:endParaRPr lang="en-GB" sz="1400" b="1" spc="-5" dirty="0">
              <a:latin typeface="Comic Sans MS"/>
              <a:cs typeface="Comic Sans MS"/>
            </a:endParaRPr>
          </a:p>
          <a:p>
            <a:pPr marL="203835" indent="-191135">
              <a:spcBef>
                <a:spcPts val="395"/>
              </a:spcBef>
              <a:buFont typeface="Comic Sans MS"/>
              <a:buChar char="▪"/>
              <a:tabLst>
                <a:tab pos="204470" algn="l"/>
              </a:tabLst>
            </a:pPr>
            <a:r>
              <a:rPr lang="en-GB" sz="1400" b="1" spc="-5" dirty="0">
                <a:solidFill>
                  <a:srgbClr val="FF0000"/>
                </a:solidFill>
                <a:latin typeface="Comic Sans MS"/>
                <a:cs typeface="Comic Sans MS"/>
              </a:rPr>
              <a:t>Mae </a:t>
            </a:r>
            <a:r>
              <a:rPr lang="en-GB" sz="1450" i="1" spc="-30"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fi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does dim </a:t>
            </a:r>
            <a:r>
              <a:rPr lang="en-GB" sz="1450" i="1" spc="-2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385" dirty="0">
                <a:solidFill>
                  <a:srgbClr val="FF0000"/>
                </a:solidFill>
                <a:latin typeface="Comic Sans MS"/>
                <a:cs typeface="Comic Sans MS"/>
              </a:rPr>
              <a:t> </a:t>
            </a:r>
            <a:r>
              <a:rPr lang="en-GB" sz="1400" b="1" spc="-5" dirty="0" err="1">
                <a:solidFill>
                  <a:srgbClr val="FF0000"/>
                </a:solidFill>
                <a:latin typeface="Comic Sans MS"/>
                <a:cs typeface="Comic Sans MS"/>
              </a:rPr>
              <a:t>fi</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9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395"/>
              </a:spcBef>
              <a:buFont typeface="Comic Sans MS"/>
              <a:buChar char="▪"/>
              <a:tabLst>
                <a:tab pos="204470" algn="l"/>
              </a:tabLst>
            </a:pPr>
            <a:r>
              <a:rPr sz="1400" b="1" spc="-5" dirty="0">
                <a:latin typeface="Comic Sans MS"/>
                <a:cs typeface="Comic Sans MS"/>
              </a:rPr>
              <a:t>Sam has a</a:t>
            </a:r>
            <a:r>
              <a:rPr sz="1400" b="1" spc="5" dirty="0">
                <a:latin typeface="Comic Sans MS"/>
                <a:cs typeface="Comic Sans MS"/>
              </a:rPr>
              <a:t>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03835" indent="-191135">
              <a:spcBef>
                <a:spcPts val="395"/>
              </a:spcBef>
              <a:buFont typeface="Comic Sans MS"/>
              <a:buChar char="▪"/>
              <a:tabLst>
                <a:tab pos="204470" algn="l"/>
              </a:tabLst>
            </a:pPr>
            <a:r>
              <a:rPr lang="en-GB" sz="1200" b="1" spc="-5" dirty="0">
                <a:solidFill>
                  <a:srgbClr val="FF0000"/>
                </a:solidFill>
                <a:latin typeface="Comic Sans MS"/>
                <a:cs typeface="Comic Sans MS"/>
              </a:rPr>
              <a:t>Mae </a:t>
            </a:r>
            <a:r>
              <a:rPr lang="en-GB" sz="1400" i="1" spc="-30" dirty="0">
                <a:solidFill>
                  <a:srgbClr val="FF0000"/>
                </a:solidFill>
                <a:latin typeface="Comic Sans MS"/>
                <a:cs typeface="Comic Sans MS"/>
              </a:rPr>
              <a:t>[noun] </a:t>
            </a:r>
            <a:r>
              <a:rPr lang="en-GB" sz="1200" b="1" spc="-5" dirty="0" err="1">
                <a:solidFill>
                  <a:srgbClr val="FF0000"/>
                </a:solidFill>
                <a:latin typeface="Comic Sans MS"/>
                <a:cs typeface="Comic Sans MS"/>
              </a:rPr>
              <a:t>gyda</a:t>
            </a:r>
            <a:r>
              <a:rPr lang="en-GB" sz="1200" b="1" spc="-210" dirty="0">
                <a:solidFill>
                  <a:srgbClr val="FF0000"/>
                </a:solidFill>
                <a:latin typeface="Comic Sans MS"/>
                <a:cs typeface="Comic Sans MS"/>
              </a:rPr>
              <a:t> </a:t>
            </a:r>
            <a:r>
              <a:rPr lang="en-GB" sz="1400" i="1" spc="-25" dirty="0">
                <a:solidFill>
                  <a:srgbClr val="FF0000"/>
                </a:solidFill>
                <a:latin typeface="Comic Sans MS"/>
                <a:cs typeface="Comic Sans MS"/>
              </a:rPr>
              <a:t>[Sam]</a:t>
            </a:r>
            <a:r>
              <a:rPr lang="en-GB" sz="1200" b="1" spc="-25" dirty="0">
                <a:solidFill>
                  <a:srgbClr val="FF0000"/>
                </a:solidFill>
                <a:latin typeface="Comic Sans MS"/>
                <a:cs typeface="Comic Sans MS"/>
              </a:rPr>
              <a:t>.</a:t>
            </a:r>
            <a:endParaRPr lang="en-GB" sz="1200" dirty="0">
              <a:solidFill>
                <a:srgbClr val="FF0000"/>
              </a:solidFill>
              <a:latin typeface="Comic Sans MS"/>
              <a:cs typeface="Comic Sans MS"/>
            </a:endParaRPr>
          </a:p>
          <a:p>
            <a:pPr marL="203835" indent="-191135">
              <a:spcBef>
                <a:spcPts val="395"/>
              </a:spcBef>
              <a:buFont typeface="Comic Sans MS"/>
              <a:buChar char="▪"/>
              <a:tabLst>
                <a:tab pos="204470" algn="l"/>
              </a:tabLst>
            </a:pPr>
            <a:endParaRPr lang="en-GB" sz="1200" b="1" spc="-5" dirty="0">
              <a:solidFill>
                <a:srgbClr val="FF0000"/>
              </a:solidFill>
              <a:latin typeface="Comic Sans MS"/>
              <a:cs typeface="Comic Sans MS"/>
            </a:endParaRPr>
          </a:p>
          <a:p>
            <a:pPr marL="203835" indent="-191135">
              <a:spcBef>
                <a:spcPts val="395"/>
              </a:spcBef>
              <a:buFont typeface="Comic Sans MS"/>
              <a:buChar char="▪"/>
              <a:tabLst>
                <a:tab pos="204470" algn="l"/>
              </a:tabLst>
            </a:pPr>
            <a:r>
              <a:rPr sz="1400" b="1" spc="-5" dirty="0">
                <a:latin typeface="Comic Sans MS"/>
                <a:cs typeface="Comic Sans MS"/>
              </a:rPr>
              <a:t>Sam does not have a</a:t>
            </a:r>
            <a:r>
              <a:rPr sz="1400" b="1" spc="15" dirty="0">
                <a:latin typeface="Comic Sans MS"/>
                <a:cs typeface="Comic Sans MS"/>
              </a:rPr>
              <a:t>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03835" indent="-191135">
              <a:spcBef>
                <a:spcPts val="395"/>
              </a:spcBef>
              <a:buFont typeface="Comic Sans MS"/>
              <a:buChar char="▪"/>
              <a:tabLst>
                <a:tab pos="204470" algn="l"/>
              </a:tabLst>
            </a:pPr>
            <a:r>
              <a:rPr lang="en-GB" sz="1400" b="1" spc="-5" dirty="0">
                <a:solidFill>
                  <a:srgbClr val="FF0000"/>
                </a:solidFill>
                <a:latin typeface="Comic Sans MS"/>
                <a:cs typeface="Comic Sans MS"/>
              </a:rPr>
              <a:t>Does dim </a:t>
            </a:r>
            <a:r>
              <a:rPr lang="en-GB" sz="1450" i="1" spc="-2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215" dirty="0">
                <a:solidFill>
                  <a:srgbClr val="FF0000"/>
                </a:solidFill>
                <a:latin typeface="Comic Sans MS"/>
                <a:cs typeface="Comic Sans MS"/>
              </a:rPr>
              <a:t> </a:t>
            </a:r>
            <a:r>
              <a:rPr lang="en-GB" sz="1450" i="1" spc="-25" dirty="0">
                <a:solidFill>
                  <a:srgbClr val="FF0000"/>
                </a:solidFill>
                <a:latin typeface="Comic Sans MS"/>
                <a:cs typeface="Comic Sans MS"/>
              </a:rPr>
              <a:t>[Sam]</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336165" lvl="6" indent="-167005">
              <a:lnSpc>
                <a:spcPct val="100000"/>
              </a:lnSpc>
              <a:spcBef>
                <a:spcPts val="210"/>
              </a:spcBef>
              <a:buFont typeface="Comic Sans MS"/>
              <a:buChar char="▪"/>
              <a:tabLst>
                <a:tab pos="2336800" algn="l"/>
              </a:tabLst>
            </a:pPr>
            <a:endParaRPr sz="1400" dirty="0">
              <a:latin typeface="Comic Sans MS"/>
              <a:cs typeface="Comic Sans MS"/>
            </a:endParaRPr>
          </a:p>
        </p:txBody>
      </p:sp>
      <p:sp>
        <p:nvSpPr>
          <p:cNvPr id="9" name="object 9"/>
          <p:cNvSpPr/>
          <p:nvPr/>
        </p:nvSpPr>
        <p:spPr>
          <a:xfrm>
            <a:off x="7162800" y="2286000"/>
            <a:ext cx="1594865" cy="1307592"/>
          </a:xfrm>
          <a:prstGeom prst="rect">
            <a:avLst/>
          </a:prstGeom>
          <a:blipFill>
            <a:blip r:embed="rId16" cstate="print"/>
            <a:stretch>
              <a:fillRect/>
            </a:stretch>
          </a:blipFill>
        </p:spPr>
        <p:txBody>
          <a:bodyPr wrap="square" lIns="0" tIns="0" rIns="0" bIns="0" rtlCol="0"/>
          <a:lstStyle/>
          <a:p>
            <a:endParaRPr/>
          </a:p>
        </p:txBody>
      </p:sp>
      <p:grpSp>
        <p:nvGrpSpPr>
          <p:cNvPr id="15" name="Group 14"/>
          <p:cNvGrpSpPr/>
          <p:nvPr/>
        </p:nvGrpSpPr>
        <p:grpSpPr>
          <a:xfrm>
            <a:off x="7162800" y="2286000"/>
            <a:ext cx="1559560" cy="1308100"/>
            <a:chOff x="7363459" y="1440180"/>
            <a:chExt cx="1559560" cy="1308100"/>
          </a:xfrm>
        </p:grpSpPr>
        <p:sp>
          <p:nvSpPr>
            <p:cNvPr id="10" name="object 10"/>
            <p:cNvSpPr/>
            <p:nvPr/>
          </p:nvSpPr>
          <p:spPr>
            <a:xfrm>
              <a:off x="7363459" y="1440180"/>
              <a:ext cx="0" cy="1308100"/>
            </a:xfrm>
            <a:custGeom>
              <a:avLst/>
              <a:gdLst/>
              <a:ahLst/>
              <a:cxnLst/>
              <a:rect l="l" t="t" r="r" b="b"/>
              <a:pathLst>
                <a:path h="1308100">
                  <a:moveTo>
                    <a:pt x="0" y="0"/>
                  </a:moveTo>
                  <a:lnTo>
                    <a:pt x="0" y="1307592"/>
                  </a:lnTo>
                </a:path>
              </a:pathLst>
            </a:custGeom>
            <a:ln w="38100">
              <a:solidFill>
                <a:srgbClr val="27276D"/>
              </a:solidFill>
            </a:ln>
          </p:spPr>
          <p:txBody>
            <a:bodyPr wrap="square" lIns="0" tIns="0" rIns="0" bIns="0" rtlCol="0"/>
            <a:lstStyle/>
            <a:p>
              <a:endParaRPr/>
            </a:p>
          </p:txBody>
        </p:sp>
        <p:sp>
          <p:nvSpPr>
            <p:cNvPr id="11" name="object 11"/>
            <p:cNvSpPr/>
            <p:nvPr/>
          </p:nvSpPr>
          <p:spPr>
            <a:xfrm>
              <a:off x="7382509" y="1459230"/>
              <a:ext cx="1521460" cy="0"/>
            </a:xfrm>
            <a:custGeom>
              <a:avLst/>
              <a:gdLst/>
              <a:ahLst/>
              <a:cxnLst/>
              <a:rect l="l" t="t" r="r" b="b"/>
              <a:pathLst>
                <a:path w="1521459">
                  <a:moveTo>
                    <a:pt x="0" y="0"/>
                  </a:moveTo>
                  <a:lnTo>
                    <a:pt x="1521459" y="0"/>
                  </a:lnTo>
                </a:path>
              </a:pathLst>
            </a:custGeom>
            <a:ln w="38100">
              <a:solidFill>
                <a:srgbClr val="27276D"/>
              </a:solidFill>
            </a:ln>
          </p:spPr>
          <p:txBody>
            <a:bodyPr wrap="square" lIns="0" tIns="0" rIns="0" bIns="0" rtlCol="0"/>
            <a:lstStyle/>
            <a:p>
              <a:endParaRPr/>
            </a:p>
          </p:txBody>
        </p:sp>
        <p:sp>
          <p:nvSpPr>
            <p:cNvPr id="12" name="object 12"/>
            <p:cNvSpPr/>
            <p:nvPr/>
          </p:nvSpPr>
          <p:spPr>
            <a:xfrm>
              <a:off x="8923019" y="1440180"/>
              <a:ext cx="0" cy="1308100"/>
            </a:xfrm>
            <a:custGeom>
              <a:avLst/>
              <a:gdLst/>
              <a:ahLst/>
              <a:cxnLst/>
              <a:rect l="l" t="t" r="r" b="b"/>
              <a:pathLst>
                <a:path h="1308100">
                  <a:moveTo>
                    <a:pt x="0" y="0"/>
                  </a:moveTo>
                  <a:lnTo>
                    <a:pt x="0" y="1307591"/>
                  </a:lnTo>
                </a:path>
              </a:pathLst>
            </a:custGeom>
            <a:ln w="38100">
              <a:solidFill>
                <a:srgbClr val="27276D"/>
              </a:solidFill>
            </a:ln>
          </p:spPr>
          <p:txBody>
            <a:bodyPr wrap="square" lIns="0" tIns="0" rIns="0" bIns="0" rtlCol="0"/>
            <a:lstStyle/>
            <a:p>
              <a:endParaRPr/>
            </a:p>
          </p:txBody>
        </p:sp>
        <p:sp>
          <p:nvSpPr>
            <p:cNvPr id="13" name="object 13"/>
            <p:cNvSpPr/>
            <p:nvPr/>
          </p:nvSpPr>
          <p:spPr>
            <a:xfrm>
              <a:off x="7382256" y="2728722"/>
              <a:ext cx="1522095" cy="0"/>
            </a:xfrm>
            <a:custGeom>
              <a:avLst/>
              <a:gdLst/>
              <a:ahLst/>
              <a:cxnLst/>
              <a:rect l="l" t="t" r="r" b="b"/>
              <a:pathLst>
                <a:path w="1522095">
                  <a:moveTo>
                    <a:pt x="0" y="0"/>
                  </a:moveTo>
                  <a:lnTo>
                    <a:pt x="1521714" y="0"/>
                  </a:lnTo>
                </a:path>
              </a:pathLst>
            </a:custGeom>
            <a:ln w="38100">
              <a:solidFill>
                <a:srgbClr val="27276D"/>
              </a:solidFill>
            </a:ln>
          </p:spPr>
          <p:txBody>
            <a:bodyPr wrap="square" lIns="0" tIns="0" rIns="0" bIns="0" rtlCol="0"/>
            <a:lstStyle/>
            <a:p>
              <a:endParaRPr/>
            </a:p>
          </p:txBody>
        </p:sp>
      </p:grpSp>
      <p:sp>
        <p:nvSpPr>
          <p:cNvPr id="14" name="object 14"/>
          <p:cNvSpPr txBox="1">
            <a:spLocks noGrp="1"/>
          </p:cNvSpPr>
          <p:nvPr>
            <p:ph type="title"/>
          </p:nvPr>
        </p:nvSpPr>
        <p:spPr>
          <a:xfrm>
            <a:off x="7848600" y="292099"/>
            <a:ext cx="1847341"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3</a:t>
            </a:r>
          </a:p>
        </p:txBody>
      </p:sp>
      <p:pic>
        <p:nvPicPr>
          <p:cNvPr id="1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7" cstate="print"/>
          <a:stretch>
            <a:fillRect/>
          </a:stretch>
        </p:blipFill>
        <p:spPr>
          <a:xfrm>
            <a:off x="5486400" y="838200"/>
            <a:ext cx="304800" cy="304800"/>
          </a:xfrm>
          <a:prstGeom prst="rect">
            <a:avLst/>
          </a:prstGeom>
        </p:spPr>
      </p:pic>
      <p:pic>
        <p:nvPicPr>
          <p:cNvPr id="19"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8" cstate="print"/>
          <a:stretch>
            <a:fillRect/>
          </a:stretch>
        </p:blipFill>
        <p:spPr>
          <a:xfrm>
            <a:off x="3200400" y="1676400"/>
            <a:ext cx="304800" cy="304800"/>
          </a:xfrm>
          <a:prstGeom prst="rect">
            <a:avLst/>
          </a:prstGeom>
        </p:spPr>
      </p:pic>
      <p:pic>
        <p:nvPicPr>
          <p:cNvPr id="2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9" cstate="print"/>
          <a:stretch>
            <a:fillRect/>
          </a:stretch>
        </p:blipFill>
        <p:spPr>
          <a:xfrm>
            <a:off x="2590800" y="2514600"/>
            <a:ext cx="304800" cy="304800"/>
          </a:xfrm>
          <a:prstGeom prst="rect">
            <a:avLst/>
          </a:prstGeom>
        </p:spPr>
      </p:pic>
      <p:pic>
        <p:nvPicPr>
          <p:cNvPr id="23"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0" cstate="print"/>
          <a:stretch>
            <a:fillRect/>
          </a:stretch>
        </p:blipFill>
        <p:spPr>
          <a:xfrm>
            <a:off x="3048000" y="3276600"/>
            <a:ext cx="304800" cy="304800"/>
          </a:xfrm>
          <a:prstGeom prst="rect">
            <a:avLst/>
          </a:prstGeom>
        </p:spPr>
      </p:pic>
      <p:pic>
        <p:nvPicPr>
          <p:cNvPr id="25"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1" cstate="print"/>
          <a:stretch>
            <a:fillRect/>
          </a:stretch>
        </p:blipFill>
        <p:spPr>
          <a:xfrm>
            <a:off x="4724400" y="4114800"/>
            <a:ext cx="304800" cy="304800"/>
          </a:xfrm>
          <a:prstGeom prst="rect">
            <a:avLst/>
          </a:prstGeom>
        </p:spPr>
      </p:pic>
      <p:pic>
        <p:nvPicPr>
          <p:cNvPr id="27"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2" cstate="print"/>
          <a:stretch>
            <a:fillRect/>
          </a:stretch>
        </p:blipFill>
        <p:spPr>
          <a:xfrm>
            <a:off x="2590800" y="4953000"/>
            <a:ext cx="304800" cy="304800"/>
          </a:xfrm>
          <a:prstGeom prst="rect">
            <a:avLst/>
          </a:prstGeom>
        </p:spPr>
      </p:pic>
      <p:pic>
        <p:nvPicPr>
          <p:cNvPr id="29"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3" cstate="print"/>
          <a:stretch>
            <a:fillRect/>
          </a:stretch>
        </p:blipFill>
        <p:spPr>
          <a:xfrm>
            <a:off x="3276600" y="5943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8390" fill="hold"/>
                                        <p:tgtEl>
                                          <p:spTgt spid="18"/>
                                        </p:tgtEl>
                                      </p:cBhvr>
                                    </p:cmd>
                                  </p:childTnLst>
                                </p:cTn>
                              </p:par>
                            </p:childTnLst>
                          </p:cTn>
                        </p:par>
                      </p:childTnLst>
                    </p:cTn>
                  </p:par>
                </p:childTnLst>
              </p:cTn>
              <p:nextCondLst>
                <p:cond evt="onClick" delay="0">
                  <p:tgtEl>
                    <p:spTgt spid="18"/>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640" fill="hold"/>
                                        <p:tgtEl>
                                          <p:spTgt spid="19"/>
                                        </p:tgtEl>
                                      </p:cBhvr>
                                    </p:cmd>
                                  </p:childTnLst>
                                </p:cTn>
                              </p:par>
                            </p:childTnLst>
                          </p:cTn>
                        </p:par>
                      </p:childTnLst>
                    </p:cTn>
                  </p:par>
                </p:childTnLst>
              </p:cTn>
              <p:nextCondLst>
                <p:cond evt="onClick" delay="0">
                  <p:tgtEl>
                    <p:spTgt spid="19"/>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14" restart="whenNotActive" fill="hold" evtFilter="cancelBubble" nodeType="interactiveSeq">
                <p:stCondLst>
                  <p:cond evt="onClick" delay="0">
                    <p:tgtEl>
                      <p:spTgt spid="2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369" fill="hold"/>
                                        <p:tgtEl>
                                          <p:spTgt spid="21"/>
                                        </p:tgtEl>
                                      </p:cBhvr>
                                    </p:cmd>
                                  </p:childTnLst>
                                </p:cTn>
                              </p:par>
                            </p:childTnLst>
                          </p:cTn>
                        </p:par>
                      </p:childTnLst>
                    </p:cTn>
                  </p:par>
                </p:childTnLst>
              </p:cTn>
              <p:nextCondLst>
                <p:cond evt="onClick" delay="0">
                  <p:tgtEl>
                    <p:spTgt spid="2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0" restart="whenNotActive" fill="hold" evtFilter="cancelBubble" nodeType="interactiveSeq">
                <p:stCondLst>
                  <p:cond evt="onClick" delay="0">
                    <p:tgtEl>
                      <p:spTgt spid="23"/>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5040" fill="hold"/>
                                        <p:tgtEl>
                                          <p:spTgt spid="23"/>
                                        </p:tgtEl>
                                      </p:cBhvr>
                                    </p:cmd>
                                  </p:childTnLst>
                                </p:cTn>
                              </p:par>
                            </p:childTnLst>
                          </p:cTn>
                        </p:par>
                      </p:childTnLst>
                    </p:cTn>
                  </p:par>
                </p:childTnLst>
              </p:cTn>
              <p:nextCondLst>
                <p:cond evt="onClick" delay="0">
                  <p:tgtEl>
                    <p:spTgt spid="23"/>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26" restart="whenNotActive" fill="hold" evtFilter="cancelBubble" nodeType="interactiveSeq">
                <p:stCondLst>
                  <p:cond evt="onClick" delay="0">
                    <p:tgtEl>
                      <p:spTgt spid="25"/>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9310" fill="hold"/>
                                        <p:tgtEl>
                                          <p:spTgt spid="25"/>
                                        </p:tgtEl>
                                      </p:cBhvr>
                                    </p:cmd>
                                  </p:childTnLst>
                                </p:cTn>
                              </p:par>
                            </p:childTnLst>
                          </p:cTn>
                        </p:par>
                      </p:childTnLst>
                    </p:cTn>
                  </p:par>
                </p:childTnLst>
              </p:cTn>
              <p:nextCondLst>
                <p:cond evt="onClick" delay="0">
                  <p:tgtEl>
                    <p:spTgt spid="25"/>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2" restart="whenNotActive" fill="hold" evtFilter="cancelBubble" nodeType="interactiveSeq">
                <p:stCondLst>
                  <p:cond evt="onClick" delay="0">
                    <p:tgtEl>
                      <p:spTgt spid="27"/>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769" fill="hold"/>
                                        <p:tgtEl>
                                          <p:spTgt spid="27"/>
                                        </p:tgtEl>
                                      </p:cBhvr>
                                    </p:cmd>
                                  </p:childTnLst>
                                </p:cTn>
                              </p:par>
                            </p:childTnLst>
                          </p:cTn>
                        </p:par>
                      </p:childTnLst>
                    </p:cTn>
                  </p:par>
                </p:childTnLst>
              </p:cTn>
              <p:nextCondLst>
                <p:cond evt="onClick" delay="0">
                  <p:tgtEl>
                    <p:spTgt spid="27"/>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38" restart="whenNotActive" fill="hold" evtFilter="cancelBubble" nodeType="interactiveSeq">
                <p:stCondLst>
                  <p:cond evt="onClick" delay="0">
                    <p:tgtEl>
                      <p:spTgt spid="29"/>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5280" fill="hold"/>
                                        <p:tgtEl>
                                          <p:spTgt spid="29"/>
                                        </p:tgtEl>
                                      </p:cBhvr>
                                    </p:cmd>
                                  </p:childTnLst>
                                </p:cTn>
                              </p:par>
                            </p:childTnLst>
                          </p:cTn>
                        </p:par>
                      </p:childTnLst>
                    </p:cTn>
                  </p:par>
                </p:childTnLst>
              </p:cTn>
              <p:nextCondLst>
                <p:cond evt="onClick" delay="0">
                  <p:tgtEl>
                    <p:spTgt spid="29"/>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152400" y="304800"/>
            <a:ext cx="9720580" cy="7272020"/>
          </a:xfrm>
          <a:custGeom>
            <a:avLst/>
            <a:gdLst/>
            <a:ahLst/>
            <a:cxnLst/>
            <a:rect l="l" t="t" r="r" b="b"/>
            <a:pathLst>
              <a:path w="9720580" h="7272020">
                <a:moveTo>
                  <a:pt x="0" y="0"/>
                </a:moveTo>
                <a:lnTo>
                  <a:pt x="0" y="7271766"/>
                </a:lnTo>
                <a:lnTo>
                  <a:pt x="9720072" y="7271766"/>
                </a:lnTo>
                <a:lnTo>
                  <a:pt x="9720072" y="0"/>
                </a:lnTo>
                <a:lnTo>
                  <a:pt x="0" y="0"/>
                </a:lnTo>
                <a:close/>
              </a:path>
            </a:pathLst>
          </a:custGeom>
          <a:solidFill>
            <a:srgbClr val="F6F29E"/>
          </a:solidFill>
        </p:spPr>
        <p:txBody>
          <a:bodyPr wrap="square" lIns="0" tIns="0" rIns="0" bIns="0" rtlCol="0"/>
          <a:lstStyle/>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2696210" lvl="7" indent="-167640">
              <a:lnSpc>
                <a:spcPct val="100000"/>
              </a:lnSpc>
              <a:spcBef>
                <a:spcPts val="210"/>
              </a:spcBef>
              <a:buFont typeface="Comic Sans MS"/>
              <a:buChar char="▪"/>
              <a:tabLst>
                <a:tab pos="2696845" algn="l"/>
              </a:tabLst>
            </a:pPr>
            <a:endParaRPr lang="en-GB" sz="1400" b="1" spc="-5" dirty="0">
              <a:solidFill>
                <a:srgbClr val="FF0000"/>
              </a:solidFill>
              <a:latin typeface="Comic Sans MS"/>
              <a:cs typeface="Comic Sans MS"/>
            </a:endParaRPr>
          </a:p>
          <a:p>
            <a:pPr marL="3965575">
              <a:lnSpc>
                <a:spcPct val="100000"/>
              </a:lnSpc>
              <a:spcBef>
                <a:spcPts val="229"/>
              </a:spcBef>
            </a:pPr>
            <a:endParaRPr lang="en-GB" sz="1400"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a:p>
            <a:pPr marL="3965575">
              <a:lnSpc>
                <a:spcPct val="100000"/>
              </a:lnSpc>
              <a:spcBef>
                <a:spcPts val="229"/>
              </a:spcBef>
            </a:pPr>
            <a:endParaRPr lang="en-GB" sz="1400" b="1" spc="-5" dirty="0">
              <a:solidFill>
                <a:srgbClr val="FF0000"/>
              </a:solidFill>
              <a:latin typeface="Comic Sans MS"/>
              <a:cs typeface="Comic Sans MS"/>
            </a:endParaRPr>
          </a:p>
        </p:txBody>
      </p:sp>
      <p:sp>
        <p:nvSpPr>
          <p:cNvPr id="32" name="TextBox 31"/>
          <p:cNvSpPr txBox="1"/>
          <p:nvPr/>
        </p:nvSpPr>
        <p:spPr>
          <a:xfrm>
            <a:off x="228600" y="609600"/>
            <a:ext cx="5638800" cy="5142433"/>
          </a:xfrm>
          <a:prstGeom prst="rect">
            <a:avLst/>
          </a:prstGeom>
          <a:noFill/>
        </p:spPr>
        <p:txBody>
          <a:bodyPr wrap="square" rtlCol="0">
            <a:spAutoFit/>
          </a:bodyPr>
          <a:lstStyle/>
          <a:p>
            <a:pPr marL="410210" lvl="2" indent="-167640">
              <a:spcBef>
                <a:spcPts val="210"/>
              </a:spcBef>
              <a:buFont typeface="Wingdings" pitchFamily="2" charset="2"/>
              <a:buChar char="§"/>
              <a:tabLst>
                <a:tab pos="2696845" algn="l"/>
              </a:tabLst>
            </a:pPr>
            <a:r>
              <a:rPr lang="en-GB" sz="1400" b="1" spc="-5" dirty="0">
                <a:latin typeface="Comic Sans MS"/>
                <a:cs typeface="Comic Sans MS"/>
              </a:rPr>
              <a:t>He/she has a</a:t>
            </a:r>
            <a:r>
              <a:rPr lang="en-GB" sz="1400" b="1" dirty="0">
                <a:latin typeface="Comic Sans MS"/>
                <a:cs typeface="Comic Sans MS"/>
              </a:rPr>
              <a:t> </a:t>
            </a:r>
            <a:r>
              <a:rPr lang="en-GB" sz="1400" i="1" spc="-25" dirty="0">
                <a:latin typeface="Comic Sans MS"/>
                <a:cs typeface="Comic Sans MS"/>
              </a:rPr>
              <a:t>[noun]</a:t>
            </a:r>
            <a:r>
              <a:rPr lang="en-GB" sz="1400" b="1" spc="-25" dirty="0">
                <a:latin typeface="Comic Sans MS"/>
                <a:cs typeface="Comic Sans MS"/>
              </a:rPr>
              <a:t>.</a:t>
            </a:r>
          </a:p>
          <a:p>
            <a:pPr marL="410210" lvl="2" indent="-167640">
              <a:spcBef>
                <a:spcPts val="210"/>
              </a:spcBef>
              <a:buFont typeface="Wingdings" pitchFamily="2" charset="2"/>
              <a:buChar char="§"/>
              <a:tabLst>
                <a:tab pos="2696845" algn="l"/>
              </a:tabLst>
            </a:pPr>
            <a:r>
              <a:rPr lang="en-GB" sz="1400" b="1" spc="-5" dirty="0">
                <a:solidFill>
                  <a:srgbClr val="FF0000"/>
                </a:solidFill>
                <a:latin typeface="Comic Sans MS"/>
                <a:cs typeface="Comic Sans MS"/>
              </a:rPr>
              <a:t>Mae </a:t>
            </a:r>
            <a:r>
              <a:rPr lang="en-GB" sz="1400" i="1" spc="-2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215" dirty="0">
                <a:solidFill>
                  <a:srgbClr val="FF0000"/>
                </a:solidFill>
                <a:latin typeface="Comic Sans MS"/>
                <a:cs typeface="Comic Sans MS"/>
              </a:rPr>
              <a:t> </a:t>
            </a:r>
            <a:r>
              <a:rPr lang="en-GB" sz="1400" b="1" spc="-5" dirty="0" err="1">
                <a:solidFill>
                  <a:srgbClr val="FF0000"/>
                </a:solidFill>
                <a:latin typeface="Comic Sans MS"/>
                <a:cs typeface="Comic Sans MS"/>
              </a:rPr>
              <a:t>fe</a:t>
            </a:r>
            <a:r>
              <a:rPr lang="en-GB" sz="1400" b="1" spc="-5" dirty="0">
                <a:solidFill>
                  <a:srgbClr val="FF0000"/>
                </a:solidFill>
                <a:latin typeface="Comic Sans MS"/>
                <a:cs typeface="Comic Sans MS"/>
              </a:rPr>
              <a:t>/hi</a:t>
            </a:r>
          </a:p>
          <a:p>
            <a:pPr marL="410210" lvl="2" indent="-167640" algn="just">
              <a:spcBef>
                <a:spcPts val="210"/>
              </a:spcBef>
              <a:buFont typeface="Wingdings" pitchFamily="2" charset="2"/>
              <a:buChar char="§"/>
              <a:tabLst>
                <a:tab pos="2696845" algn="l"/>
              </a:tabLst>
            </a:pPr>
            <a:endParaRPr lang="en-GB" sz="1400" b="1" spc="-5" dirty="0">
              <a:latin typeface="Comic Sans MS"/>
              <a:cs typeface="Comic Sans MS"/>
            </a:endParaRPr>
          </a:p>
          <a:p>
            <a:pPr marL="410210" lvl="2" indent="-167640" algn="just">
              <a:spcBef>
                <a:spcPts val="210"/>
              </a:spcBef>
              <a:buFont typeface="Wingdings" pitchFamily="2" charset="2"/>
              <a:buChar char="§"/>
              <a:tabLst>
                <a:tab pos="2696845" algn="l"/>
              </a:tabLst>
            </a:pPr>
            <a:r>
              <a:rPr lang="en-GB" sz="1400" b="1" spc="-5" dirty="0">
                <a:latin typeface="Comic Sans MS"/>
                <a:cs typeface="Comic Sans MS"/>
              </a:rPr>
              <a:t>Where does </a:t>
            </a:r>
            <a:r>
              <a:rPr lang="en-GB" sz="1400" i="1" spc="-35" dirty="0">
                <a:latin typeface="Comic Sans MS"/>
                <a:cs typeface="Comic Sans MS"/>
              </a:rPr>
              <a:t>[Sam]</a:t>
            </a:r>
            <a:r>
              <a:rPr lang="en-GB" sz="1400" i="1" spc="-25" dirty="0">
                <a:latin typeface="Comic Sans MS"/>
                <a:cs typeface="Comic Sans MS"/>
              </a:rPr>
              <a:t> </a:t>
            </a:r>
            <a:r>
              <a:rPr lang="en-GB" sz="1400" i="1" spc="-20" dirty="0">
                <a:latin typeface="Comic Sans MS"/>
                <a:cs typeface="Comic Sans MS"/>
              </a:rPr>
              <a:t>[verb]</a:t>
            </a:r>
            <a:r>
              <a:rPr lang="en-GB" sz="1400" b="1" spc="-20" dirty="0">
                <a:latin typeface="Comic Sans MS"/>
                <a:cs typeface="Comic Sans MS"/>
              </a:rPr>
              <a:t>?</a:t>
            </a:r>
          </a:p>
          <a:p>
            <a:pPr marL="410210" lvl="2" indent="-167640" algn="just">
              <a:spcBef>
                <a:spcPts val="210"/>
              </a:spcBef>
              <a:buFont typeface="Wingdings" pitchFamily="2" charset="2"/>
              <a:buChar char="§"/>
              <a:tabLst>
                <a:tab pos="2696845" algn="l"/>
              </a:tabLst>
            </a:pPr>
            <a:r>
              <a:rPr lang="en-GB" sz="1400" b="1" spc="-5" dirty="0" err="1">
                <a:solidFill>
                  <a:srgbClr val="FF0000"/>
                </a:solidFill>
                <a:latin typeface="Comic Sans MS"/>
                <a:cs typeface="Comic Sans MS"/>
              </a:rPr>
              <a:t>Ble</a:t>
            </a:r>
            <a:r>
              <a:rPr lang="en-GB" sz="1400" b="1" spc="-5" dirty="0">
                <a:solidFill>
                  <a:srgbClr val="FF0000"/>
                </a:solidFill>
                <a:latin typeface="Comic Sans MS"/>
                <a:cs typeface="Comic Sans MS"/>
              </a:rPr>
              <a:t> </a:t>
            </a:r>
            <a:r>
              <a:rPr lang="en-GB" sz="1400" b="1" dirty="0" err="1">
                <a:solidFill>
                  <a:srgbClr val="FF0000"/>
                </a:solidFill>
                <a:latin typeface="Comic Sans MS"/>
                <a:cs typeface="Comic Sans MS"/>
              </a:rPr>
              <a:t>mae</a:t>
            </a:r>
            <a:r>
              <a:rPr lang="en-GB" sz="1400" b="1" dirty="0">
                <a:solidFill>
                  <a:srgbClr val="FF0000"/>
                </a:solidFill>
                <a:latin typeface="Comic Sans MS"/>
                <a:cs typeface="Comic Sans MS"/>
              </a:rPr>
              <a:t> </a:t>
            </a:r>
            <a:r>
              <a:rPr lang="en-GB" sz="1400" i="1" spc="-30"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210" dirty="0">
                <a:solidFill>
                  <a:srgbClr val="FF0000"/>
                </a:solidFill>
                <a:latin typeface="Comic Sans MS"/>
                <a:cs typeface="Comic Sans MS"/>
              </a:rPr>
              <a:t> </a:t>
            </a:r>
            <a:r>
              <a:rPr lang="en-GB" sz="1400" i="1" spc="-25" dirty="0">
                <a:solidFill>
                  <a:srgbClr val="FF0000"/>
                </a:solidFill>
                <a:latin typeface="Comic Sans MS"/>
                <a:cs typeface="Comic Sans MS"/>
              </a:rPr>
              <a:t>[verb]</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endParaRPr lang="en-GB" sz="1400" spc="-25"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r>
              <a:rPr lang="en-GB" sz="1400" spc="-25" dirty="0">
                <a:latin typeface="Comic Sans MS"/>
                <a:cs typeface="Comic Sans MS"/>
              </a:rPr>
              <a:t>[</a:t>
            </a:r>
            <a:r>
              <a:rPr lang="en-GB" sz="1400" i="1" spc="-25" dirty="0">
                <a:latin typeface="Comic Sans MS"/>
                <a:cs typeface="Comic Sans MS"/>
              </a:rPr>
              <a:t>Sam</a:t>
            </a:r>
            <a:r>
              <a:rPr lang="en-GB" sz="1400" spc="-25" dirty="0">
                <a:latin typeface="Comic Sans MS"/>
                <a:cs typeface="Comic Sans MS"/>
              </a:rPr>
              <a:t>] </a:t>
            </a:r>
            <a:r>
              <a:rPr lang="en-GB" sz="1400" i="1" spc="-30" dirty="0">
                <a:latin typeface="Comic Sans MS"/>
                <a:cs typeface="Comic Sans MS"/>
              </a:rPr>
              <a:t>[verb] </a:t>
            </a:r>
            <a:r>
              <a:rPr lang="en-GB" sz="1400" b="1" spc="-5" dirty="0">
                <a:latin typeface="Comic Sans MS"/>
                <a:cs typeface="Comic Sans MS"/>
              </a:rPr>
              <a:t>in </a:t>
            </a:r>
            <a:r>
              <a:rPr lang="en-GB" sz="1400" b="1" spc="-10" dirty="0">
                <a:latin typeface="Comic Sans MS"/>
                <a:cs typeface="Comic Sans MS"/>
              </a:rPr>
              <a:t>the/in </a:t>
            </a:r>
            <a:r>
              <a:rPr lang="en-GB" sz="1400" b="1" spc="-5" dirty="0">
                <a:latin typeface="Comic Sans MS"/>
                <a:cs typeface="Comic Sans MS"/>
              </a:rPr>
              <a:t>a </a:t>
            </a:r>
            <a:r>
              <a:rPr lang="en-GB" sz="1400" i="1" spc="-35" dirty="0">
                <a:latin typeface="Comic Sans MS"/>
                <a:cs typeface="Comic Sans MS"/>
              </a:rPr>
              <a:t>[name </a:t>
            </a:r>
            <a:r>
              <a:rPr lang="en-GB" sz="1400" i="1" spc="-30" dirty="0">
                <a:latin typeface="Comic Sans MS"/>
                <a:cs typeface="Comic Sans MS"/>
              </a:rPr>
              <a:t>of</a:t>
            </a:r>
            <a:r>
              <a:rPr lang="en-GB" sz="1400" i="1" spc="-145" dirty="0">
                <a:latin typeface="Comic Sans MS"/>
                <a:cs typeface="Comic Sans MS"/>
              </a:rPr>
              <a:t> </a:t>
            </a:r>
            <a:r>
              <a:rPr lang="en-GB" sz="1400" i="1" spc="-25" dirty="0">
                <a:latin typeface="Comic Sans MS"/>
                <a:cs typeface="Comic Sans MS"/>
              </a:rPr>
              <a:t>place]</a:t>
            </a:r>
            <a:r>
              <a:rPr lang="en-GB" sz="1400" b="1" spc="-25" dirty="0">
                <a:latin typeface="Comic Sans MS"/>
                <a:cs typeface="Comic Sans MS"/>
              </a:rPr>
              <a:t>.</a:t>
            </a:r>
          </a:p>
          <a:p>
            <a:pPr marL="410210" lvl="2" indent="-167640" algn="just">
              <a:spcBef>
                <a:spcPts val="210"/>
              </a:spcBef>
              <a:buFont typeface="Wingdings" pitchFamily="2" charset="2"/>
              <a:buChar char="§"/>
              <a:tabLst>
                <a:tab pos="2696845" algn="l"/>
              </a:tabLst>
            </a:pPr>
            <a:r>
              <a:rPr lang="en-GB" sz="1400" spc="-5" dirty="0">
                <a:solidFill>
                  <a:srgbClr val="FF0000"/>
                </a:solidFill>
                <a:latin typeface="Comic Sans MS"/>
                <a:cs typeface="Comic Sans MS"/>
              </a:rPr>
              <a:t> </a:t>
            </a:r>
            <a:r>
              <a:rPr lang="en-GB" sz="1400" b="1" spc="-5" dirty="0">
                <a:solidFill>
                  <a:srgbClr val="FF0000"/>
                </a:solidFill>
                <a:latin typeface="Comic Sans MS"/>
                <a:cs typeface="Comic Sans MS"/>
              </a:rPr>
              <a:t>Mae </a:t>
            </a:r>
            <a:r>
              <a:rPr lang="en-GB" sz="1400" i="1" spc="-35"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y/</a:t>
            </a:r>
            <a:r>
              <a:rPr lang="en-GB" sz="1400" b="1" spc="-5" dirty="0" err="1">
                <a:solidFill>
                  <a:srgbClr val="FF0000"/>
                </a:solidFill>
                <a:latin typeface="Comic Sans MS"/>
                <a:cs typeface="Comic Sans MS"/>
              </a:rPr>
              <a:t>mewn</a:t>
            </a:r>
            <a:r>
              <a:rPr lang="en-GB" sz="1400" b="1" spc="-5" dirty="0">
                <a:solidFill>
                  <a:srgbClr val="FF0000"/>
                </a:solidFill>
                <a:latin typeface="Comic Sans MS"/>
                <a:cs typeface="Comic Sans MS"/>
              </a:rPr>
              <a:t> </a:t>
            </a:r>
            <a:r>
              <a:rPr lang="en-GB" sz="1400" i="1" spc="-35" dirty="0">
                <a:solidFill>
                  <a:srgbClr val="FF0000"/>
                </a:solidFill>
                <a:latin typeface="Comic Sans MS"/>
                <a:cs typeface="Comic Sans MS"/>
              </a:rPr>
              <a:t>[name </a:t>
            </a:r>
            <a:r>
              <a:rPr lang="en-GB" sz="1400" i="1" spc="-30" dirty="0">
                <a:solidFill>
                  <a:srgbClr val="FF0000"/>
                </a:solidFill>
                <a:latin typeface="Comic Sans MS"/>
                <a:cs typeface="Comic Sans MS"/>
              </a:rPr>
              <a:t>of</a:t>
            </a:r>
            <a:r>
              <a:rPr lang="en-GB" sz="1400" i="1" spc="-160" dirty="0">
                <a:solidFill>
                  <a:srgbClr val="FF0000"/>
                </a:solidFill>
                <a:latin typeface="Comic Sans MS"/>
                <a:cs typeface="Comic Sans MS"/>
              </a:rPr>
              <a:t> </a:t>
            </a:r>
            <a:r>
              <a:rPr lang="en-GB" sz="1400" i="1" spc="-25" dirty="0">
                <a:solidFill>
                  <a:srgbClr val="FF0000"/>
                </a:solidFill>
                <a:latin typeface="Comic Sans MS"/>
                <a:cs typeface="Comic Sans MS"/>
              </a:rPr>
              <a:t>place]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endParaRPr lang="en-GB" sz="1400" b="1" spc="-5"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r>
              <a:rPr lang="en-GB" sz="1400" b="1" spc="-5" dirty="0">
                <a:latin typeface="Comic Sans MS"/>
                <a:cs typeface="Comic Sans MS"/>
              </a:rPr>
              <a:t>Where did you</a:t>
            </a:r>
            <a:r>
              <a:rPr lang="en-GB" sz="1400" b="1" spc="-220" dirty="0">
                <a:latin typeface="Comic Sans MS"/>
                <a:cs typeface="Comic Sans MS"/>
              </a:rPr>
              <a:t> </a:t>
            </a:r>
            <a:r>
              <a:rPr lang="en-GB" sz="1400" b="1" spc="-5" dirty="0">
                <a:latin typeface="Comic Sans MS"/>
                <a:cs typeface="Comic Sans MS"/>
              </a:rPr>
              <a:t>go?</a:t>
            </a:r>
          </a:p>
          <a:p>
            <a:pPr marL="410210" lvl="2" indent="-167640" algn="just">
              <a:spcBef>
                <a:spcPts val="210"/>
              </a:spcBef>
              <a:buFont typeface="Wingdings" pitchFamily="2" charset="2"/>
              <a:buChar char="§"/>
              <a:tabLst>
                <a:tab pos="2696845" algn="l"/>
              </a:tabLst>
            </a:pPr>
            <a:r>
              <a:rPr lang="en-GB" sz="1400" b="1" spc="-5" dirty="0" err="1">
                <a:solidFill>
                  <a:srgbClr val="FF0000"/>
                </a:solidFill>
                <a:latin typeface="Comic Sans MS"/>
                <a:cs typeface="Comic Sans MS"/>
              </a:rPr>
              <a:t>Ble</a:t>
            </a:r>
            <a:r>
              <a:rPr lang="en-GB" sz="1400" b="1" spc="-5" dirty="0">
                <a:solidFill>
                  <a:srgbClr val="FF0000"/>
                </a:solidFill>
                <a:latin typeface="Comic Sans MS"/>
                <a:cs typeface="Comic Sans MS"/>
              </a:rPr>
              <a:t> est</a:t>
            </a:r>
            <a:r>
              <a:rPr lang="en-GB" sz="1400" b="1" spc="-225" dirty="0">
                <a:solidFill>
                  <a:srgbClr val="FF0000"/>
                </a:solidFill>
                <a:latin typeface="Comic Sans MS"/>
                <a:cs typeface="Comic Sans MS"/>
              </a:rPr>
              <a:t> </a:t>
            </a:r>
            <a:r>
              <a:rPr lang="en-GB" sz="1400" b="1" spc="-5" dirty="0" err="1">
                <a:solidFill>
                  <a:srgbClr val="FF0000"/>
                </a:solidFill>
                <a:latin typeface="Comic Sans MS"/>
                <a:cs typeface="Comic Sans MS"/>
              </a:rPr>
              <a:t>ti</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endParaRPr lang="en-GB" sz="1400" b="1" spc="-5"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r>
              <a:rPr lang="en-GB" sz="1400" b="1" spc="-5" dirty="0">
                <a:latin typeface="Comic Sans MS"/>
                <a:cs typeface="Comic Sans MS"/>
              </a:rPr>
              <a:t>I went to/to the</a:t>
            </a:r>
            <a:r>
              <a:rPr lang="en-GB" sz="1400" b="1" spc="-10" dirty="0">
                <a:latin typeface="Comic Sans MS"/>
                <a:cs typeface="Comic Sans MS"/>
              </a:rPr>
              <a:t> </a:t>
            </a:r>
            <a:r>
              <a:rPr lang="en-GB" sz="1400" i="1" spc="-20" dirty="0">
                <a:latin typeface="Comic Sans MS"/>
                <a:cs typeface="Comic Sans MS"/>
              </a:rPr>
              <a:t>[place]</a:t>
            </a:r>
            <a:r>
              <a:rPr lang="en-GB" sz="1400" b="1" spc="-20" dirty="0">
                <a:latin typeface="Comic Sans MS"/>
                <a:cs typeface="Comic Sans MS"/>
              </a:rPr>
              <a:t>.</a:t>
            </a:r>
          </a:p>
          <a:p>
            <a:pPr marL="410210" lvl="2" indent="-167640" algn="just">
              <a:spcBef>
                <a:spcPts val="210"/>
              </a:spcBef>
              <a:buFont typeface="Wingdings" pitchFamily="2" charset="2"/>
              <a:buChar char="§"/>
              <a:tabLst>
                <a:tab pos="2696845" algn="l"/>
              </a:tabLst>
            </a:pPr>
            <a:r>
              <a:rPr lang="en-GB" sz="1400" b="1" spc="-5" dirty="0">
                <a:solidFill>
                  <a:srgbClr val="FF0000"/>
                </a:solidFill>
                <a:latin typeface="Comic Sans MS"/>
                <a:cs typeface="Comic Sans MS"/>
              </a:rPr>
              <a:t>Es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i’r</a:t>
            </a:r>
            <a:r>
              <a:rPr lang="en-GB" sz="1400" b="1" dirty="0">
                <a:solidFill>
                  <a:srgbClr val="FF0000"/>
                </a:solidFill>
                <a:latin typeface="Comic Sans MS"/>
                <a:cs typeface="Comic Sans MS"/>
              </a:rPr>
              <a:t> </a:t>
            </a:r>
            <a:r>
              <a:rPr lang="en-GB" sz="1400" i="1" spc="-25" dirty="0">
                <a:solidFill>
                  <a:srgbClr val="FF0000"/>
                </a:solidFill>
                <a:latin typeface="Comic Sans MS"/>
                <a:cs typeface="Comic Sans MS"/>
              </a:rPr>
              <a:t>[place]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endParaRPr lang="en-GB" sz="1400" b="1" spc="-5"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r>
              <a:rPr lang="en-GB" sz="1400" b="1" spc="-5" dirty="0">
                <a:latin typeface="Comic Sans MS"/>
                <a:cs typeface="Comic Sans MS"/>
              </a:rPr>
              <a:t>What did you</a:t>
            </a:r>
            <a:r>
              <a:rPr lang="en-GB" sz="1400" b="1" spc="10" dirty="0">
                <a:latin typeface="Comic Sans MS"/>
                <a:cs typeface="Comic Sans MS"/>
              </a:rPr>
              <a:t> </a:t>
            </a:r>
            <a:r>
              <a:rPr lang="en-GB" sz="1400" b="1" spc="-5" dirty="0">
                <a:latin typeface="Comic Sans MS"/>
                <a:cs typeface="Comic Sans MS"/>
              </a:rPr>
              <a:t>have?</a:t>
            </a:r>
          </a:p>
          <a:p>
            <a:pPr marL="410210" lvl="2" indent="-167640" algn="just">
              <a:spcBef>
                <a:spcPts val="210"/>
              </a:spcBef>
              <a:buFont typeface="Wingdings" pitchFamily="2" charset="2"/>
              <a:buChar char="§"/>
              <a:tabLst>
                <a:tab pos="2696845" algn="l"/>
              </a:tabLst>
            </a:pPr>
            <a:r>
              <a:rPr lang="en-GB" sz="1400" b="1" spc="-5" dirty="0">
                <a:solidFill>
                  <a:srgbClr val="FF0000"/>
                </a:solidFill>
                <a:latin typeface="Comic Sans MS"/>
                <a:cs typeface="Comic Sans MS"/>
              </a:rPr>
              <a:t>Beth </a:t>
            </a:r>
            <a:r>
              <a:rPr lang="en-GB" sz="1400" b="1" spc="-5" dirty="0" err="1">
                <a:solidFill>
                  <a:srgbClr val="FF0000"/>
                </a:solidFill>
                <a:latin typeface="Comic Sans MS"/>
                <a:cs typeface="Comic Sans MS"/>
              </a:rPr>
              <a:t>gest</a:t>
            </a:r>
            <a:r>
              <a:rPr lang="en-GB" sz="1400" b="1" dirty="0">
                <a:solidFill>
                  <a:srgbClr val="FF0000"/>
                </a:solidFill>
                <a:latin typeface="Comic Sans MS"/>
                <a:cs typeface="Comic Sans MS"/>
              </a:rPr>
              <a:t> </a:t>
            </a:r>
            <a:r>
              <a:rPr lang="en-GB" sz="1400" b="1" spc="-5" dirty="0" err="1">
                <a:solidFill>
                  <a:srgbClr val="FF0000"/>
                </a:solidFill>
                <a:latin typeface="Comic Sans MS"/>
                <a:cs typeface="Comic Sans MS"/>
              </a:rPr>
              <a:t>ti</a:t>
            </a:r>
            <a:r>
              <a:rPr lang="en-GB" sz="1400" b="1" spc="-5" dirty="0">
                <a:solidFill>
                  <a:srgbClr val="FF0000"/>
                </a:solidFill>
                <a:latin typeface="Comic Sans MS"/>
                <a:cs typeface="Comic Sans MS"/>
              </a:rPr>
              <a:t>?</a:t>
            </a:r>
          </a:p>
          <a:p>
            <a:pPr marL="410210" lvl="2" indent="-167640" algn="just">
              <a:spcBef>
                <a:spcPts val="210"/>
              </a:spcBef>
              <a:buFont typeface="Wingdings" pitchFamily="2" charset="2"/>
              <a:buChar char="§"/>
              <a:tabLst>
                <a:tab pos="2696845" algn="l"/>
              </a:tabLst>
            </a:pPr>
            <a:endParaRPr lang="en-GB" sz="1400" b="1" spc="-5" dirty="0">
              <a:solidFill>
                <a:srgbClr val="FF0000"/>
              </a:solidFill>
              <a:latin typeface="Comic Sans MS"/>
              <a:cs typeface="Comic Sans MS"/>
            </a:endParaRPr>
          </a:p>
          <a:p>
            <a:pPr marL="410210" lvl="2" indent="-167640" algn="just">
              <a:spcBef>
                <a:spcPts val="210"/>
              </a:spcBef>
              <a:buFont typeface="Wingdings" pitchFamily="2" charset="2"/>
              <a:buChar char="§"/>
              <a:tabLst>
                <a:tab pos="2696845" algn="l"/>
              </a:tabLst>
            </a:pPr>
            <a:r>
              <a:rPr lang="en-GB" sz="1400" b="1" spc="-5" dirty="0">
                <a:latin typeface="Comic Sans MS"/>
                <a:cs typeface="Comic Sans MS"/>
              </a:rPr>
              <a:t>I had </a:t>
            </a:r>
            <a:r>
              <a:rPr lang="en-GB" sz="1400" b="1" i="1" spc="-5" dirty="0">
                <a:latin typeface="Comic Sans MS"/>
                <a:cs typeface="Comic Sans MS"/>
              </a:rPr>
              <a:t>[noun].</a:t>
            </a:r>
          </a:p>
          <a:p>
            <a:pPr marL="410210" lvl="2" indent="-167640" algn="just">
              <a:spcBef>
                <a:spcPts val="210"/>
              </a:spcBef>
              <a:buFont typeface="Wingdings" pitchFamily="2" charset="2"/>
              <a:buChar char="§"/>
              <a:tabLst>
                <a:tab pos="2696845" algn="l"/>
              </a:tabLst>
            </a:pPr>
            <a:r>
              <a:rPr lang="en-GB" sz="1400" b="1" spc="-5" dirty="0" err="1">
                <a:solidFill>
                  <a:srgbClr val="FF0000"/>
                </a:solidFill>
                <a:latin typeface="Comic Sans MS"/>
                <a:cs typeface="Comic Sans MS"/>
              </a:rPr>
              <a:t>Ces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i="1" spc="-5" dirty="0">
                <a:solidFill>
                  <a:srgbClr val="FF0000"/>
                </a:solidFill>
                <a:latin typeface="Comic Sans MS"/>
                <a:cs typeface="Comic Sans MS"/>
              </a:rPr>
              <a:t>[noun].</a:t>
            </a:r>
            <a:endParaRPr lang="en-GB" sz="1400" i="1" dirty="0">
              <a:solidFill>
                <a:srgbClr val="FF0000"/>
              </a:solidFill>
              <a:latin typeface="Comic Sans MS"/>
              <a:cs typeface="Comic Sans MS"/>
            </a:endParaRPr>
          </a:p>
          <a:p>
            <a:pPr marL="4325620">
              <a:lnSpc>
                <a:spcPct val="100000"/>
              </a:lnSpc>
              <a:spcBef>
                <a:spcPts val="259"/>
              </a:spcBef>
            </a:pPr>
            <a:endParaRPr lang="en-GB" sz="1400" dirty="0">
              <a:latin typeface="Comic Sans MS"/>
              <a:cs typeface="Comic Sans MS"/>
            </a:endParaRPr>
          </a:p>
        </p:txBody>
      </p:sp>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16</a:t>
            </a:r>
            <a:endParaRPr sz="1000">
              <a:latin typeface="Times New Roman"/>
              <a:cs typeface="Times New Roman"/>
            </a:endParaRPr>
          </a:p>
        </p:txBody>
      </p:sp>
      <p:sp>
        <p:nvSpPr>
          <p:cNvPr id="4" name="object 4"/>
          <p:cNvSpPr/>
          <p:nvPr/>
        </p:nvSpPr>
        <p:spPr>
          <a:xfrm>
            <a:off x="16256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181610" y="307086"/>
            <a:ext cx="9644380" cy="0"/>
          </a:xfrm>
          <a:custGeom>
            <a:avLst/>
            <a:gdLst/>
            <a:ahLst/>
            <a:cxnLst/>
            <a:rect l="l" t="t" r="r" b="b"/>
            <a:pathLst>
              <a:path w="9644380">
                <a:moveTo>
                  <a:pt x="0" y="0"/>
                </a:moveTo>
                <a:lnTo>
                  <a:pt x="964438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182118" y="7540752"/>
            <a:ext cx="9644380" cy="0"/>
          </a:xfrm>
          <a:custGeom>
            <a:avLst/>
            <a:gdLst/>
            <a:ahLst/>
            <a:cxnLst/>
            <a:rect l="l" t="t" r="r" b="b"/>
            <a:pathLst>
              <a:path w="9644380">
                <a:moveTo>
                  <a:pt x="0" y="0"/>
                </a:moveTo>
                <a:lnTo>
                  <a:pt x="9643872" y="0"/>
                </a:lnTo>
              </a:path>
            </a:pathLst>
          </a:custGeom>
          <a:ln w="38100">
            <a:solidFill>
              <a:srgbClr val="010202"/>
            </a:solidFill>
          </a:ln>
        </p:spPr>
        <p:txBody>
          <a:bodyPr wrap="square" lIns="0" tIns="0" rIns="0" bIns="0" rtlCol="0"/>
          <a:lstStyle/>
          <a:p>
            <a:endParaRPr/>
          </a:p>
        </p:txBody>
      </p:sp>
      <p:sp>
        <p:nvSpPr>
          <p:cNvPr id="9" name="object 9"/>
          <p:cNvSpPr/>
          <p:nvPr/>
        </p:nvSpPr>
        <p:spPr>
          <a:xfrm>
            <a:off x="7347204" y="1440180"/>
            <a:ext cx="1594865" cy="1307592"/>
          </a:xfrm>
          <a:prstGeom prst="rect">
            <a:avLst/>
          </a:prstGeom>
          <a:blipFill>
            <a:blip r:embed="rId22" cstate="print"/>
            <a:stretch>
              <a:fillRect/>
            </a:stretch>
          </a:blipFill>
        </p:spPr>
        <p:txBody>
          <a:bodyPr wrap="square" lIns="0" tIns="0" rIns="0" bIns="0" rtlCol="0"/>
          <a:lstStyle/>
          <a:p>
            <a:endParaRPr/>
          </a:p>
        </p:txBody>
      </p:sp>
      <p:sp>
        <p:nvSpPr>
          <p:cNvPr id="10" name="object 10"/>
          <p:cNvSpPr/>
          <p:nvPr/>
        </p:nvSpPr>
        <p:spPr>
          <a:xfrm>
            <a:off x="7363459" y="1440180"/>
            <a:ext cx="0" cy="1308100"/>
          </a:xfrm>
          <a:custGeom>
            <a:avLst/>
            <a:gdLst/>
            <a:ahLst/>
            <a:cxnLst/>
            <a:rect l="l" t="t" r="r" b="b"/>
            <a:pathLst>
              <a:path h="1308100">
                <a:moveTo>
                  <a:pt x="0" y="0"/>
                </a:moveTo>
                <a:lnTo>
                  <a:pt x="0" y="1307592"/>
                </a:lnTo>
              </a:path>
            </a:pathLst>
          </a:custGeom>
          <a:ln w="38100">
            <a:solidFill>
              <a:srgbClr val="27276D"/>
            </a:solidFill>
          </a:ln>
        </p:spPr>
        <p:txBody>
          <a:bodyPr wrap="square" lIns="0" tIns="0" rIns="0" bIns="0" rtlCol="0"/>
          <a:lstStyle/>
          <a:p>
            <a:endParaRPr/>
          </a:p>
        </p:txBody>
      </p:sp>
      <p:sp>
        <p:nvSpPr>
          <p:cNvPr id="11" name="object 11"/>
          <p:cNvSpPr/>
          <p:nvPr/>
        </p:nvSpPr>
        <p:spPr>
          <a:xfrm>
            <a:off x="7382509" y="1459230"/>
            <a:ext cx="1521460" cy="0"/>
          </a:xfrm>
          <a:custGeom>
            <a:avLst/>
            <a:gdLst/>
            <a:ahLst/>
            <a:cxnLst/>
            <a:rect l="l" t="t" r="r" b="b"/>
            <a:pathLst>
              <a:path w="1521459">
                <a:moveTo>
                  <a:pt x="0" y="0"/>
                </a:moveTo>
                <a:lnTo>
                  <a:pt x="1521459" y="0"/>
                </a:lnTo>
              </a:path>
            </a:pathLst>
          </a:custGeom>
          <a:ln w="38100">
            <a:solidFill>
              <a:srgbClr val="27276D"/>
            </a:solidFill>
          </a:ln>
        </p:spPr>
        <p:txBody>
          <a:bodyPr wrap="square" lIns="0" tIns="0" rIns="0" bIns="0" rtlCol="0"/>
          <a:lstStyle/>
          <a:p>
            <a:endParaRPr/>
          </a:p>
        </p:txBody>
      </p:sp>
      <p:sp>
        <p:nvSpPr>
          <p:cNvPr id="12" name="object 12"/>
          <p:cNvSpPr/>
          <p:nvPr/>
        </p:nvSpPr>
        <p:spPr>
          <a:xfrm>
            <a:off x="8923019" y="1440180"/>
            <a:ext cx="0" cy="1308100"/>
          </a:xfrm>
          <a:custGeom>
            <a:avLst/>
            <a:gdLst/>
            <a:ahLst/>
            <a:cxnLst/>
            <a:rect l="l" t="t" r="r" b="b"/>
            <a:pathLst>
              <a:path h="1308100">
                <a:moveTo>
                  <a:pt x="0" y="0"/>
                </a:moveTo>
                <a:lnTo>
                  <a:pt x="0" y="1307591"/>
                </a:lnTo>
              </a:path>
            </a:pathLst>
          </a:custGeom>
          <a:ln w="38100">
            <a:solidFill>
              <a:srgbClr val="27276D"/>
            </a:solidFill>
          </a:ln>
        </p:spPr>
        <p:txBody>
          <a:bodyPr wrap="square" lIns="0" tIns="0" rIns="0" bIns="0" rtlCol="0"/>
          <a:lstStyle/>
          <a:p>
            <a:endParaRPr/>
          </a:p>
        </p:txBody>
      </p:sp>
      <p:sp>
        <p:nvSpPr>
          <p:cNvPr id="13" name="object 13"/>
          <p:cNvSpPr/>
          <p:nvPr/>
        </p:nvSpPr>
        <p:spPr>
          <a:xfrm>
            <a:off x="7382256" y="2728722"/>
            <a:ext cx="1522095" cy="0"/>
          </a:xfrm>
          <a:custGeom>
            <a:avLst/>
            <a:gdLst/>
            <a:ahLst/>
            <a:cxnLst/>
            <a:rect l="l" t="t" r="r" b="b"/>
            <a:pathLst>
              <a:path w="1522095">
                <a:moveTo>
                  <a:pt x="0" y="0"/>
                </a:moveTo>
                <a:lnTo>
                  <a:pt x="1521714" y="0"/>
                </a:lnTo>
              </a:path>
            </a:pathLst>
          </a:custGeom>
          <a:ln w="38100">
            <a:solidFill>
              <a:srgbClr val="27276D"/>
            </a:solidFill>
          </a:ln>
        </p:spPr>
        <p:txBody>
          <a:bodyPr wrap="square" lIns="0" tIns="0" rIns="0" bIns="0" rtlCol="0"/>
          <a:lstStyle/>
          <a:p>
            <a:endParaRPr/>
          </a:p>
        </p:txBody>
      </p:sp>
      <p:sp>
        <p:nvSpPr>
          <p:cNvPr id="14" name="object 14"/>
          <p:cNvSpPr txBox="1">
            <a:spLocks noGrp="1"/>
          </p:cNvSpPr>
          <p:nvPr>
            <p:ph type="title"/>
          </p:nvPr>
        </p:nvSpPr>
        <p:spPr>
          <a:xfrm>
            <a:off x="7772400" y="292099"/>
            <a:ext cx="1923541"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3</a:t>
            </a:r>
          </a:p>
        </p:txBody>
      </p:sp>
      <p:pic>
        <p:nvPicPr>
          <p:cNvPr id="1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3" cstate="print"/>
          <a:stretch>
            <a:fillRect/>
          </a:stretch>
        </p:blipFill>
        <p:spPr>
          <a:xfrm>
            <a:off x="3124200" y="762000"/>
            <a:ext cx="304800" cy="304800"/>
          </a:xfrm>
          <a:prstGeom prst="rect">
            <a:avLst/>
          </a:prstGeom>
        </p:spPr>
      </p:pic>
      <p:pic>
        <p:nvPicPr>
          <p:cNvPr id="19"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4" cstate="print"/>
          <a:stretch>
            <a:fillRect/>
          </a:stretch>
        </p:blipFill>
        <p:spPr>
          <a:xfrm>
            <a:off x="3048000" y="1447800"/>
            <a:ext cx="304800" cy="304800"/>
          </a:xfrm>
          <a:prstGeom prst="rect">
            <a:avLst/>
          </a:prstGeom>
        </p:spPr>
      </p:pic>
      <p:pic>
        <p:nvPicPr>
          <p:cNvPr id="2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5" cstate="print"/>
          <a:stretch>
            <a:fillRect/>
          </a:stretch>
        </p:blipFill>
        <p:spPr>
          <a:xfrm>
            <a:off x="4876800" y="2209800"/>
            <a:ext cx="304800" cy="304800"/>
          </a:xfrm>
          <a:prstGeom prst="rect">
            <a:avLst/>
          </a:prstGeom>
        </p:spPr>
      </p:pic>
      <p:pic>
        <p:nvPicPr>
          <p:cNvPr id="22"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6" cstate="print"/>
          <a:stretch>
            <a:fillRect/>
          </a:stretch>
        </p:blipFill>
        <p:spPr>
          <a:xfrm>
            <a:off x="2438400" y="2971800"/>
            <a:ext cx="304800" cy="304800"/>
          </a:xfrm>
          <a:prstGeom prst="rect">
            <a:avLst/>
          </a:prstGeom>
        </p:spPr>
      </p:pic>
      <p:pic>
        <p:nvPicPr>
          <p:cNvPr id="24"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7" cstate="print"/>
          <a:stretch>
            <a:fillRect/>
          </a:stretch>
        </p:blipFill>
        <p:spPr>
          <a:xfrm>
            <a:off x="3429000" y="3733800"/>
            <a:ext cx="304800" cy="304800"/>
          </a:xfrm>
          <a:prstGeom prst="rect">
            <a:avLst/>
          </a:prstGeom>
        </p:spPr>
      </p:pic>
      <p:pic>
        <p:nvPicPr>
          <p:cNvPr id="25"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8" cstate="print"/>
          <a:stretch>
            <a:fillRect/>
          </a:stretch>
        </p:blipFill>
        <p:spPr>
          <a:xfrm>
            <a:off x="2438400" y="4495800"/>
            <a:ext cx="304800" cy="304800"/>
          </a:xfrm>
          <a:prstGeom prst="rect">
            <a:avLst/>
          </a:prstGeom>
        </p:spPr>
      </p:pic>
      <p:pic>
        <p:nvPicPr>
          <p:cNvPr id="27"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9" cstate="print"/>
          <a:stretch>
            <a:fillRect/>
          </a:stretch>
        </p:blipFill>
        <p:spPr>
          <a:xfrm>
            <a:off x="1981200" y="5181600"/>
            <a:ext cx="304800" cy="304800"/>
          </a:xfrm>
          <a:prstGeom prst="rect">
            <a:avLst/>
          </a:prstGeom>
        </p:spPr>
      </p:pic>
      <p:pic>
        <p:nvPicPr>
          <p:cNvPr id="28"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0" cstate="print"/>
          <a:stretch>
            <a:fillRect/>
          </a:stretch>
        </p:blipFill>
        <p:spPr>
          <a:xfrm>
            <a:off x="2743200" y="762000"/>
            <a:ext cx="304800" cy="304800"/>
          </a:xfrm>
          <a:prstGeom prst="rect">
            <a:avLst/>
          </a:prstGeom>
        </p:spPr>
      </p:pic>
      <p:pic>
        <p:nvPicPr>
          <p:cNvPr id="30"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0" cstate="print"/>
          <a:stretch>
            <a:fillRect/>
          </a:stretch>
        </p:blipFill>
        <p:spPr>
          <a:xfrm>
            <a:off x="5257800" y="2209800"/>
            <a:ext cx="304800" cy="304800"/>
          </a:xfrm>
          <a:prstGeom prst="rect">
            <a:avLst/>
          </a:prstGeom>
        </p:spPr>
      </p:pic>
      <p:pic>
        <p:nvPicPr>
          <p:cNvPr id="31"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0" cstate="print"/>
          <a:stretch>
            <a:fillRect/>
          </a:stretch>
        </p:blipFill>
        <p:spPr>
          <a:xfrm>
            <a:off x="2971800" y="37338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689" fill="hold"/>
                                        <p:tgtEl>
                                          <p:spTgt spid="16"/>
                                        </p:tgtEl>
                                      </p:cBhvr>
                                    </p:cmd>
                                  </p:childTnLst>
                                </p:cTn>
                              </p:par>
                            </p:childTnLst>
                          </p:cTn>
                        </p:par>
                      </p:childTnLst>
                    </p:cTn>
                  </p:par>
                </p:childTnLst>
              </p:cTn>
              <p:nextCondLst>
                <p:cond evt="onClick" delay="0">
                  <p:tgtEl>
                    <p:spTgt spid="1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160" fill="hold"/>
                                        <p:tgtEl>
                                          <p:spTgt spid="19"/>
                                        </p:tgtEl>
                                      </p:cBhvr>
                                    </p:cmd>
                                  </p:childTnLst>
                                </p:cTn>
                              </p:par>
                            </p:childTnLst>
                          </p:cTn>
                        </p:par>
                      </p:childTnLst>
                    </p:cTn>
                  </p:par>
                </p:childTnLst>
              </p:cTn>
              <p:nextCondLst>
                <p:cond evt="onClick" delay="0">
                  <p:tgtEl>
                    <p:spTgt spid="19"/>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14" restart="whenNotActive" fill="hold" evtFilter="cancelBubble" nodeType="interactiveSeq">
                <p:stCondLst>
                  <p:cond evt="onClick" delay="0">
                    <p:tgtEl>
                      <p:spTgt spid="2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8080" fill="hold"/>
                                        <p:tgtEl>
                                          <p:spTgt spid="21"/>
                                        </p:tgtEl>
                                      </p:cBhvr>
                                    </p:cmd>
                                  </p:childTnLst>
                                </p:cTn>
                              </p:par>
                            </p:childTnLst>
                          </p:cTn>
                        </p:par>
                      </p:childTnLst>
                    </p:cTn>
                  </p:par>
                </p:childTnLst>
              </p:cTn>
              <p:nextCondLst>
                <p:cond evt="onClick" delay="0">
                  <p:tgtEl>
                    <p:spTgt spid="2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0" restart="whenNotActive" fill="hold" evtFilter="cancelBubble" nodeType="interactiveSeq">
                <p:stCondLst>
                  <p:cond evt="onClick" delay="0">
                    <p:tgtEl>
                      <p:spTgt spid="2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460" fill="hold"/>
                                        <p:tgtEl>
                                          <p:spTgt spid="22"/>
                                        </p:tgtEl>
                                      </p:cBhvr>
                                    </p:cmd>
                                  </p:childTnLst>
                                </p:cTn>
                              </p:par>
                            </p:childTnLst>
                          </p:cTn>
                        </p:par>
                      </p:childTnLst>
                    </p:cTn>
                  </p:par>
                </p:childTnLst>
              </p:cTn>
              <p:nextCondLst>
                <p:cond evt="onClick" delay="0">
                  <p:tgtEl>
                    <p:spTgt spid="22"/>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390" fill="hold"/>
                                        <p:tgtEl>
                                          <p:spTgt spid="24"/>
                                        </p:tgtEl>
                                      </p:cBhvr>
                                    </p:cmd>
                                  </p:childTnLst>
                                </p:cTn>
                              </p:par>
                            </p:childTnLst>
                          </p:cTn>
                        </p:par>
                      </p:childTnLst>
                    </p:cTn>
                  </p:par>
                </p:childTnLst>
              </p:cTn>
              <p:nextCondLst>
                <p:cond evt="onClick" delay="0">
                  <p:tgtEl>
                    <p:spTgt spid="24"/>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2" restart="whenNotActive" fill="hold" evtFilter="cancelBubble" nodeType="interactiveSeq">
                <p:stCondLst>
                  <p:cond evt="onClick" delay="0">
                    <p:tgtEl>
                      <p:spTgt spid="25"/>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280" fill="hold"/>
                                        <p:tgtEl>
                                          <p:spTgt spid="25"/>
                                        </p:tgtEl>
                                      </p:cBhvr>
                                    </p:cmd>
                                  </p:childTnLst>
                                </p:cTn>
                              </p:par>
                            </p:childTnLst>
                          </p:cTn>
                        </p:par>
                      </p:childTnLst>
                    </p:cTn>
                  </p:par>
                </p:childTnLst>
              </p:cTn>
              <p:nextCondLst>
                <p:cond evt="onClick" delay="0">
                  <p:tgtEl>
                    <p:spTgt spid="25"/>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38" restart="whenNotActive" fill="hold" evtFilter="cancelBubble" nodeType="interactiveSeq">
                <p:stCondLst>
                  <p:cond evt="onClick" delay="0">
                    <p:tgtEl>
                      <p:spTgt spid="27"/>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950" fill="hold"/>
                                        <p:tgtEl>
                                          <p:spTgt spid="27"/>
                                        </p:tgtEl>
                                      </p:cBhvr>
                                    </p:cmd>
                                  </p:childTnLst>
                                </p:cTn>
                              </p:par>
                            </p:childTnLst>
                          </p:cTn>
                        </p:par>
                      </p:childTnLst>
                    </p:cTn>
                  </p:par>
                </p:childTnLst>
              </p:cTn>
              <p:nextCondLst>
                <p:cond evt="onClick" delay="0">
                  <p:tgtEl>
                    <p:spTgt spid="27"/>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44" restart="whenNotActive" fill="hold" evtFilter="cancelBubble" nodeType="interactiveSeq">
                <p:stCondLst>
                  <p:cond evt="onClick" delay="0">
                    <p:tgtEl>
                      <p:spTgt spid="28"/>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040" fill="hold"/>
                                        <p:tgtEl>
                                          <p:spTgt spid="28"/>
                                        </p:tgtEl>
                                      </p:cBhvr>
                                    </p:cmd>
                                  </p:childTnLst>
                                </p:cTn>
                              </p:par>
                            </p:childTnLst>
                          </p:cTn>
                        </p:par>
                      </p:childTnLst>
                    </p:cTn>
                  </p:par>
                </p:childTnLst>
              </p:cTn>
              <p:nextCondLst>
                <p:cond evt="onClick" delay="0">
                  <p:tgtEl>
                    <p:spTgt spid="28"/>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50" restart="whenNotActive" fill="hold" evtFilter="cancelBubble" nodeType="interactiveSeq">
                <p:stCondLst>
                  <p:cond evt="onClick" delay="0">
                    <p:tgtEl>
                      <p:spTgt spid="30"/>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5240" fill="hold"/>
                                        <p:tgtEl>
                                          <p:spTgt spid="30"/>
                                        </p:tgtEl>
                                      </p:cBhvr>
                                    </p:cmd>
                                  </p:childTnLst>
                                </p:cTn>
                              </p:par>
                            </p:childTnLst>
                          </p:cTn>
                        </p:par>
                      </p:childTnLst>
                    </p:cTn>
                  </p:par>
                </p:childTnLst>
              </p:cTn>
              <p:nextCondLst>
                <p:cond evt="onClick" delay="0">
                  <p:tgtEl>
                    <p:spTgt spid="30"/>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3960"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18</a:t>
            </a:r>
            <a:endParaRPr sz="1000">
              <a:latin typeface="Times New Roman"/>
              <a:cs typeface="Times New Roman"/>
            </a:endParaRPr>
          </a:p>
        </p:txBody>
      </p:sp>
      <p:sp>
        <p:nvSpPr>
          <p:cNvPr id="3" name="object 3"/>
          <p:cNvSpPr/>
          <p:nvPr/>
        </p:nvSpPr>
        <p:spPr>
          <a:xfrm>
            <a:off x="215645" y="215645"/>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alpha val="97999"/>
            </a:srgbClr>
          </a:solidFill>
        </p:spPr>
        <p:txBody>
          <a:bodyPr wrap="square" lIns="0" tIns="0" rIns="0" bIns="0" rtlCol="0"/>
          <a:lstStyle/>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661035" lvl="1" indent="-191135">
              <a:spcBef>
                <a:spcPts val="305"/>
              </a:spcBef>
              <a:tabLst>
                <a:tab pos="204470" algn="l"/>
              </a:tabLst>
            </a:pPr>
            <a:endParaRPr lang="en-GB" sz="1400" b="1" spc="-5" dirty="0">
              <a:solidFill>
                <a:srgbClr val="FF0000"/>
              </a:solidFill>
              <a:latin typeface="Comic Sans MS"/>
              <a:cs typeface="Comic Sans MS"/>
            </a:endParaRPr>
          </a:p>
          <a:p>
            <a:pPr marL="1642110" lvl="4" indent="-191770">
              <a:lnSpc>
                <a:spcPct val="100000"/>
              </a:lnSpc>
              <a:spcBef>
                <a:spcPts val="209"/>
              </a:spcBef>
              <a:buFont typeface="Comic Sans MS"/>
              <a:buChar char="▪"/>
              <a:tabLst>
                <a:tab pos="1642745" algn="l"/>
              </a:tabLst>
            </a:pPr>
            <a:endParaRPr lang="en-GB" sz="1400" b="1" spc="-5" dirty="0">
              <a:solidFill>
                <a:srgbClr val="FF0000"/>
              </a:solidFill>
              <a:latin typeface="Comic Sans MS"/>
              <a:cs typeface="Comic Sans MS"/>
            </a:endParaRPr>
          </a:p>
          <a:p>
            <a:pPr marL="1642110" lvl="4" indent="-191770">
              <a:lnSpc>
                <a:spcPct val="100000"/>
              </a:lnSpc>
              <a:spcBef>
                <a:spcPts val="209"/>
              </a:spcBef>
              <a:buFont typeface="Comic Sans MS"/>
              <a:buChar char="▪"/>
              <a:tabLst>
                <a:tab pos="1642745" algn="l"/>
              </a:tabLst>
            </a:pPr>
            <a:endParaRPr lang="en-GB" sz="1400" b="1" spc="-5" dirty="0">
              <a:solidFill>
                <a:srgbClr val="FF0000"/>
              </a:solidFill>
              <a:latin typeface="Comic Sans MS"/>
              <a:cs typeface="Comic Sans MS"/>
            </a:endParaRPr>
          </a:p>
          <a:p>
            <a:pPr marL="1642110" lvl="4" indent="-191770">
              <a:lnSpc>
                <a:spcPct val="100000"/>
              </a:lnSpc>
              <a:spcBef>
                <a:spcPts val="209"/>
              </a:spcBef>
              <a:buFont typeface="Comic Sans MS"/>
              <a:buChar char="▪"/>
              <a:tabLst>
                <a:tab pos="1642745" algn="l"/>
              </a:tabLst>
            </a:pPr>
            <a:endParaRPr lang="en-GB" sz="1400" b="1" spc="-5" dirty="0">
              <a:solidFill>
                <a:srgbClr val="FF0000"/>
              </a:solidFill>
              <a:latin typeface="Comic Sans MS"/>
              <a:cs typeface="Comic Sans MS"/>
            </a:endParaRPr>
          </a:p>
          <a:p>
            <a:pPr marL="3324225">
              <a:lnSpc>
                <a:spcPct val="100000"/>
              </a:lnSpc>
              <a:spcBef>
                <a:spcPts val="210"/>
              </a:spcBef>
            </a:pPr>
            <a:endParaRPr lang="en-GB" sz="1400" dirty="0">
              <a:solidFill>
                <a:srgbClr val="FF0000"/>
              </a:solidFill>
              <a:latin typeface="Comic Sans MS"/>
              <a:cs typeface="Comic Sans MS"/>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04800" y="304800"/>
            <a:ext cx="9360535" cy="6240811"/>
          </a:xfrm>
          <a:prstGeom prst="rect">
            <a:avLst/>
          </a:prstGeom>
        </p:spPr>
        <p:txBody>
          <a:bodyPr vert="horz" wrap="square" lIns="0" tIns="38735" rIns="0" bIns="0" rtlCol="0">
            <a:spAutoFit/>
          </a:bodyPr>
          <a:lstStyle/>
          <a:p>
            <a:pPr marL="203835" indent="-191135">
              <a:lnSpc>
                <a:spcPct val="100000"/>
              </a:lnSpc>
              <a:spcBef>
                <a:spcPts val="305"/>
              </a:spcBef>
              <a:buFont typeface="Comic Sans MS"/>
              <a:buChar char="▪"/>
              <a:tabLst>
                <a:tab pos="204470" algn="l"/>
              </a:tabLst>
            </a:pPr>
            <a:r>
              <a:rPr sz="1400" b="1" spc="-5" dirty="0">
                <a:latin typeface="Comic Sans MS"/>
                <a:cs typeface="Comic Sans MS"/>
              </a:rPr>
              <a:t>I don’t like </a:t>
            </a:r>
            <a:r>
              <a:rPr sz="1450" i="1" spc="-30" dirty="0">
                <a:latin typeface="Comic Sans MS"/>
                <a:cs typeface="Comic Sans MS"/>
              </a:rPr>
              <a:t>[noun/verb] </a:t>
            </a:r>
            <a:r>
              <a:rPr sz="1400" b="1" spc="-10" dirty="0">
                <a:latin typeface="Comic Sans MS"/>
                <a:cs typeface="Comic Sans MS"/>
              </a:rPr>
              <a:t>because </a:t>
            </a:r>
            <a:r>
              <a:rPr sz="1400" b="1" spc="-5" dirty="0">
                <a:latin typeface="Comic Sans MS"/>
                <a:cs typeface="Comic Sans MS"/>
              </a:rPr>
              <a:t>it’s </a:t>
            </a:r>
            <a:r>
              <a:rPr sz="1450" i="1" spc="-25" dirty="0">
                <a:latin typeface="Comic Sans MS"/>
                <a:cs typeface="Comic Sans MS"/>
              </a:rPr>
              <a:t>[adjective] </a:t>
            </a:r>
            <a:r>
              <a:rPr sz="1400" b="1" spc="-5" dirty="0">
                <a:latin typeface="Comic Sans MS"/>
                <a:cs typeface="Comic Sans MS"/>
              </a:rPr>
              <a:t>but </a:t>
            </a:r>
            <a:r>
              <a:rPr sz="1450" i="1" spc="-25" dirty="0">
                <a:latin typeface="Comic Sans MS"/>
                <a:cs typeface="Comic Sans MS"/>
              </a:rPr>
              <a:t>plus </a:t>
            </a:r>
            <a:r>
              <a:rPr sz="1450" i="1" spc="-30" dirty="0">
                <a:latin typeface="Comic Sans MS"/>
                <a:cs typeface="Comic Sans MS"/>
              </a:rPr>
              <a:t>extended</a:t>
            </a:r>
            <a:r>
              <a:rPr sz="1450" i="1" spc="40" dirty="0">
                <a:latin typeface="Comic Sans MS"/>
                <a:cs typeface="Comic Sans MS"/>
              </a:rPr>
              <a:t> </a:t>
            </a:r>
            <a:r>
              <a:rPr sz="1450" i="1" spc="-25" dirty="0">
                <a:latin typeface="Comic Sans MS"/>
                <a:cs typeface="Comic Sans MS"/>
              </a:rPr>
              <a:t>language.</a:t>
            </a:r>
            <a:endParaRPr lang="en-GB" sz="1450" i="1" spc="-25" dirty="0">
              <a:latin typeface="Comic Sans MS"/>
              <a:cs typeface="Comic Sans MS"/>
            </a:endParaRP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hoffi</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a:t>
            </a:r>
            <a:r>
              <a:rPr lang="en-GB" sz="1450" i="1" spc="-25" dirty="0">
                <a:solidFill>
                  <a:srgbClr val="FF0000"/>
                </a:solidFill>
                <a:latin typeface="Comic Sans MS"/>
                <a:cs typeface="Comic Sans MS"/>
              </a:rPr>
              <a:t>[adjective]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[plus extended</a:t>
            </a:r>
            <a:r>
              <a:rPr lang="en-GB" sz="1450" i="1" spc="40" dirty="0">
                <a:solidFill>
                  <a:srgbClr val="FF0000"/>
                </a:solidFill>
                <a:latin typeface="Comic Sans MS"/>
                <a:cs typeface="Comic Sans MS"/>
              </a:rPr>
              <a:t> </a:t>
            </a:r>
            <a:r>
              <a:rPr lang="en-GB" sz="1450" i="1" spc="-25" dirty="0">
                <a:solidFill>
                  <a:srgbClr val="FF0000"/>
                </a:solidFill>
                <a:latin typeface="Comic Sans MS"/>
                <a:cs typeface="Comic Sans MS"/>
              </a:rPr>
              <a:t>language].</a:t>
            </a:r>
            <a:endParaRPr lang="en-GB" sz="145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450" b="1" spc="-5" dirty="0">
              <a:solidFill>
                <a:srgbClr val="FF0000"/>
              </a:solidFill>
              <a:latin typeface="Comic Sans MS"/>
              <a:cs typeface="Comic Sans MS"/>
            </a:endParaRPr>
          </a:p>
          <a:p>
            <a:pPr marL="203835" indent="-191135">
              <a:spcBef>
                <a:spcPts val="305"/>
              </a:spcBef>
              <a:buFont typeface="Comic Sans MS"/>
              <a:buChar char="▪"/>
              <a:tabLst>
                <a:tab pos="204470" algn="l"/>
              </a:tabLst>
            </a:pPr>
            <a:r>
              <a:rPr sz="1400" b="1" spc="-5" dirty="0">
                <a:latin typeface="Comic Sans MS"/>
                <a:cs typeface="Comic Sans MS"/>
              </a:rPr>
              <a:t>I love </a:t>
            </a:r>
            <a:r>
              <a:rPr sz="1450" i="1" spc="-30" dirty="0">
                <a:latin typeface="Comic Sans MS"/>
                <a:cs typeface="Comic Sans MS"/>
              </a:rPr>
              <a:t>[noun/verb] </a:t>
            </a:r>
            <a:endParaRPr lang="en-GB" sz="1450" i="1" spc="-25" dirty="0">
              <a:latin typeface="Comic Sans MS"/>
              <a:cs typeface="Comic Sans MS"/>
            </a:endParaRP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dwlu</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ar</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[noun/verb] </a:t>
            </a:r>
            <a:endParaRPr lang="en-GB" sz="1450" i="1" spc="-25"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US" sz="1450" i="1" spc="-25" dirty="0">
              <a:solidFill>
                <a:srgbClr val="FF0000"/>
              </a:solidFill>
              <a:latin typeface="Comic Sans MS"/>
              <a:cs typeface="Comic Sans MS"/>
            </a:endParaRPr>
          </a:p>
          <a:p>
            <a:pPr marL="203835" indent="-191135">
              <a:spcBef>
                <a:spcPts val="305"/>
              </a:spcBef>
              <a:buFont typeface="Comic Sans MS"/>
              <a:buChar char="▪"/>
              <a:tabLst>
                <a:tab pos="204470" algn="l"/>
              </a:tabLst>
            </a:pPr>
            <a:r>
              <a:rPr lang="en-GB" sz="1400" b="1" spc="-5" dirty="0">
                <a:latin typeface="Comic Sans MS"/>
                <a:cs typeface="Comic Sans MS"/>
              </a:rPr>
              <a:t>I love </a:t>
            </a:r>
            <a:r>
              <a:rPr lang="en-GB" sz="1450" i="1" spc="-30" dirty="0">
                <a:latin typeface="Comic Sans MS"/>
                <a:cs typeface="Comic Sans MS"/>
              </a:rPr>
              <a:t>[noun/verb] </a:t>
            </a:r>
            <a:r>
              <a:rPr lang="en-GB" sz="1400" b="1" spc="-5" dirty="0">
                <a:latin typeface="Comic Sans MS"/>
                <a:cs typeface="Comic Sans MS"/>
              </a:rPr>
              <a:t>because it’s </a:t>
            </a:r>
            <a:r>
              <a:rPr lang="en-GB" sz="1450" i="1" spc="-30" dirty="0">
                <a:latin typeface="Comic Sans MS"/>
                <a:cs typeface="Comic Sans MS"/>
              </a:rPr>
              <a:t>[adjective]</a:t>
            </a:r>
            <a:r>
              <a:rPr lang="en-GB" sz="1450" i="1" spc="-25" dirty="0">
                <a:latin typeface="Comic Sans MS"/>
                <a:cs typeface="Comic Sans MS"/>
              </a:rPr>
              <a:t>.</a:t>
            </a: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dwlu</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ar</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[adjective]</a:t>
            </a:r>
            <a:r>
              <a:rPr lang="en-GB" sz="1450" i="1" spc="-25" dirty="0">
                <a:solidFill>
                  <a:srgbClr val="FF0000"/>
                </a:solidFill>
                <a:latin typeface="Comic Sans MS"/>
                <a:cs typeface="Comic Sans MS"/>
              </a:rPr>
              <a:t>.</a:t>
            </a:r>
          </a:p>
          <a:p>
            <a:pPr marL="12700">
              <a:spcBef>
                <a:spcPts val="305"/>
              </a:spcBef>
              <a:tabLst>
                <a:tab pos="204470" algn="l"/>
              </a:tabLst>
            </a:pPr>
            <a:endParaRPr lang="en-GB" sz="1450" i="1" spc="-25" dirty="0">
              <a:solidFill>
                <a:srgbClr val="FF0000"/>
              </a:solidFill>
              <a:latin typeface="Comic Sans MS"/>
              <a:cs typeface="Comic Sans MS"/>
            </a:endParaRPr>
          </a:p>
          <a:p>
            <a:pPr marL="203835" indent="-191135">
              <a:spcBef>
                <a:spcPts val="305"/>
              </a:spcBef>
              <a:buFont typeface="Comic Sans MS"/>
              <a:buChar char="▪"/>
              <a:tabLst>
                <a:tab pos="204470" algn="l"/>
              </a:tabLst>
            </a:pPr>
            <a:r>
              <a:rPr lang="en-GB" sz="1400" b="1" spc="-5" dirty="0">
                <a:latin typeface="Comic Sans MS"/>
                <a:cs typeface="Comic Sans MS"/>
              </a:rPr>
              <a:t>I </a:t>
            </a:r>
            <a:r>
              <a:rPr lang="en-GB" sz="1400" b="1" spc="-10" dirty="0">
                <a:latin typeface="Comic Sans MS"/>
                <a:cs typeface="Comic Sans MS"/>
              </a:rPr>
              <a:t>really </a:t>
            </a:r>
            <a:r>
              <a:rPr lang="en-GB" sz="1400" b="1" spc="-5" dirty="0">
                <a:latin typeface="Comic Sans MS"/>
                <a:cs typeface="Comic Sans MS"/>
              </a:rPr>
              <a:t>don’t like </a:t>
            </a:r>
            <a:r>
              <a:rPr lang="en-GB" sz="1400" i="1" spc="-30" dirty="0">
                <a:latin typeface="Comic Sans MS"/>
                <a:cs typeface="Comic Sans MS"/>
              </a:rPr>
              <a:t>[noun/verb] </a:t>
            </a:r>
            <a:endParaRPr lang="en-GB" sz="1400" b="1" spc="-25" dirty="0">
              <a:latin typeface="Comic Sans MS"/>
              <a:cs typeface="Comic Sans MS"/>
            </a:endParaRP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gas ‘da fi </a:t>
            </a:r>
            <a:r>
              <a:rPr lang="en-GB" sz="1400" i="1" spc="-30" dirty="0">
                <a:solidFill>
                  <a:srgbClr val="FF0000"/>
                </a:solidFill>
                <a:latin typeface="Comic Sans MS"/>
                <a:cs typeface="Comic Sans MS"/>
              </a:rPr>
              <a:t>[noun/verb]  </a:t>
            </a:r>
            <a:endParaRPr lang="en-GB" sz="140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b="1" spc="-5" dirty="0">
              <a:solidFill>
                <a:srgbClr val="FF0000"/>
              </a:solidFill>
              <a:latin typeface="Comic Sans MS"/>
              <a:cs typeface="Comic Sans MS"/>
            </a:endParaRPr>
          </a:p>
          <a:p>
            <a:pPr marL="203835" indent="-191135">
              <a:spcBef>
                <a:spcPts val="305"/>
              </a:spcBef>
              <a:buFont typeface="Comic Sans MS"/>
              <a:buChar char="▪"/>
              <a:tabLst>
                <a:tab pos="204470" algn="l"/>
              </a:tabLst>
            </a:pPr>
            <a:r>
              <a:rPr lang="en-GB" sz="1400" b="1" spc="-5" dirty="0">
                <a:latin typeface="Comic Sans MS"/>
                <a:cs typeface="Comic Sans MS"/>
              </a:rPr>
              <a:t>I </a:t>
            </a:r>
            <a:r>
              <a:rPr lang="en-GB" sz="1400" b="1" spc="-10" dirty="0">
                <a:latin typeface="Comic Sans MS"/>
                <a:cs typeface="Comic Sans MS"/>
              </a:rPr>
              <a:t>really </a:t>
            </a:r>
            <a:r>
              <a:rPr lang="en-GB" sz="1400" b="1" spc="-5" dirty="0">
                <a:latin typeface="Comic Sans MS"/>
                <a:cs typeface="Comic Sans MS"/>
              </a:rPr>
              <a:t>don’t like </a:t>
            </a:r>
            <a:r>
              <a:rPr lang="en-GB" sz="1400" i="1" spc="-30" dirty="0">
                <a:latin typeface="Comic Sans MS"/>
                <a:cs typeface="Comic Sans MS"/>
              </a:rPr>
              <a:t>[noun/verb] </a:t>
            </a:r>
            <a:r>
              <a:rPr lang="en-GB" sz="1400" b="1" spc="-5" dirty="0">
                <a:latin typeface="Comic Sans MS"/>
                <a:cs typeface="Comic Sans MS"/>
              </a:rPr>
              <a:t>because it’s</a:t>
            </a:r>
            <a:r>
              <a:rPr lang="en-GB" sz="1400" b="1" spc="-155" dirty="0">
                <a:latin typeface="Comic Sans MS"/>
                <a:cs typeface="Comic Sans MS"/>
              </a:rPr>
              <a:t> </a:t>
            </a:r>
            <a:r>
              <a:rPr lang="en-GB" sz="1400" i="1" spc="-25" dirty="0">
                <a:latin typeface="Comic Sans MS"/>
                <a:cs typeface="Comic Sans MS"/>
              </a:rPr>
              <a:t>[adjective]</a:t>
            </a:r>
            <a:r>
              <a:rPr lang="en-GB" sz="1400" b="1" spc="-25" dirty="0">
                <a:latin typeface="Comic Sans MS"/>
                <a:cs typeface="Comic Sans MS"/>
              </a:rPr>
              <a:t>.</a:t>
            </a: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gas ‘da fi </a:t>
            </a:r>
            <a:r>
              <a:rPr lang="en-GB" sz="140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10" dirty="0" err="1">
                <a:solidFill>
                  <a:srgbClr val="FF0000"/>
                </a:solidFill>
                <a:latin typeface="Comic Sans MS"/>
                <a:cs typeface="Comic Sans MS"/>
              </a:rPr>
              <a:t>mae’n</a:t>
            </a:r>
            <a:r>
              <a:rPr lang="en-GB" sz="1400" b="1" spc="-110" dirty="0">
                <a:solidFill>
                  <a:srgbClr val="FF0000"/>
                </a:solidFill>
                <a:latin typeface="Comic Sans MS"/>
                <a:cs typeface="Comic Sans MS"/>
              </a:rPr>
              <a:t> </a:t>
            </a:r>
            <a:r>
              <a:rPr lang="en-GB" sz="1400" i="1" spc="-25" dirty="0">
                <a:solidFill>
                  <a:srgbClr val="FF0000"/>
                </a:solidFill>
                <a:latin typeface="Comic Sans MS"/>
                <a:cs typeface="Comic Sans MS"/>
              </a:rPr>
              <a:t>[adjective]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450" i="1" spc="-25" dirty="0">
              <a:solidFill>
                <a:srgbClr val="FF0000"/>
              </a:solidFill>
              <a:latin typeface="Comic Sans MS"/>
              <a:cs typeface="Comic Sans MS"/>
            </a:endParaRPr>
          </a:p>
          <a:p>
            <a:pPr marL="203835" indent="-191135">
              <a:spcBef>
                <a:spcPts val="305"/>
              </a:spcBef>
              <a:buFont typeface="Comic Sans MS"/>
              <a:buChar char="▪"/>
              <a:tabLst>
                <a:tab pos="204470" algn="l"/>
              </a:tabLst>
            </a:pPr>
            <a:r>
              <a:rPr lang="en-GB" sz="1400" b="1" spc="-5" dirty="0">
                <a:latin typeface="Comic Sans MS"/>
                <a:cs typeface="Comic Sans MS"/>
              </a:rPr>
              <a:t>I love </a:t>
            </a:r>
            <a:r>
              <a:rPr lang="en-GB" sz="1450" i="1" spc="-30" dirty="0">
                <a:latin typeface="Comic Sans MS"/>
                <a:cs typeface="Comic Sans MS"/>
              </a:rPr>
              <a:t>[noun/verb] </a:t>
            </a:r>
            <a:r>
              <a:rPr lang="en-GB" sz="1400" b="1" spc="-5" dirty="0">
                <a:latin typeface="Comic Sans MS"/>
                <a:cs typeface="Comic Sans MS"/>
              </a:rPr>
              <a:t>because it’s </a:t>
            </a:r>
            <a:r>
              <a:rPr lang="en-GB" sz="1450" i="1" spc="-30" dirty="0">
                <a:latin typeface="Comic Sans MS"/>
                <a:cs typeface="Comic Sans MS"/>
              </a:rPr>
              <a:t>[adjective] </a:t>
            </a:r>
            <a:r>
              <a:rPr lang="en-GB" sz="1400" b="1" spc="-5" dirty="0">
                <a:latin typeface="Comic Sans MS"/>
                <a:cs typeface="Comic Sans MS"/>
              </a:rPr>
              <a:t>but</a:t>
            </a:r>
            <a:r>
              <a:rPr lang="en-GB" sz="1400" b="1" spc="-365" dirty="0">
                <a:latin typeface="Comic Sans MS"/>
                <a:cs typeface="Comic Sans MS"/>
              </a:rPr>
              <a:t> </a:t>
            </a:r>
            <a:r>
              <a:rPr lang="en-GB" sz="1450" i="1" spc="-25" dirty="0">
                <a:latin typeface="Comic Sans MS"/>
                <a:cs typeface="Comic Sans MS"/>
              </a:rPr>
              <a:t>plus </a:t>
            </a:r>
            <a:r>
              <a:rPr lang="en-GB" sz="1450" i="1" spc="-30" dirty="0">
                <a:latin typeface="Comic Sans MS"/>
                <a:cs typeface="Comic Sans MS"/>
              </a:rPr>
              <a:t>extended </a:t>
            </a:r>
            <a:r>
              <a:rPr lang="en-GB" sz="1450" i="1" spc="-25" dirty="0">
                <a:latin typeface="Comic Sans MS"/>
                <a:cs typeface="Comic Sans MS"/>
              </a:rPr>
              <a:t>language.</a:t>
            </a: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dwlu</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ar</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[adjective] </a:t>
            </a:r>
            <a:r>
              <a:rPr lang="en-GB" sz="1400" b="1" spc="-5" dirty="0" err="1">
                <a:solidFill>
                  <a:srgbClr val="FF0000"/>
                </a:solidFill>
                <a:latin typeface="Comic Sans MS"/>
                <a:cs typeface="Comic Sans MS"/>
              </a:rPr>
              <a:t>ond</a:t>
            </a:r>
            <a:r>
              <a:rPr lang="en-GB" sz="1400" b="1" spc="-335" dirty="0">
                <a:solidFill>
                  <a:srgbClr val="FF0000"/>
                </a:solidFill>
                <a:latin typeface="Comic Sans MS"/>
                <a:cs typeface="Comic Sans MS"/>
              </a:rPr>
              <a:t> </a:t>
            </a:r>
            <a:r>
              <a:rPr lang="en-GB" sz="1450" i="1" spc="-30" dirty="0">
                <a:solidFill>
                  <a:srgbClr val="FF0000"/>
                </a:solidFill>
                <a:latin typeface="Comic Sans MS"/>
                <a:cs typeface="Comic Sans MS"/>
              </a:rPr>
              <a:t>[plus extended </a:t>
            </a:r>
            <a:r>
              <a:rPr lang="en-GB" sz="1450" i="1" spc="-25" dirty="0">
                <a:solidFill>
                  <a:srgbClr val="FF0000"/>
                </a:solidFill>
                <a:latin typeface="Comic Sans MS"/>
                <a:cs typeface="Comic Sans MS"/>
              </a:rPr>
              <a:t>language].</a:t>
            </a:r>
            <a:endParaRPr lang="en-GB" sz="145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 typeface="Comic Sans MS"/>
              <a:buChar char="▪"/>
              <a:tabLst>
                <a:tab pos="204470" algn="l"/>
              </a:tabLst>
            </a:pPr>
            <a:r>
              <a:rPr sz="1400" b="1" spc="-5" dirty="0">
                <a:latin typeface="Comic Sans MS"/>
                <a:cs typeface="Comic Sans MS"/>
              </a:rPr>
              <a:t>I prefer </a:t>
            </a:r>
            <a:r>
              <a:rPr sz="1450" i="1" spc="-30" dirty="0">
                <a:latin typeface="Comic Sans MS"/>
                <a:cs typeface="Comic Sans MS"/>
              </a:rPr>
              <a:t>[noun/verb] </a:t>
            </a:r>
            <a:r>
              <a:rPr sz="1400" b="1" spc="-5" dirty="0">
                <a:latin typeface="Comic Sans MS"/>
                <a:cs typeface="Comic Sans MS"/>
              </a:rPr>
              <a:t>to</a:t>
            </a:r>
            <a:r>
              <a:rPr sz="1400" b="1" spc="-195" dirty="0">
                <a:latin typeface="Comic Sans MS"/>
                <a:cs typeface="Comic Sans MS"/>
              </a:rPr>
              <a:t> </a:t>
            </a:r>
            <a:r>
              <a:rPr sz="1450" i="1" spc="-30" dirty="0">
                <a:latin typeface="Comic Sans MS"/>
                <a:cs typeface="Comic Sans MS"/>
              </a:rPr>
              <a:t>[noun/verb]</a:t>
            </a:r>
            <a:r>
              <a:rPr sz="1400" b="1" spc="-30" dirty="0">
                <a:latin typeface="Comic Sans MS"/>
                <a:cs typeface="Comic Sans MS"/>
              </a:rPr>
              <a:t>.</a:t>
            </a:r>
            <a:endParaRPr lang="en-GB" sz="1400" b="1" spc="-30" dirty="0">
              <a:latin typeface="Comic Sans MS"/>
              <a:cs typeface="Comic Sans MS"/>
            </a:endParaRPr>
          </a:p>
          <a:p>
            <a:pPr marL="203835" indent="-191135">
              <a:spcBef>
                <a:spcPts val="305"/>
              </a:spcBef>
              <a:buFont typeface="Comic Sans MS"/>
              <a:buChar char="▪"/>
              <a:tabLst>
                <a:tab pos="204470" algn="l"/>
              </a:tabLst>
            </a:pPr>
            <a:r>
              <a:rPr lang="en-GB" sz="1200" b="1" spc="-5" dirty="0" err="1">
                <a:solidFill>
                  <a:srgbClr val="FF0000"/>
                </a:solidFill>
                <a:latin typeface="Comic Sans MS"/>
                <a:cs typeface="Comic Sans MS"/>
              </a:rPr>
              <a:t>Mae’n</a:t>
            </a:r>
            <a:r>
              <a:rPr lang="en-GB" sz="1200" b="1" spc="-5" dirty="0">
                <a:solidFill>
                  <a:srgbClr val="FF0000"/>
                </a:solidFill>
                <a:latin typeface="Comic Sans MS"/>
                <a:cs typeface="Comic Sans MS"/>
              </a:rPr>
              <a:t> well ‘</a:t>
            </a:r>
            <a:r>
              <a:rPr lang="en-GB" sz="1200" b="1" spc="-5" dirty="0" err="1">
                <a:solidFill>
                  <a:srgbClr val="FF0000"/>
                </a:solidFill>
                <a:latin typeface="Comic Sans MS"/>
                <a:cs typeface="Comic Sans MS"/>
              </a:rPr>
              <a:t>da</a:t>
            </a:r>
            <a:r>
              <a:rPr lang="en-GB" sz="1200" b="1" spc="-5" dirty="0">
                <a:solidFill>
                  <a:srgbClr val="FF0000"/>
                </a:solidFill>
                <a:latin typeface="Comic Sans MS"/>
                <a:cs typeface="Comic Sans MS"/>
              </a:rPr>
              <a:t> </a:t>
            </a:r>
            <a:r>
              <a:rPr lang="en-GB" sz="1200" b="1" spc="-5" dirty="0" err="1">
                <a:solidFill>
                  <a:srgbClr val="FF0000"/>
                </a:solidFill>
                <a:latin typeface="Comic Sans MS"/>
                <a:cs typeface="Comic Sans MS"/>
              </a:rPr>
              <a:t>fi</a:t>
            </a:r>
            <a:r>
              <a:rPr lang="en-GB" sz="1200" b="1" spc="-5" dirty="0">
                <a:solidFill>
                  <a:srgbClr val="FF0000"/>
                </a:solidFill>
                <a:latin typeface="Comic Sans MS"/>
                <a:cs typeface="Comic Sans MS"/>
              </a:rPr>
              <a:t> </a:t>
            </a:r>
            <a:r>
              <a:rPr lang="en-GB" sz="1400" i="1" spc="-30" dirty="0">
                <a:solidFill>
                  <a:srgbClr val="FF0000"/>
                </a:solidFill>
                <a:latin typeface="Comic Sans MS"/>
                <a:cs typeface="Comic Sans MS"/>
              </a:rPr>
              <a:t>[noun/verb]  </a:t>
            </a:r>
            <a:r>
              <a:rPr lang="en-GB" sz="1200" b="1" spc="-5" dirty="0" err="1">
                <a:solidFill>
                  <a:srgbClr val="FF0000"/>
                </a:solidFill>
                <a:latin typeface="Comic Sans MS"/>
                <a:cs typeface="Comic Sans MS"/>
              </a:rPr>
              <a:t>na</a:t>
            </a:r>
            <a:r>
              <a:rPr lang="en-GB" sz="1200" b="1" spc="-175" dirty="0">
                <a:solidFill>
                  <a:srgbClr val="FF0000"/>
                </a:solidFill>
                <a:latin typeface="Comic Sans MS"/>
                <a:cs typeface="Comic Sans MS"/>
              </a:rPr>
              <a:t> </a:t>
            </a:r>
            <a:r>
              <a:rPr lang="en-GB" sz="1400" i="1" spc="-25" dirty="0">
                <a:solidFill>
                  <a:srgbClr val="FF0000"/>
                </a:solidFill>
                <a:latin typeface="Comic Sans MS"/>
                <a:cs typeface="Comic Sans MS"/>
              </a:rPr>
              <a:t>[noun/verb]</a:t>
            </a:r>
            <a:r>
              <a:rPr lang="en-GB" sz="1200" b="1" spc="-25" dirty="0">
                <a:solidFill>
                  <a:srgbClr val="FF0000"/>
                </a:solidFill>
                <a:latin typeface="Comic Sans MS"/>
                <a:cs typeface="Comic Sans MS"/>
              </a:rPr>
              <a:t>.</a:t>
            </a:r>
            <a:endParaRPr lang="en-GB" sz="120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200" b="1" spc="-5" dirty="0">
              <a:solidFill>
                <a:srgbClr val="FF0000"/>
              </a:solidFill>
              <a:latin typeface="Comic Sans MS"/>
              <a:cs typeface="Comic Sans MS"/>
            </a:endParaRPr>
          </a:p>
          <a:p>
            <a:pPr marL="203835" indent="-191135">
              <a:spcBef>
                <a:spcPts val="305"/>
              </a:spcBef>
              <a:buFont typeface="Comic Sans MS"/>
              <a:buChar char="▪"/>
              <a:tabLst>
                <a:tab pos="204470" algn="l"/>
              </a:tabLst>
            </a:pPr>
            <a:r>
              <a:rPr sz="1400" b="1" spc="-5" dirty="0">
                <a:latin typeface="Comic Sans MS"/>
                <a:cs typeface="Comic Sans MS"/>
              </a:rPr>
              <a:t>I like </a:t>
            </a:r>
            <a:r>
              <a:rPr sz="1450" i="1" spc="-30" dirty="0">
                <a:latin typeface="Comic Sans MS"/>
                <a:cs typeface="Comic Sans MS"/>
              </a:rPr>
              <a:t>[noun/verb] </a:t>
            </a:r>
            <a:r>
              <a:rPr sz="1400" b="1" spc="-5" dirty="0">
                <a:latin typeface="Comic Sans MS"/>
                <a:cs typeface="Comic Sans MS"/>
              </a:rPr>
              <a:t>but I prefer</a:t>
            </a:r>
            <a:r>
              <a:rPr sz="1400" b="1" spc="-175" dirty="0">
                <a:latin typeface="Comic Sans MS"/>
                <a:cs typeface="Comic Sans MS"/>
              </a:rPr>
              <a:t> </a:t>
            </a:r>
            <a:r>
              <a:rPr sz="1450" i="1" spc="-25" dirty="0">
                <a:latin typeface="Comic Sans MS"/>
                <a:cs typeface="Comic Sans MS"/>
              </a:rPr>
              <a:t>[noun/verb]</a:t>
            </a:r>
            <a:r>
              <a:rPr sz="1400" b="1" spc="-25" dirty="0">
                <a:latin typeface="Comic Sans MS"/>
                <a:cs typeface="Comic Sans MS"/>
              </a:rPr>
              <a:t>.</a:t>
            </a:r>
            <a:endParaRPr lang="en-GB" sz="1400" b="1" spc="-25" dirty="0">
              <a:latin typeface="Comic Sans MS"/>
              <a:cs typeface="Comic Sans MS"/>
            </a:endParaRPr>
          </a:p>
          <a:p>
            <a:pPr marL="203835" indent="-191135">
              <a:spcBef>
                <a:spcPts val="305"/>
              </a:spcBef>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hoffi</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well ‘</a:t>
            </a:r>
            <a:r>
              <a:rPr lang="en-GB" sz="1400" b="1" spc="-5" dirty="0" err="1">
                <a:solidFill>
                  <a:srgbClr val="FF0000"/>
                </a:solidFill>
                <a:latin typeface="Comic Sans MS"/>
                <a:cs typeface="Comic Sans MS"/>
              </a:rPr>
              <a:t>da</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fi</a:t>
            </a:r>
            <a:r>
              <a:rPr lang="en-GB" sz="1400" b="1" spc="-165" dirty="0">
                <a:solidFill>
                  <a:srgbClr val="FF0000"/>
                </a:solidFill>
                <a:latin typeface="Comic Sans MS"/>
                <a:cs typeface="Comic Sans MS"/>
              </a:rPr>
              <a:t> </a:t>
            </a:r>
            <a:r>
              <a:rPr lang="en-GB" sz="1450" i="1" spc="-25" dirty="0">
                <a:solidFill>
                  <a:srgbClr val="FF0000"/>
                </a:solidFill>
                <a:latin typeface="Comic Sans MS"/>
                <a:cs typeface="Comic Sans MS"/>
              </a:rPr>
              <a:t>[noun/verb]</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400" b="1" spc="-10" dirty="0">
              <a:solidFill>
                <a:srgbClr val="FF0000"/>
              </a:solidFill>
              <a:latin typeface="Comic Sans MS"/>
              <a:cs typeface="Comic Sans MS"/>
            </a:endParaRPr>
          </a:p>
        </p:txBody>
      </p:sp>
      <p:grpSp>
        <p:nvGrpSpPr>
          <p:cNvPr id="60" name="Group 59"/>
          <p:cNvGrpSpPr/>
          <p:nvPr/>
        </p:nvGrpSpPr>
        <p:grpSpPr>
          <a:xfrm>
            <a:off x="7086600" y="5943600"/>
            <a:ext cx="2387346" cy="1172464"/>
            <a:chOff x="7391400" y="6599936"/>
            <a:chExt cx="2387346" cy="1172464"/>
          </a:xfrm>
        </p:grpSpPr>
        <p:sp>
          <p:nvSpPr>
            <p:cNvPr id="10" name="object 10"/>
            <p:cNvSpPr/>
            <p:nvPr/>
          </p:nvSpPr>
          <p:spPr>
            <a:xfrm>
              <a:off x="7391400" y="6599936"/>
              <a:ext cx="2387346" cy="1172464"/>
            </a:xfrm>
            <a:custGeom>
              <a:avLst/>
              <a:gdLst/>
              <a:ahLst/>
              <a:cxnLst/>
              <a:rect l="l" t="t" r="r" b="b"/>
              <a:pathLst>
                <a:path w="3023870" h="1224279">
                  <a:moveTo>
                    <a:pt x="0" y="0"/>
                  </a:moveTo>
                  <a:lnTo>
                    <a:pt x="0" y="1223771"/>
                  </a:lnTo>
                  <a:lnTo>
                    <a:pt x="3023616" y="1223771"/>
                  </a:lnTo>
                  <a:lnTo>
                    <a:pt x="3023616" y="0"/>
                  </a:lnTo>
                  <a:lnTo>
                    <a:pt x="0" y="0"/>
                  </a:lnTo>
                  <a:close/>
                </a:path>
              </a:pathLst>
            </a:custGeom>
            <a:solidFill>
              <a:srgbClr val="F4EE75"/>
            </a:solidFill>
          </p:spPr>
          <p:txBody>
            <a:bodyPr wrap="square" lIns="0" tIns="0" rIns="0" bIns="0" rtlCol="0"/>
            <a:lstStyle/>
            <a:p>
              <a:endParaRPr/>
            </a:p>
          </p:txBody>
        </p:sp>
        <p:grpSp>
          <p:nvGrpSpPr>
            <p:cNvPr id="59" name="Group 58"/>
            <p:cNvGrpSpPr/>
            <p:nvPr/>
          </p:nvGrpSpPr>
          <p:grpSpPr>
            <a:xfrm>
              <a:off x="7543800" y="6705600"/>
              <a:ext cx="2226514" cy="775921"/>
              <a:chOff x="559231" y="6165264"/>
              <a:chExt cx="2226514" cy="775921"/>
            </a:xfrm>
          </p:grpSpPr>
          <p:sp>
            <p:nvSpPr>
              <p:cNvPr id="15" name="object 15"/>
              <p:cNvSpPr txBox="1"/>
              <p:nvPr/>
            </p:nvSpPr>
            <p:spPr>
              <a:xfrm>
                <a:off x="559231" y="6165264"/>
                <a:ext cx="1056005" cy="768985"/>
              </a:xfrm>
              <a:prstGeom prst="rect">
                <a:avLst/>
              </a:prstGeom>
            </p:spPr>
            <p:txBody>
              <a:bodyPr vert="horz" wrap="square" lIns="0" tIns="12700" rIns="0" bIns="0" rtlCol="0">
                <a:spAutoFit/>
              </a:bodyPr>
              <a:lstStyle/>
              <a:p>
                <a:pPr marL="23495" marR="550545" indent="-24130">
                  <a:lnSpc>
                    <a:spcPct val="116100"/>
                  </a:lnSpc>
                  <a:spcBef>
                    <a:spcPts val="100"/>
                  </a:spcBef>
                </a:pPr>
                <a:r>
                  <a:rPr sz="1400" b="1" spc="-10" dirty="0">
                    <a:latin typeface="Comic Sans MS"/>
                    <a:cs typeface="Comic Sans MS"/>
                  </a:rPr>
                  <a:t>but  </a:t>
                </a:r>
                <a:r>
                  <a:rPr sz="1400" b="1" spc="-5" dirty="0">
                    <a:latin typeface="Comic Sans MS"/>
                    <a:cs typeface="Comic Sans MS"/>
                  </a:rPr>
                  <a:t>achos</a:t>
                </a:r>
                <a:endParaRPr sz="1400" dirty="0">
                  <a:latin typeface="Comic Sans MS"/>
                  <a:cs typeface="Comic Sans MS"/>
                </a:endParaRPr>
              </a:p>
              <a:p>
                <a:pPr marL="23495">
                  <a:lnSpc>
                    <a:spcPct val="100000"/>
                  </a:lnSpc>
                  <a:spcBef>
                    <a:spcPts val="270"/>
                  </a:spcBef>
                </a:pPr>
                <a:r>
                  <a:rPr sz="1400" b="1" spc="-5" dirty="0">
                    <a:latin typeface="Comic Sans MS"/>
                    <a:cs typeface="Comic Sans MS"/>
                  </a:rPr>
                  <a:t>achos</a:t>
                </a:r>
                <a:r>
                  <a:rPr sz="1400" b="1" spc="-55" dirty="0">
                    <a:latin typeface="Comic Sans MS"/>
                    <a:cs typeface="Comic Sans MS"/>
                  </a:rPr>
                  <a:t> </a:t>
                </a:r>
                <a:r>
                  <a:rPr sz="1400" b="1" spc="-5" dirty="0">
                    <a:latin typeface="Comic Sans MS"/>
                    <a:cs typeface="Comic Sans MS"/>
                  </a:rPr>
                  <a:t>mae’n</a:t>
                </a:r>
                <a:endParaRPr sz="1400" dirty="0">
                  <a:latin typeface="Comic Sans MS"/>
                  <a:cs typeface="Comic Sans MS"/>
                </a:endParaRPr>
              </a:p>
            </p:txBody>
          </p:sp>
          <p:sp>
            <p:nvSpPr>
              <p:cNvPr id="16" name="object 16"/>
              <p:cNvSpPr txBox="1"/>
              <p:nvPr/>
            </p:nvSpPr>
            <p:spPr>
              <a:xfrm>
                <a:off x="1676400" y="6172200"/>
                <a:ext cx="1109345" cy="768985"/>
              </a:xfrm>
              <a:prstGeom prst="rect">
                <a:avLst/>
              </a:prstGeom>
            </p:spPr>
            <p:txBody>
              <a:bodyPr vert="horz" wrap="square" lIns="0" tIns="12700" rIns="0" bIns="0" rtlCol="0">
                <a:spAutoFit/>
              </a:bodyPr>
              <a:lstStyle/>
              <a:p>
                <a:pPr marR="427355" indent="-635">
                  <a:lnSpc>
                    <a:spcPct val="116100"/>
                  </a:lnSpc>
                  <a:spcBef>
                    <a:spcPts val="100"/>
                  </a:spcBef>
                </a:pPr>
                <a:r>
                  <a:rPr sz="1400" b="1" spc="-5" dirty="0">
                    <a:latin typeface="Comic Sans MS"/>
                    <a:cs typeface="Comic Sans MS"/>
                  </a:rPr>
                  <a:t>ond  because</a:t>
                </a:r>
                <a:endParaRPr sz="1400" dirty="0">
                  <a:latin typeface="Comic Sans MS"/>
                  <a:cs typeface="Comic Sans MS"/>
                </a:endParaRPr>
              </a:p>
              <a:p>
                <a:pPr marL="635">
                  <a:lnSpc>
                    <a:spcPct val="100000"/>
                  </a:lnSpc>
                  <a:spcBef>
                    <a:spcPts val="270"/>
                  </a:spcBef>
                </a:pPr>
                <a:r>
                  <a:rPr sz="1400" b="1" spc="-10" dirty="0">
                    <a:latin typeface="Comic Sans MS"/>
                    <a:cs typeface="Comic Sans MS"/>
                  </a:rPr>
                  <a:t>because </a:t>
                </a:r>
                <a:r>
                  <a:rPr sz="1400" b="1" spc="-5" dirty="0">
                    <a:latin typeface="Comic Sans MS"/>
                    <a:cs typeface="Comic Sans MS"/>
                  </a:rPr>
                  <a:t>it</a:t>
                </a:r>
                <a:r>
                  <a:rPr sz="1400" b="1" spc="-40" dirty="0">
                    <a:latin typeface="Comic Sans MS"/>
                    <a:cs typeface="Comic Sans MS"/>
                  </a:rPr>
                  <a:t> </a:t>
                </a:r>
                <a:r>
                  <a:rPr sz="1400" b="1" spc="-10" dirty="0">
                    <a:latin typeface="Comic Sans MS"/>
                    <a:cs typeface="Comic Sans MS"/>
                  </a:rPr>
                  <a:t>is</a:t>
                </a:r>
                <a:endParaRPr sz="1400" dirty="0">
                  <a:latin typeface="Comic Sans MS"/>
                  <a:cs typeface="Comic Sans MS"/>
                </a:endParaRPr>
              </a:p>
            </p:txBody>
          </p:sp>
        </p:grpSp>
      </p:grpSp>
      <p:sp>
        <p:nvSpPr>
          <p:cNvPr id="17" name="object 17"/>
          <p:cNvSpPr/>
          <p:nvPr/>
        </p:nvSpPr>
        <p:spPr>
          <a:xfrm>
            <a:off x="7920990" y="1296161"/>
            <a:ext cx="1469897" cy="1464563"/>
          </a:xfrm>
          <a:prstGeom prst="rect">
            <a:avLst/>
          </a:prstGeom>
          <a:blipFill>
            <a:blip r:embed="rId13" cstate="print"/>
            <a:stretch>
              <a:fillRect/>
            </a:stretch>
          </a:blipFill>
        </p:spPr>
        <p:txBody>
          <a:bodyPr wrap="square" lIns="0" tIns="0" rIns="0" bIns="0" rtlCol="0"/>
          <a:lstStyle/>
          <a:p>
            <a:endParaRPr/>
          </a:p>
        </p:txBody>
      </p:sp>
      <p:sp>
        <p:nvSpPr>
          <p:cNvPr id="18" name="object 18"/>
          <p:cNvSpPr/>
          <p:nvPr/>
        </p:nvSpPr>
        <p:spPr>
          <a:xfrm>
            <a:off x="7937500" y="1295400"/>
            <a:ext cx="0" cy="1465580"/>
          </a:xfrm>
          <a:custGeom>
            <a:avLst/>
            <a:gdLst/>
            <a:ahLst/>
            <a:cxnLst/>
            <a:rect l="l" t="t" r="r" b="b"/>
            <a:pathLst>
              <a:path h="1465580">
                <a:moveTo>
                  <a:pt x="0" y="0"/>
                </a:moveTo>
                <a:lnTo>
                  <a:pt x="0" y="1465326"/>
                </a:lnTo>
              </a:path>
            </a:pathLst>
          </a:custGeom>
          <a:ln w="35560">
            <a:solidFill>
              <a:srgbClr val="A53F97"/>
            </a:solidFill>
          </a:ln>
        </p:spPr>
        <p:txBody>
          <a:bodyPr wrap="square" lIns="0" tIns="0" rIns="0" bIns="0" rtlCol="0"/>
          <a:lstStyle/>
          <a:p>
            <a:endParaRPr/>
          </a:p>
        </p:txBody>
      </p:sp>
      <p:sp>
        <p:nvSpPr>
          <p:cNvPr id="19" name="object 19"/>
          <p:cNvSpPr/>
          <p:nvPr/>
        </p:nvSpPr>
        <p:spPr>
          <a:xfrm>
            <a:off x="7955280" y="1312925"/>
            <a:ext cx="1400810" cy="0"/>
          </a:xfrm>
          <a:custGeom>
            <a:avLst/>
            <a:gdLst/>
            <a:ahLst/>
            <a:cxnLst/>
            <a:rect l="l" t="t" r="r" b="b"/>
            <a:pathLst>
              <a:path w="1400809">
                <a:moveTo>
                  <a:pt x="0" y="0"/>
                </a:moveTo>
                <a:lnTo>
                  <a:pt x="1400809" y="0"/>
                </a:lnTo>
              </a:path>
            </a:pathLst>
          </a:custGeom>
          <a:ln w="35052">
            <a:solidFill>
              <a:srgbClr val="A53F97"/>
            </a:solidFill>
          </a:ln>
        </p:spPr>
        <p:txBody>
          <a:bodyPr wrap="square" lIns="0" tIns="0" rIns="0" bIns="0" rtlCol="0"/>
          <a:lstStyle/>
          <a:p>
            <a:endParaRPr/>
          </a:p>
        </p:txBody>
      </p:sp>
      <p:sp>
        <p:nvSpPr>
          <p:cNvPr id="20" name="object 20"/>
          <p:cNvSpPr/>
          <p:nvPr/>
        </p:nvSpPr>
        <p:spPr>
          <a:xfrm>
            <a:off x="9373234" y="1295400"/>
            <a:ext cx="0" cy="1465580"/>
          </a:xfrm>
          <a:custGeom>
            <a:avLst/>
            <a:gdLst/>
            <a:ahLst/>
            <a:cxnLst/>
            <a:rect l="l" t="t" r="r" b="b"/>
            <a:pathLst>
              <a:path h="1465580">
                <a:moveTo>
                  <a:pt x="0" y="0"/>
                </a:moveTo>
                <a:lnTo>
                  <a:pt x="0" y="1465326"/>
                </a:lnTo>
              </a:path>
            </a:pathLst>
          </a:custGeom>
          <a:ln w="34290">
            <a:solidFill>
              <a:srgbClr val="A53F97"/>
            </a:solidFill>
          </a:ln>
        </p:spPr>
        <p:txBody>
          <a:bodyPr wrap="square" lIns="0" tIns="0" rIns="0" bIns="0" rtlCol="0"/>
          <a:lstStyle/>
          <a:p>
            <a:endParaRPr/>
          </a:p>
        </p:txBody>
      </p:sp>
      <p:sp>
        <p:nvSpPr>
          <p:cNvPr id="21" name="object 21"/>
          <p:cNvSpPr/>
          <p:nvPr/>
        </p:nvSpPr>
        <p:spPr>
          <a:xfrm>
            <a:off x="7955280" y="2743580"/>
            <a:ext cx="1400810" cy="0"/>
          </a:xfrm>
          <a:custGeom>
            <a:avLst/>
            <a:gdLst/>
            <a:ahLst/>
            <a:cxnLst/>
            <a:rect l="l" t="t" r="r" b="b"/>
            <a:pathLst>
              <a:path w="1400809">
                <a:moveTo>
                  <a:pt x="0" y="0"/>
                </a:moveTo>
                <a:lnTo>
                  <a:pt x="1400555" y="0"/>
                </a:lnTo>
              </a:path>
            </a:pathLst>
          </a:custGeom>
          <a:ln w="34290">
            <a:solidFill>
              <a:srgbClr val="A53F97"/>
            </a:solidFill>
          </a:ln>
        </p:spPr>
        <p:txBody>
          <a:bodyPr wrap="square" lIns="0" tIns="0" rIns="0" bIns="0" rtlCol="0"/>
          <a:lstStyle/>
          <a:p>
            <a:endParaRPr/>
          </a:p>
        </p:txBody>
      </p:sp>
      <p:sp>
        <p:nvSpPr>
          <p:cNvPr id="22" name="object 22"/>
          <p:cNvSpPr txBox="1">
            <a:spLocks noGrp="1"/>
          </p:cNvSpPr>
          <p:nvPr>
            <p:ph type="title"/>
          </p:nvPr>
        </p:nvSpPr>
        <p:spPr>
          <a:xfrm>
            <a:off x="8001000" y="292099"/>
            <a:ext cx="1905000"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4</a:t>
            </a:r>
          </a:p>
        </p:txBody>
      </p:sp>
      <p:pic>
        <p:nvPicPr>
          <p:cNvPr id="27" name="Recorded Sound">
            <a:hlinkClick r:id="" action="ppaction://media"/>
          </p:cNvPr>
          <p:cNvPicPr>
            <a:picLocks noChangeAspect="1"/>
          </p:cNvPicPr>
          <p:nvPr>
            <a:audioFile r:link="rId1"/>
            <p:extLst>
              <p:ext uri="{DAA4B4D4-6D71-4841-9C94-3DE7FCFB9230}">
                <p14:media xmlns:p14="http://schemas.microsoft.com/office/powerpoint/2010/main" r:embed="rId2">
                  <p14:trim end="7064.0453"/>
                </p14:media>
              </p:ext>
            </p:extLst>
          </p:nvPr>
        </p:nvPicPr>
        <p:blipFill>
          <a:blip r:embed="rId14" cstate="print"/>
          <a:stretch>
            <a:fillRect/>
          </a:stretch>
        </p:blipFill>
        <p:spPr>
          <a:xfrm>
            <a:off x="4953000" y="2057400"/>
            <a:ext cx="304800" cy="304800"/>
          </a:xfrm>
          <a:prstGeom prst="rect">
            <a:avLst/>
          </a:prstGeom>
        </p:spPr>
      </p:pic>
      <p:pic>
        <p:nvPicPr>
          <p:cNvPr id="46"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5" cstate="print"/>
          <a:stretch>
            <a:fillRect/>
          </a:stretch>
        </p:blipFill>
        <p:spPr>
          <a:xfrm>
            <a:off x="7696200" y="304800"/>
            <a:ext cx="304800" cy="304800"/>
          </a:xfrm>
          <a:prstGeom prst="rect">
            <a:avLst/>
          </a:prstGeom>
        </p:spPr>
      </p:pic>
      <p:pic>
        <p:nvPicPr>
          <p:cNvPr id="47"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5" cstate="print"/>
          <a:stretch>
            <a:fillRect/>
          </a:stretch>
        </p:blipFill>
        <p:spPr>
          <a:xfrm>
            <a:off x="4215984" y="5073196"/>
            <a:ext cx="304800" cy="304800"/>
          </a:xfrm>
          <a:prstGeom prst="rect">
            <a:avLst/>
          </a:prstGeom>
        </p:spPr>
      </p:pic>
      <p:pic>
        <p:nvPicPr>
          <p:cNvPr id="48"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5" cstate="print"/>
          <a:stretch>
            <a:fillRect/>
          </a:stretch>
        </p:blipFill>
        <p:spPr>
          <a:xfrm>
            <a:off x="5602859" y="5910912"/>
            <a:ext cx="304800" cy="304800"/>
          </a:xfrm>
          <a:prstGeom prst="rect">
            <a:avLst/>
          </a:prstGeom>
        </p:spPr>
      </p:pic>
      <p:pic>
        <p:nvPicPr>
          <p:cNvPr id="49" name="Recorded Sound">
            <a:hlinkClick r:id="" action="ppaction://media"/>
          </p:cNvPr>
          <p:cNvPicPr>
            <a:picLocks noChangeAspect="1"/>
          </p:cNvPicPr>
          <p:nvPr>
            <a:audioFile r:link="rId1"/>
            <p:extLst>
              <p:ext uri="{DAA4B4D4-6D71-4841-9C94-3DE7FCFB9230}">
                <p14:media xmlns:p14="http://schemas.microsoft.com/office/powerpoint/2010/main" r:embed="rId9">
                  <p14:trim end="3431.9773"/>
                </p14:media>
              </p:ext>
            </p:extLst>
          </p:nvPr>
        </p:nvPicPr>
        <p:blipFill>
          <a:blip r:embed="rId15" cstate="print"/>
          <a:stretch>
            <a:fillRect/>
          </a:stretch>
        </p:blipFill>
        <p:spPr>
          <a:xfrm>
            <a:off x="3126105" y="2743580"/>
            <a:ext cx="304800" cy="304800"/>
          </a:xfrm>
          <a:prstGeom prst="rect">
            <a:avLst/>
          </a:prstGeom>
        </p:spPr>
      </p:pic>
      <p:pic>
        <p:nvPicPr>
          <p:cNvPr id="61" name="Recorded Sound">
            <a:hlinkClick r:id="" action="ppaction://media"/>
          </p:cNvPr>
          <p:cNvPicPr>
            <a:picLocks noChangeAspect="1"/>
          </p:cNvPicPr>
          <p:nvPr>
            <a:audioFile r:link="rId1"/>
            <p:extLst>
              <p:ext uri="{DAA4B4D4-6D71-4841-9C94-3DE7FCFB9230}">
                <p14:media xmlns:p14="http://schemas.microsoft.com/office/powerpoint/2010/main" r:embed="rId2">
                  <p14:trim end="9248.0453"/>
                </p14:media>
              </p:ext>
            </p:extLst>
          </p:nvPr>
        </p:nvPicPr>
        <p:blipFill>
          <a:blip r:embed="rId14" cstate="print"/>
          <a:stretch>
            <a:fillRect/>
          </a:stretch>
        </p:blipFill>
        <p:spPr>
          <a:xfrm>
            <a:off x="2819400" y="1143000"/>
            <a:ext cx="304800" cy="304800"/>
          </a:xfrm>
          <a:prstGeom prst="rect">
            <a:avLst/>
          </a:prstGeom>
        </p:spPr>
      </p:pic>
      <p:pic>
        <p:nvPicPr>
          <p:cNvPr id="62" name="Recorded Sound">
            <a:hlinkClick r:id="" action="ppaction://media"/>
          </p:cNvPr>
          <p:cNvPicPr>
            <a:picLocks noChangeAspect="1"/>
          </p:cNvPicPr>
          <p:nvPr>
            <a:audioFile r:link="rId10"/>
            <p:extLst>
              <p:ext uri="{DAA4B4D4-6D71-4841-9C94-3DE7FCFB9230}">
                <p14:media xmlns:p14="http://schemas.microsoft.com/office/powerpoint/2010/main" r:embed="rId2"/>
              </p:ext>
            </p:extLst>
          </p:nvPr>
        </p:nvPicPr>
        <p:blipFill>
          <a:blip r:embed="rId14" cstate="print"/>
          <a:stretch>
            <a:fillRect/>
          </a:stretch>
        </p:blipFill>
        <p:spPr>
          <a:xfrm>
            <a:off x="7391400" y="4341876"/>
            <a:ext cx="304800" cy="304800"/>
          </a:xfrm>
          <a:prstGeom prst="rect">
            <a:avLst/>
          </a:prstGeom>
        </p:spPr>
      </p:pic>
      <p:pic>
        <p:nvPicPr>
          <p:cNvPr id="64" name="Recorded Sound">
            <a:hlinkClick r:id="" action="ppaction://media"/>
          </p:cNvPr>
          <p:cNvPicPr>
            <a:picLocks noChangeAspect="1"/>
          </p:cNvPicPr>
          <p:nvPr>
            <a:audioFile r:link="rId11"/>
            <p:extLst>
              <p:ext uri="{DAA4B4D4-6D71-4841-9C94-3DE7FCFB9230}">
                <p14:media xmlns:p14="http://schemas.microsoft.com/office/powerpoint/2010/main" r:embed="rId9"/>
              </p:ext>
            </p:extLst>
          </p:nvPr>
        </p:nvPicPr>
        <p:blipFill>
          <a:blip r:embed="rId15" cstate="print"/>
          <a:stretch>
            <a:fillRect/>
          </a:stretch>
        </p:blipFill>
        <p:spPr>
          <a:xfrm>
            <a:off x="5257800" y="3573512"/>
            <a:ext cx="304800" cy="304800"/>
          </a:xfrm>
          <a:prstGeom prst="rect">
            <a:avLst/>
          </a:prstGeom>
        </p:spPr>
      </p:pic>
    </p:spTree>
    <p:extLst>
      <p:ext uri="{BB962C8B-B14F-4D97-AF65-F5344CB8AC3E}">
        <p14:creationId xmlns:p14="http://schemas.microsoft.com/office/powerpoint/2010/main" val="378271167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676" fill="hold"/>
                                        <p:tgtEl>
                                          <p:spTgt spid="27"/>
                                        </p:tgtEl>
                                      </p:cBhvr>
                                    </p:cmd>
                                  </p:childTnLst>
                                </p:cTn>
                              </p:par>
                            </p:childTnLst>
                          </p:cTn>
                        </p:par>
                      </p:childTnLst>
                    </p:cTn>
                  </p:par>
                </p:childTnLst>
              </p:cTn>
              <p:nextCondLst>
                <p:cond evt="onClick" delay="0">
                  <p:tgtEl>
                    <p:spTgt spid="2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8" restart="whenNotActive" fill="hold" evtFilter="cancelBubble" nodeType="interactiveSeq">
                <p:stCondLst>
                  <p:cond evt="onClick" delay="0">
                    <p:tgtEl>
                      <p:spTgt spid="46"/>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12550" fill="hold"/>
                                        <p:tgtEl>
                                          <p:spTgt spid="46"/>
                                        </p:tgtEl>
                                      </p:cBhvr>
                                    </p:cmd>
                                  </p:childTnLst>
                                </p:cTn>
                              </p:par>
                            </p:childTnLst>
                          </p:cTn>
                        </p:par>
                      </p:childTnLst>
                    </p:cTn>
                  </p:par>
                </p:childTnLst>
              </p:cTn>
              <p:nextCondLst>
                <p:cond evt="onClick" delay="0">
                  <p:tgtEl>
                    <p:spTgt spid="46"/>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46"/>
                </p:tgtEl>
              </p:cMediaNode>
            </p:audio>
            <p:seq concurrent="1" nextAc="seek">
              <p:cTn id="14" restart="whenNotActive" fill="hold" evtFilter="cancelBubble" nodeType="interactiveSeq">
                <p:stCondLst>
                  <p:cond evt="onClick" delay="0">
                    <p:tgtEl>
                      <p:spTgt spid="47"/>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6420" fill="hold"/>
                                        <p:tgtEl>
                                          <p:spTgt spid="47"/>
                                        </p:tgtEl>
                                      </p:cBhvr>
                                    </p:cmd>
                                  </p:childTnLst>
                                </p:cTn>
                              </p:par>
                            </p:childTnLst>
                          </p:cTn>
                        </p:par>
                      </p:childTnLst>
                    </p:cTn>
                  </p:par>
                </p:childTnLst>
              </p:cTn>
              <p:nextCondLst>
                <p:cond evt="onClick" delay="0">
                  <p:tgtEl>
                    <p:spTgt spid="47"/>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47"/>
                </p:tgtEl>
              </p:cMediaNode>
            </p:audio>
            <p:seq concurrent="1" nextAc="seek">
              <p:cTn id="20" restart="whenNotActive" fill="hold" evtFilter="cancelBubble" nodeType="interactiveSeq">
                <p:stCondLst>
                  <p:cond evt="onClick" delay="0">
                    <p:tgtEl>
                      <p:spTgt spid="48"/>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7780" fill="hold"/>
                                        <p:tgtEl>
                                          <p:spTgt spid="48"/>
                                        </p:tgtEl>
                                      </p:cBhvr>
                                    </p:cmd>
                                  </p:childTnLst>
                                </p:cTn>
                              </p:par>
                            </p:childTnLst>
                          </p:cTn>
                        </p:par>
                      </p:childTnLst>
                    </p:cTn>
                  </p:par>
                </p:childTnLst>
              </p:cTn>
              <p:nextCondLst>
                <p:cond evt="onClick" delay="0">
                  <p:tgtEl>
                    <p:spTgt spid="48"/>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48"/>
                </p:tgtEl>
              </p:cMediaNode>
            </p:audio>
            <p:seq concurrent="1" nextAc="seek">
              <p:cTn id="26" restart="whenNotActive" fill="hold" evtFilter="cancelBubble" nodeType="interactiveSeq">
                <p:stCondLst>
                  <p:cond evt="onClick" delay="0">
                    <p:tgtEl>
                      <p:spTgt spid="49"/>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498" fill="hold"/>
                                        <p:tgtEl>
                                          <p:spTgt spid="49"/>
                                        </p:tgtEl>
                                      </p:cBhvr>
                                    </p:cmd>
                                  </p:childTnLst>
                                </p:cTn>
                              </p:par>
                            </p:childTnLst>
                          </p:cTn>
                        </p:par>
                      </p:childTnLst>
                    </p:cTn>
                  </p:par>
                </p:childTnLst>
              </p:cTn>
              <p:nextCondLst>
                <p:cond evt="onClick" delay="0">
                  <p:tgtEl>
                    <p:spTgt spid="49"/>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32" restart="whenNotActive" fill="hold" evtFilter="cancelBubble" nodeType="interactiveSeq">
                <p:stCondLst>
                  <p:cond evt="onClick" delay="0">
                    <p:tgtEl>
                      <p:spTgt spid="61"/>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492" fill="hold"/>
                                        <p:tgtEl>
                                          <p:spTgt spid="61"/>
                                        </p:tgtEl>
                                      </p:cBhvr>
                                    </p:cmd>
                                  </p:childTnLst>
                                </p:cTn>
                              </p:par>
                            </p:childTnLst>
                          </p:cTn>
                        </p:par>
                      </p:childTnLst>
                    </p:cTn>
                  </p:par>
                </p:childTnLst>
              </p:cTn>
              <p:nextCondLst>
                <p:cond evt="onClick" delay="0">
                  <p:tgtEl>
                    <p:spTgt spid="61"/>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61"/>
                </p:tgtEl>
              </p:cMediaNode>
            </p:audio>
            <p:seq concurrent="1" nextAc="seek">
              <p:cTn id="38" restart="whenNotActive" fill="hold" evtFilter="cancelBubble" nodeType="interactiveSeq">
                <p:stCondLst>
                  <p:cond evt="onClick" delay="0">
                    <p:tgtEl>
                      <p:spTgt spid="62"/>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2740" fill="hold"/>
                                        <p:tgtEl>
                                          <p:spTgt spid="62"/>
                                        </p:tgtEl>
                                      </p:cBhvr>
                                    </p:cmd>
                                  </p:childTnLst>
                                </p:cTn>
                              </p:par>
                            </p:childTnLst>
                          </p:cTn>
                        </p:par>
                      </p:childTnLst>
                    </p:cTn>
                  </p:par>
                </p:childTnLst>
              </p:cTn>
              <p:nextCondLst>
                <p:cond evt="onClick" delay="0">
                  <p:tgtEl>
                    <p:spTgt spid="62"/>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62"/>
                </p:tgtEl>
              </p:cMediaNode>
            </p:audio>
            <p:seq concurrent="1" nextAc="seek">
              <p:cTn id="44" restart="whenNotActive" fill="hold" evtFilter="cancelBubble" nodeType="interactiveSeq">
                <p:stCondLst>
                  <p:cond evt="onClick" delay="0">
                    <p:tgtEl>
                      <p:spTgt spid="64"/>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7929" fill="hold"/>
                                        <p:tgtEl>
                                          <p:spTgt spid="64"/>
                                        </p:tgtEl>
                                      </p:cBhvr>
                                    </p:cmd>
                                  </p:childTnLst>
                                </p:cTn>
                              </p:par>
                            </p:childTnLst>
                          </p:cTn>
                        </p:par>
                      </p:childTnLst>
                    </p:cTn>
                  </p:par>
                </p:childTnLst>
              </p:cTn>
              <p:nextCondLst>
                <p:cond evt="onClick" delay="0">
                  <p:tgtEl>
                    <p:spTgt spid="64"/>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6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18</a:t>
            </a:r>
            <a:endParaRPr sz="1000">
              <a:latin typeface="Times New Roman"/>
              <a:cs typeface="Times New Roman"/>
            </a:endParaRPr>
          </a:p>
        </p:txBody>
      </p:sp>
      <p:sp>
        <p:nvSpPr>
          <p:cNvPr id="3" name="object 3"/>
          <p:cNvSpPr/>
          <p:nvPr/>
        </p:nvSpPr>
        <p:spPr>
          <a:xfrm>
            <a:off x="215645" y="215645"/>
            <a:ext cx="9648825" cy="7344409"/>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alpha val="97999"/>
            </a:srgbClr>
          </a:solidFill>
        </p:spPr>
        <p:txBody>
          <a:bodyPr wrap="square" lIns="0" tIns="0" rIns="0" bIns="0" rtlCol="0"/>
          <a:lstStyle/>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lnSpc>
                <a:spcPct val="100000"/>
              </a:lnSpc>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661035" lvl="1" indent="-191135">
              <a:spcBef>
                <a:spcPts val="305"/>
              </a:spcBef>
              <a:tabLst>
                <a:tab pos="204470" algn="l"/>
              </a:tabLst>
            </a:pPr>
            <a:endParaRPr lang="en-GB" sz="1400" b="1" spc="-5" dirty="0">
              <a:solidFill>
                <a:srgbClr val="FF0000"/>
              </a:solidFill>
              <a:latin typeface="Comic Sans MS"/>
              <a:cs typeface="Comic Sans MS"/>
            </a:endParaRPr>
          </a:p>
          <a:p>
            <a:pPr marL="1642110" lvl="4" indent="-191770">
              <a:lnSpc>
                <a:spcPct val="100000"/>
              </a:lnSpc>
              <a:spcBef>
                <a:spcPts val="209"/>
              </a:spcBef>
              <a:buFont typeface="Comic Sans MS"/>
              <a:buChar char="▪"/>
              <a:tabLst>
                <a:tab pos="1642745" algn="l"/>
              </a:tabLst>
            </a:pPr>
            <a:endParaRPr lang="en-GB" sz="1400" b="1" spc="-5" dirty="0">
              <a:solidFill>
                <a:srgbClr val="FF0000"/>
              </a:solidFill>
              <a:latin typeface="Comic Sans MS"/>
              <a:cs typeface="Comic Sans MS"/>
            </a:endParaRPr>
          </a:p>
          <a:p>
            <a:pPr marL="1642110" lvl="4" indent="-191770">
              <a:lnSpc>
                <a:spcPct val="100000"/>
              </a:lnSpc>
              <a:spcBef>
                <a:spcPts val="209"/>
              </a:spcBef>
              <a:buFont typeface="Comic Sans MS"/>
              <a:buChar char="▪"/>
              <a:tabLst>
                <a:tab pos="1642745" algn="l"/>
              </a:tabLst>
            </a:pPr>
            <a:endParaRPr lang="en-GB" sz="1400" b="1" spc="-5" dirty="0">
              <a:solidFill>
                <a:srgbClr val="FF0000"/>
              </a:solidFill>
              <a:latin typeface="Comic Sans MS"/>
              <a:cs typeface="Comic Sans MS"/>
            </a:endParaRPr>
          </a:p>
          <a:p>
            <a:pPr marL="1642110" lvl="4" indent="-191770">
              <a:lnSpc>
                <a:spcPct val="100000"/>
              </a:lnSpc>
              <a:spcBef>
                <a:spcPts val="209"/>
              </a:spcBef>
              <a:buFont typeface="Comic Sans MS"/>
              <a:buChar char="▪"/>
              <a:tabLst>
                <a:tab pos="1642745" algn="l"/>
              </a:tabLst>
            </a:pPr>
            <a:endParaRPr lang="en-GB" sz="1400" b="1" spc="-5" dirty="0">
              <a:solidFill>
                <a:srgbClr val="FF0000"/>
              </a:solidFill>
              <a:latin typeface="Comic Sans MS"/>
              <a:cs typeface="Comic Sans MS"/>
            </a:endParaRPr>
          </a:p>
          <a:p>
            <a:pPr marL="3324225">
              <a:lnSpc>
                <a:spcPct val="100000"/>
              </a:lnSpc>
              <a:spcBef>
                <a:spcPts val="210"/>
              </a:spcBef>
            </a:pPr>
            <a:endParaRPr lang="en-GB" sz="1400" dirty="0">
              <a:solidFill>
                <a:srgbClr val="FF0000"/>
              </a:solidFill>
              <a:latin typeface="Comic Sans MS"/>
              <a:cs typeface="Comic Sans MS"/>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04800" y="304800"/>
            <a:ext cx="9360535" cy="3909404"/>
          </a:xfrm>
          <a:prstGeom prst="rect">
            <a:avLst/>
          </a:prstGeom>
        </p:spPr>
        <p:txBody>
          <a:bodyPr vert="horz" wrap="square" lIns="0" tIns="38735" rIns="0" bIns="0" rtlCol="0">
            <a:spAutoFit/>
          </a:bodyPr>
          <a:lstStyle/>
          <a:p>
            <a:pPr marL="203835" indent="-191135">
              <a:spcBef>
                <a:spcPts val="305"/>
              </a:spcBef>
              <a:buFont typeface="Comic Sans MS"/>
              <a:buChar char="▪"/>
              <a:tabLst>
                <a:tab pos="204470" algn="l"/>
              </a:tabLst>
            </a:pPr>
            <a:endParaRPr lang="en-GB" sz="1400" b="1" spc="-10" dirty="0">
              <a:solidFill>
                <a:srgbClr val="FF0000"/>
              </a:solidFill>
              <a:latin typeface="Comic Sans MS"/>
              <a:cs typeface="Comic Sans MS"/>
            </a:endParaRPr>
          </a:p>
          <a:p>
            <a:pPr marL="203835" indent="-191135">
              <a:spcBef>
                <a:spcPts val="305"/>
              </a:spcBef>
              <a:buFont typeface="Comic Sans MS"/>
              <a:buChar char="▪"/>
              <a:tabLst>
                <a:tab pos="204470" algn="l"/>
              </a:tabLst>
            </a:pPr>
            <a:r>
              <a:rPr sz="1400" b="1" spc="-10" dirty="0" err="1">
                <a:latin typeface="Comic Sans MS"/>
                <a:cs typeface="Comic Sans MS"/>
              </a:rPr>
              <a:t>He/She</a:t>
            </a:r>
            <a:r>
              <a:rPr sz="1400" b="1" spc="-10" dirty="0">
                <a:latin typeface="Comic Sans MS"/>
                <a:cs typeface="Comic Sans MS"/>
              </a:rPr>
              <a:t> </a:t>
            </a:r>
            <a:r>
              <a:rPr sz="1400" b="1" spc="-5" dirty="0">
                <a:latin typeface="Comic Sans MS"/>
                <a:cs typeface="Comic Sans MS"/>
              </a:rPr>
              <a:t>likes/loves</a:t>
            </a:r>
            <a:r>
              <a:rPr sz="1400" b="1" dirty="0">
                <a:latin typeface="Comic Sans MS"/>
                <a:cs typeface="Comic Sans MS"/>
              </a:rPr>
              <a:t> </a:t>
            </a:r>
            <a:r>
              <a:rPr sz="1450" i="1" spc="-25" dirty="0">
                <a:latin typeface="Comic Sans MS"/>
                <a:cs typeface="Comic Sans MS"/>
              </a:rPr>
              <a:t>[noun/verb]</a:t>
            </a:r>
            <a:r>
              <a:rPr sz="1400" b="1" spc="-25" dirty="0">
                <a:latin typeface="Comic Sans MS"/>
                <a:cs typeface="Comic Sans MS"/>
              </a:rPr>
              <a:t>.</a:t>
            </a:r>
            <a:r>
              <a:rPr lang="en-GB" sz="1400" b="1" spc="-5" dirty="0">
                <a:solidFill>
                  <a:srgbClr val="FF0000"/>
                </a:solidFill>
                <a:latin typeface="Comic Sans MS"/>
                <a:cs typeface="Comic Sans MS"/>
              </a:rPr>
              <a:t> </a:t>
            </a:r>
          </a:p>
          <a:p>
            <a:pPr marL="203835" indent="-191135">
              <a:spcBef>
                <a:spcPts val="305"/>
              </a:spcBef>
              <a:buFont typeface="Comic Sans MS"/>
              <a:buChar char="▪"/>
              <a:tabLst>
                <a:tab pos="204470" algn="l"/>
              </a:tabLst>
            </a:pPr>
            <a:r>
              <a:rPr lang="en-GB" sz="1400" b="1" spc="-5" dirty="0">
                <a:solidFill>
                  <a:srgbClr val="FF0000"/>
                </a:solidFill>
                <a:latin typeface="Comic Sans MS"/>
                <a:cs typeface="Comic Sans MS"/>
              </a:rPr>
              <a:t>Mae </a:t>
            </a:r>
            <a:r>
              <a:rPr lang="en-GB" sz="1400" b="1" spc="-5" dirty="0" err="1">
                <a:solidFill>
                  <a:srgbClr val="FF0000"/>
                </a:solidFill>
                <a:latin typeface="Comic Sans MS"/>
                <a:cs typeface="Comic Sans MS"/>
              </a:rPr>
              <a:t>e’n</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hi’n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hoffi</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dwlu</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ar</a:t>
            </a:r>
            <a:r>
              <a:rPr lang="en-GB" sz="1400" b="1" spc="10" dirty="0">
                <a:solidFill>
                  <a:srgbClr val="FF0000"/>
                </a:solidFill>
                <a:latin typeface="Comic Sans MS"/>
                <a:cs typeface="Comic Sans MS"/>
              </a:rPr>
              <a:t> </a:t>
            </a:r>
            <a:r>
              <a:rPr lang="en-GB" sz="1450" i="1" spc="-25" dirty="0">
                <a:solidFill>
                  <a:srgbClr val="FF0000"/>
                </a:solidFill>
                <a:latin typeface="Comic Sans MS"/>
                <a:cs typeface="Comic Sans MS"/>
              </a:rPr>
              <a:t>[noun/verb]</a:t>
            </a:r>
            <a:r>
              <a:rPr lang="en-GB" sz="1400" b="1" spc="-25" dirty="0">
                <a:solidFill>
                  <a:srgbClr val="FF0000"/>
                </a:solidFill>
                <a:latin typeface="Comic Sans MS"/>
                <a:cs typeface="Comic Sans MS"/>
              </a:rPr>
              <a:t>.</a:t>
            </a:r>
            <a:endParaRPr lang="en-GB" sz="1400" b="1" spc="-25" dirty="0">
              <a:latin typeface="Comic Sans MS"/>
              <a:cs typeface="Comic Sans MS"/>
            </a:endParaRPr>
          </a:p>
          <a:p>
            <a:pPr marL="203835" indent="-191135">
              <a:spcBef>
                <a:spcPts val="305"/>
              </a:spcBef>
              <a:buFont typeface="Comic Sans MS"/>
              <a:buChar char="▪"/>
              <a:tabLst>
                <a:tab pos="204470" algn="l"/>
              </a:tabLst>
            </a:pPr>
            <a:endParaRPr lang="en-GB" sz="1400" b="1" i="1" spc="-25" dirty="0">
              <a:latin typeface="Comic Sans MS"/>
              <a:cs typeface="Comic Sans MS"/>
            </a:endParaRPr>
          </a:p>
          <a:p>
            <a:pPr marL="203835" indent="-191135">
              <a:spcBef>
                <a:spcPts val="305"/>
              </a:spcBef>
              <a:buFont typeface="Comic Sans MS"/>
              <a:buChar char="▪"/>
              <a:tabLst>
                <a:tab pos="204470" algn="l"/>
              </a:tabLst>
            </a:pPr>
            <a:r>
              <a:rPr sz="1450" i="1" spc="-30" dirty="0">
                <a:latin typeface="Comic Sans MS"/>
                <a:cs typeface="Comic Sans MS"/>
              </a:rPr>
              <a:t>[Sam] </a:t>
            </a:r>
            <a:r>
              <a:rPr sz="1400" b="1" spc="-5" dirty="0">
                <a:latin typeface="Comic Sans MS"/>
                <a:cs typeface="Comic Sans MS"/>
              </a:rPr>
              <a:t>likes </a:t>
            </a:r>
            <a:r>
              <a:rPr sz="1450" i="1" spc="-30" dirty="0">
                <a:latin typeface="Comic Sans MS"/>
                <a:cs typeface="Comic Sans MS"/>
              </a:rPr>
              <a:t>[noun/verb] </a:t>
            </a:r>
            <a:r>
              <a:rPr sz="1400" b="1" spc="-5" dirty="0">
                <a:latin typeface="Comic Sans MS"/>
                <a:cs typeface="Comic Sans MS"/>
              </a:rPr>
              <a:t>but he/she does not like</a:t>
            </a:r>
            <a:r>
              <a:rPr sz="1400" b="1" spc="-360" dirty="0">
                <a:latin typeface="Comic Sans MS"/>
                <a:cs typeface="Comic Sans MS"/>
              </a:rPr>
              <a:t> </a:t>
            </a:r>
            <a:r>
              <a:rPr sz="1450" i="1" spc="-25" dirty="0">
                <a:latin typeface="Comic Sans MS"/>
                <a:cs typeface="Comic Sans MS"/>
              </a:rPr>
              <a:t>[noun/verb]</a:t>
            </a:r>
            <a:r>
              <a:rPr sz="1400" b="1" spc="-25" dirty="0">
                <a:latin typeface="Comic Sans MS"/>
                <a:cs typeface="Comic Sans MS"/>
              </a:rPr>
              <a:t>.</a:t>
            </a:r>
            <a:endParaRPr lang="en-GB" sz="1400" b="1" spc="-25" dirty="0">
              <a:latin typeface="Comic Sans MS"/>
              <a:cs typeface="Comic Sans MS"/>
            </a:endParaRPr>
          </a:p>
          <a:p>
            <a:pPr marL="203835" indent="-191135">
              <a:spcBef>
                <a:spcPts val="305"/>
              </a:spcBef>
              <a:buFont typeface="Comic Sans MS"/>
              <a:buChar char="▪"/>
              <a:tabLst>
                <a:tab pos="204470" algn="l"/>
              </a:tabLst>
            </a:pPr>
            <a:r>
              <a:rPr lang="en-GB" sz="1400" b="1" spc="-5" dirty="0">
                <a:solidFill>
                  <a:srgbClr val="FF0000"/>
                </a:solidFill>
                <a:latin typeface="Comic Sans MS"/>
                <a:cs typeface="Comic Sans MS"/>
              </a:rPr>
              <a:t>Mae </a:t>
            </a:r>
            <a:r>
              <a:rPr lang="en-GB" sz="1450" i="1" spc="-35"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hoffi</a:t>
            </a:r>
            <a:r>
              <a:rPr lang="en-GB" sz="1400" b="1" spc="-5" dirty="0">
                <a:solidFill>
                  <a:srgbClr val="FF0000"/>
                </a:solidFill>
                <a:latin typeface="Comic Sans MS"/>
                <a:cs typeface="Comic Sans MS"/>
              </a:rPr>
              <a:t> </a:t>
            </a:r>
            <a:r>
              <a:rPr lang="en-GB" sz="145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e/hi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hoffi</a:t>
            </a:r>
            <a:r>
              <a:rPr lang="en-GB" sz="1400" b="1" spc="-315" dirty="0">
                <a:solidFill>
                  <a:srgbClr val="FF0000"/>
                </a:solidFill>
                <a:latin typeface="Comic Sans MS"/>
                <a:cs typeface="Comic Sans MS"/>
              </a:rPr>
              <a:t> </a:t>
            </a:r>
            <a:r>
              <a:rPr lang="en-GB" sz="1450" i="1" spc="-25" dirty="0">
                <a:solidFill>
                  <a:srgbClr val="FF0000"/>
                </a:solidFill>
                <a:latin typeface="Comic Sans MS"/>
                <a:cs typeface="Comic Sans MS"/>
              </a:rPr>
              <a:t>[noun/verb]</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 typeface="Comic Sans MS"/>
              <a:buChar char="▪"/>
              <a:tabLst>
                <a:tab pos="204470" algn="l"/>
              </a:tabLst>
            </a:pPr>
            <a:r>
              <a:rPr sz="1400" b="1" spc="-5" dirty="0">
                <a:latin typeface="Comic Sans MS"/>
                <a:cs typeface="Comic Sans MS"/>
              </a:rPr>
              <a:t>What’s the matter with</a:t>
            </a:r>
            <a:r>
              <a:rPr sz="1400" b="1" spc="-10" dirty="0">
                <a:latin typeface="Comic Sans MS"/>
                <a:cs typeface="Comic Sans MS"/>
              </a:rPr>
              <a:t> </a:t>
            </a:r>
            <a:r>
              <a:rPr sz="1450" i="1" spc="-25" dirty="0">
                <a:latin typeface="Comic Sans MS"/>
                <a:cs typeface="Comic Sans MS"/>
              </a:rPr>
              <a:t>[Sam]</a:t>
            </a:r>
            <a:r>
              <a:rPr sz="1400" b="1" spc="-25" dirty="0">
                <a:latin typeface="Comic Sans MS"/>
                <a:cs typeface="Comic Sans MS"/>
              </a:rPr>
              <a:t>?</a:t>
            </a:r>
            <a:endParaRPr lang="en-GB" sz="1400" b="1" spc="-25" dirty="0">
              <a:latin typeface="Comic Sans MS"/>
              <a:cs typeface="Comic Sans MS"/>
            </a:endParaRPr>
          </a:p>
          <a:p>
            <a:pPr marL="203835" indent="-191135">
              <a:spcBef>
                <a:spcPts val="305"/>
              </a:spcBef>
              <a:buFont typeface="Comic Sans MS"/>
              <a:buChar char="▪"/>
              <a:tabLst>
                <a:tab pos="204470" algn="l"/>
              </a:tabLst>
            </a:pPr>
            <a:r>
              <a:rPr lang="en-GB" sz="1400" b="1" spc="-5" dirty="0">
                <a:solidFill>
                  <a:srgbClr val="FF0000"/>
                </a:solidFill>
                <a:latin typeface="Comic Sans MS"/>
                <a:cs typeface="Comic Sans MS"/>
              </a:rPr>
              <a:t>Beth </a:t>
            </a:r>
            <a:r>
              <a:rPr lang="en-GB" sz="1400" b="1" spc="-5" dirty="0" err="1">
                <a:solidFill>
                  <a:srgbClr val="FF0000"/>
                </a:solidFill>
                <a:latin typeface="Comic Sans MS"/>
                <a:cs typeface="Comic Sans MS"/>
              </a:rPr>
              <a:t>sy’n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bod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ar</a:t>
            </a:r>
            <a:r>
              <a:rPr lang="en-GB" sz="1400" b="1" dirty="0">
                <a:solidFill>
                  <a:srgbClr val="FF0000"/>
                </a:solidFill>
                <a:latin typeface="Comic Sans MS"/>
                <a:cs typeface="Comic Sans MS"/>
              </a:rPr>
              <a:t> </a:t>
            </a:r>
            <a:r>
              <a:rPr lang="en-GB" sz="1450" i="1" spc="-25" dirty="0">
                <a:solidFill>
                  <a:srgbClr val="FF0000"/>
                </a:solidFill>
                <a:latin typeface="Comic Sans MS"/>
                <a:cs typeface="Comic Sans MS"/>
              </a:rPr>
              <a:t>[Sam]</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 typeface="Comic Sans MS"/>
              <a:buChar char="▪"/>
              <a:tabLst>
                <a:tab pos="204470" algn="l"/>
              </a:tabLst>
            </a:pPr>
            <a:endParaRPr lang="en-GB" sz="1400" i="1" spc="-15" dirty="0">
              <a:solidFill>
                <a:srgbClr val="FF0000"/>
              </a:solidFill>
              <a:latin typeface="Comic Sans MS"/>
              <a:cs typeface="Comic Sans MS"/>
            </a:endParaRPr>
          </a:p>
          <a:p>
            <a:pPr marL="203835" indent="-191135">
              <a:spcBef>
                <a:spcPts val="305"/>
              </a:spcBef>
              <a:buFont typeface="Comic Sans MS"/>
              <a:buChar char="▪"/>
              <a:tabLst>
                <a:tab pos="204470" algn="l"/>
              </a:tabLst>
            </a:pPr>
            <a:r>
              <a:rPr sz="1450" i="1" spc="-15" dirty="0">
                <a:latin typeface="Comic Sans MS"/>
                <a:cs typeface="Comic Sans MS"/>
              </a:rPr>
              <a:t>[Sam]</a:t>
            </a:r>
            <a:r>
              <a:rPr sz="1400" b="1" spc="-15" dirty="0">
                <a:latin typeface="Comic Sans MS"/>
                <a:cs typeface="Comic Sans MS"/>
              </a:rPr>
              <a:t>/He/She </a:t>
            </a:r>
            <a:r>
              <a:rPr sz="1400" b="1" spc="-5" dirty="0">
                <a:latin typeface="Comic Sans MS"/>
                <a:cs typeface="Comic Sans MS"/>
              </a:rPr>
              <a:t>has a bad </a:t>
            </a:r>
            <a:r>
              <a:rPr sz="1450" i="1" spc="-35" dirty="0">
                <a:latin typeface="Comic Sans MS"/>
                <a:cs typeface="Comic Sans MS"/>
              </a:rPr>
              <a:t>[body</a:t>
            </a:r>
            <a:r>
              <a:rPr sz="1450" i="1" dirty="0">
                <a:latin typeface="Comic Sans MS"/>
                <a:cs typeface="Comic Sans MS"/>
              </a:rPr>
              <a:t> </a:t>
            </a:r>
            <a:r>
              <a:rPr sz="1450" i="1" spc="-20" dirty="0">
                <a:latin typeface="Comic Sans MS"/>
                <a:cs typeface="Comic Sans MS"/>
              </a:rPr>
              <a:t>part]</a:t>
            </a:r>
            <a:r>
              <a:rPr sz="1400" b="1" spc="-20" dirty="0">
                <a:latin typeface="Comic Sans MS"/>
                <a:cs typeface="Comic Sans MS"/>
              </a:rPr>
              <a:t>.</a:t>
            </a:r>
            <a:endParaRPr lang="en-GB" sz="1400" b="1" spc="-20" dirty="0">
              <a:latin typeface="Comic Sans MS"/>
              <a:cs typeface="Comic Sans MS"/>
            </a:endParaRPr>
          </a:p>
          <a:p>
            <a:pPr marL="203835" indent="-191135">
              <a:spcBef>
                <a:spcPts val="305"/>
              </a:spcBef>
              <a:buFont typeface="Comic Sans MS"/>
              <a:buChar char="▪"/>
              <a:tabLst>
                <a:tab pos="204470" algn="l"/>
              </a:tabLst>
            </a:pPr>
            <a:r>
              <a:rPr lang="en-GB" sz="1400" b="1" spc="-5" dirty="0">
                <a:solidFill>
                  <a:srgbClr val="FF0000"/>
                </a:solidFill>
                <a:latin typeface="Comic Sans MS"/>
                <a:cs typeface="Comic Sans MS"/>
              </a:rPr>
              <a:t>Mae </a:t>
            </a:r>
            <a:r>
              <a:rPr lang="en-GB" sz="1450" i="1" spc="-35" dirty="0">
                <a:solidFill>
                  <a:srgbClr val="FF0000"/>
                </a:solidFill>
                <a:latin typeface="Comic Sans MS"/>
                <a:cs typeface="Comic Sans MS"/>
              </a:rPr>
              <a:t>[body </a:t>
            </a:r>
            <a:r>
              <a:rPr lang="en-GB" sz="1450" i="1" spc="-25" dirty="0">
                <a:solidFill>
                  <a:srgbClr val="FF0000"/>
                </a:solidFill>
                <a:latin typeface="Comic Sans MS"/>
                <a:cs typeface="Comic Sans MS"/>
              </a:rPr>
              <a:t>part] </a:t>
            </a:r>
            <a:r>
              <a:rPr lang="en-GB" sz="1400" b="1" spc="-5" dirty="0" err="1">
                <a:solidFill>
                  <a:srgbClr val="FF0000"/>
                </a:solidFill>
                <a:latin typeface="Comic Sans MS"/>
                <a:cs typeface="Comic Sans MS"/>
              </a:rPr>
              <a:t>tost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a:t>
            </a:r>
            <a:r>
              <a:rPr lang="en-GB" sz="1450" i="1" spc="-15" dirty="0">
                <a:solidFill>
                  <a:srgbClr val="FF0000"/>
                </a:solidFill>
                <a:latin typeface="Comic Sans MS"/>
                <a:cs typeface="Comic Sans MS"/>
              </a:rPr>
              <a:t>[Sam]</a:t>
            </a:r>
            <a:r>
              <a:rPr lang="en-GB" sz="1400" b="1" spc="-15" dirty="0">
                <a:solidFill>
                  <a:srgbClr val="FF0000"/>
                </a:solidFill>
                <a:latin typeface="Comic Sans MS"/>
                <a:cs typeface="Comic Sans MS"/>
              </a:rPr>
              <a:t>/</a:t>
            </a:r>
            <a:r>
              <a:rPr lang="en-GB" sz="1400" b="1" spc="-15" dirty="0" err="1">
                <a:solidFill>
                  <a:srgbClr val="FF0000"/>
                </a:solidFill>
                <a:latin typeface="Comic Sans MS"/>
                <a:cs typeface="Comic Sans MS"/>
              </a:rPr>
              <a:t>fe</a:t>
            </a:r>
            <a:r>
              <a:rPr lang="en-GB" sz="1400" b="1" spc="-15" dirty="0">
                <a:solidFill>
                  <a:srgbClr val="FF0000"/>
                </a:solidFill>
                <a:latin typeface="Comic Sans MS"/>
                <a:cs typeface="Comic Sans MS"/>
              </a:rPr>
              <a:t>/hi</a:t>
            </a:r>
          </a:p>
          <a:p>
            <a:pPr marL="12700">
              <a:spcBef>
                <a:spcPts val="305"/>
              </a:spcBef>
              <a:tabLst>
                <a:tab pos="204470" algn="l"/>
              </a:tabLst>
            </a:pPr>
            <a:r>
              <a:rPr lang="en-GB" sz="1400" b="1" spc="-190" dirty="0">
                <a:solidFill>
                  <a:srgbClr val="FF0000"/>
                </a:solidFill>
                <a:latin typeface="Comic Sans MS"/>
                <a:cs typeface="Comic Sans MS"/>
              </a:rPr>
              <a:t> </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 typeface="Comic Sans MS"/>
              <a:buChar char="▪"/>
              <a:tabLst>
                <a:tab pos="204470" algn="l"/>
              </a:tabLst>
            </a:pPr>
            <a:r>
              <a:rPr sz="1450" i="1" spc="-25" dirty="0">
                <a:latin typeface="Comic Sans MS"/>
                <a:cs typeface="Comic Sans MS"/>
              </a:rPr>
              <a:t>[Sam] </a:t>
            </a:r>
            <a:r>
              <a:rPr sz="1400" b="1" spc="-5" dirty="0">
                <a:latin typeface="Comic Sans MS"/>
                <a:cs typeface="Comic Sans MS"/>
              </a:rPr>
              <a:t>has</a:t>
            </a:r>
            <a:r>
              <a:rPr sz="1400" b="1" spc="-220" dirty="0">
                <a:latin typeface="Comic Sans MS"/>
                <a:cs typeface="Comic Sans MS"/>
              </a:rPr>
              <a:t> </a:t>
            </a:r>
            <a:r>
              <a:rPr sz="1450" i="1" spc="-25" dirty="0">
                <a:latin typeface="Comic Sans MS"/>
                <a:cs typeface="Comic Sans MS"/>
              </a:rPr>
              <a:t>[illness]</a:t>
            </a:r>
            <a:endParaRPr lang="en-GB" sz="1450" i="1" spc="-25" dirty="0">
              <a:latin typeface="Comic Sans MS"/>
              <a:cs typeface="Comic Sans MS"/>
            </a:endParaRPr>
          </a:p>
          <a:p>
            <a:pPr marL="203835" indent="-191135">
              <a:spcBef>
                <a:spcPts val="305"/>
              </a:spcBef>
              <a:buFont typeface="Comic Sans MS"/>
              <a:buChar char="▪"/>
              <a:tabLst>
                <a:tab pos="204470" algn="l"/>
              </a:tabLst>
            </a:pPr>
            <a:r>
              <a:rPr lang="en-GB" sz="1400" b="1" spc="-5" dirty="0">
                <a:solidFill>
                  <a:srgbClr val="FF0000"/>
                </a:solidFill>
                <a:latin typeface="Comic Sans MS"/>
                <a:cs typeface="Comic Sans MS"/>
              </a:rPr>
              <a:t>Mae </a:t>
            </a:r>
            <a:r>
              <a:rPr lang="en-GB" sz="1600" i="1" spc="-30" dirty="0">
                <a:solidFill>
                  <a:srgbClr val="FF0000"/>
                </a:solidFill>
                <a:latin typeface="Comic Sans MS"/>
                <a:cs typeface="Comic Sans MS"/>
              </a:rPr>
              <a:t>[illness] </a:t>
            </a:r>
            <a:r>
              <a:rPr lang="en-GB" sz="1400" b="1" spc="-5" dirty="0" err="1">
                <a:solidFill>
                  <a:srgbClr val="FF0000"/>
                </a:solidFill>
                <a:latin typeface="Comic Sans MS"/>
                <a:cs typeface="Comic Sans MS"/>
              </a:rPr>
              <a:t>ar</a:t>
            </a:r>
            <a:r>
              <a:rPr lang="en-GB" sz="1400" b="1" spc="-195" dirty="0">
                <a:solidFill>
                  <a:srgbClr val="FF0000"/>
                </a:solidFill>
                <a:latin typeface="Comic Sans MS"/>
                <a:cs typeface="Comic Sans MS"/>
              </a:rPr>
              <a:t> </a:t>
            </a:r>
            <a:r>
              <a:rPr lang="en-GB" sz="1600" i="1" spc="-25" dirty="0">
                <a:solidFill>
                  <a:srgbClr val="FF0000"/>
                </a:solidFill>
                <a:latin typeface="Comic Sans MS"/>
                <a:cs typeface="Comic Sans MS"/>
              </a:rPr>
              <a:t>[Sam]</a:t>
            </a:r>
            <a:r>
              <a:rPr lang="en-GB" sz="1400" b="1" spc="-25" dirty="0">
                <a:solidFill>
                  <a:srgbClr val="FF0000"/>
                </a:solidFill>
                <a:latin typeface="Comic Sans MS"/>
                <a:cs typeface="Comic Sans MS"/>
              </a:rPr>
              <a:t>.</a:t>
            </a:r>
            <a:endParaRPr sz="1450" dirty="0">
              <a:latin typeface="Comic Sans MS"/>
              <a:cs typeface="Comic Sans MS"/>
            </a:endParaRPr>
          </a:p>
        </p:txBody>
      </p:sp>
      <p:grpSp>
        <p:nvGrpSpPr>
          <p:cNvPr id="60" name="Group 59"/>
          <p:cNvGrpSpPr/>
          <p:nvPr/>
        </p:nvGrpSpPr>
        <p:grpSpPr>
          <a:xfrm>
            <a:off x="7086600" y="5943600"/>
            <a:ext cx="2387346" cy="1172464"/>
            <a:chOff x="7391400" y="6599936"/>
            <a:chExt cx="2387346" cy="1172464"/>
          </a:xfrm>
        </p:grpSpPr>
        <p:sp>
          <p:nvSpPr>
            <p:cNvPr id="10" name="object 10"/>
            <p:cNvSpPr/>
            <p:nvPr/>
          </p:nvSpPr>
          <p:spPr>
            <a:xfrm>
              <a:off x="7391400" y="6599936"/>
              <a:ext cx="2387346" cy="1172464"/>
            </a:xfrm>
            <a:custGeom>
              <a:avLst/>
              <a:gdLst/>
              <a:ahLst/>
              <a:cxnLst/>
              <a:rect l="l" t="t" r="r" b="b"/>
              <a:pathLst>
                <a:path w="3023870" h="1224279">
                  <a:moveTo>
                    <a:pt x="0" y="0"/>
                  </a:moveTo>
                  <a:lnTo>
                    <a:pt x="0" y="1223771"/>
                  </a:lnTo>
                  <a:lnTo>
                    <a:pt x="3023616" y="1223771"/>
                  </a:lnTo>
                  <a:lnTo>
                    <a:pt x="3023616" y="0"/>
                  </a:lnTo>
                  <a:lnTo>
                    <a:pt x="0" y="0"/>
                  </a:lnTo>
                  <a:close/>
                </a:path>
              </a:pathLst>
            </a:custGeom>
            <a:solidFill>
              <a:srgbClr val="F4EE75"/>
            </a:solidFill>
          </p:spPr>
          <p:txBody>
            <a:bodyPr wrap="square" lIns="0" tIns="0" rIns="0" bIns="0" rtlCol="0"/>
            <a:lstStyle/>
            <a:p>
              <a:endParaRPr/>
            </a:p>
          </p:txBody>
        </p:sp>
        <p:grpSp>
          <p:nvGrpSpPr>
            <p:cNvPr id="59" name="Group 58"/>
            <p:cNvGrpSpPr/>
            <p:nvPr/>
          </p:nvGrpSpPr>
          <p:grpSpPr>
            <a:xfrm>
              <a:off x="7543800" y="6705600"/>
              <a:ext cx="2226514" cy="775921"/>
              <a:chOff x="559231" y="6165264"/>
              <a:chExt cx="2226514" cy="775921"/>
            </a:xfrm>
          </p:grpSpPr>
          <p:sp>
            <p:nvSpPr>
              <p:cNvPr id="15" name="object 15"/>
              <p:cNvSpPr txBox="1"/>
              <p:nvPr/>
            </p:nvSpPr>
            <p:spPr>
              <a:xfrm>
                <a:off x="559231" y="6165264"/>
                <a:ext cx="1056005" cy="768985"/>
              </a:xfrm>
              <a:prstGeom prst="rect">
                <a:avLst/>
              </a:prstGeom>
            </p:spPr>
            <p:txBody>
              <a:bodyPr vert="horz" wrap="square" lIns="0" tIns="12700" rIns="0" bIns="0" rtlCol="0">
                <a:spAutoFit/>
              </a:bodyPr>
              <a:lstStyle/>
              <a:p>
                <a:pPr marL="23495" marR="550545" indent="-24130">
                  <a:lnSpc>
                    <a:spcPct val="116100"/>
                  </a:lnSpc>
                  <a:spcBef>
                    <a:spcPts val="100"/>
                  </a:spcBef>
                </a:pPr>
                <a:r>
                  <a:rPr sz="1400" b="1" spc="-10" dirty="0">
                    <a:latin typeface="Comic Sans MS"/>
                    <a:cs typeface="Comic Sans MS"/>
                  </a:rPr>
                  <a:t>but  </a:t>
                </a:r>
                <a:r>
                  <a:rPr sz="1400" b="1" spc="-5" dirty="0">
                    <a:latin typeface="Comic Sans MS"/>
                    <a:cs typeface="Comic Sans MS"/>
                  </a:rPr>
                  <a:t>achos</a:t>
                </a:r>
                <a:endParaRPr sz="1400" dirty="0">
                  <a:latin typeface="Comic Sans MS"/>
                  <a:cs typeface="Comic Sans MS"/>
                </a:endParaRPr>
              </a:p>
              <a:p>
                <a:pPr marL="23495">
                  <a:lnSpc>
                    <a:spcPct val="100000"/>
                  </a:lnSpc>
                  <a:spcBef>
                    <a:spcPts val="270"/>
                  </a:spcBef>
                </a:pPr>
                <a:r>
                  <a:rPr sz="1400" b="1" spc="-5" dirty="0">
                    <a:latin typeface="Comic Sans MS"/>
                    <a:cs typeface="Comic Sans MS"/>
                  </a:rPr>
                  <a:t>achos</a:t>
                </a:r>
                <a:r>
                  <a:rPr sz="1400" b="1" spc="-55" dirty="0">
                    <a:latin typeface="Comic Sans MS"/>
                    <a:cs typeface="Comic Sans MS"/>
                  </a:rPr>
                  <a:t> </a:t>
                </a:r>
                <a:r>
                  <a:rPr sz="1400" b="1" spc="-5" dirty="0">
                    <a:latin typeface="Comic Sans MS"/>
                    <a:cs typeface="Comic Sans MS"/>
                  </a:rPr>
                  <a:t>mae’n</a:t>
                </a:r>
                <a:endParaRPr sz="1400" dirty="0">
                  <a:latin typeface="Comic Sans MS"/>
                  <a:cs typeface="Comic Sans MS"/>
                </a:endParaRPr>
              </a:p>
            </p:txBody>
          </p:sp>
          <p:sp>
            <p:nvSpPr>
              <p:cNvPr id="16" name="object 16"/>
              <p:cNvSpPr txBox="1"/>
              <p:nvPr/>
            </p:nvSpPr>
            <p:spPr>
              <a:xfrm>
                <a:off x="1676400" y="6172200"/>
                <a:ext cx="1109345" cy="768985"/>
              </a:xfrm>
              <a:prstGeom prst="rect">
                <a:avLst/>
              </a:prstGeom>
            </p:spPr>
            <p:txBody>
              <a:bodyPr vert="horz" wrap="square" lIns="0" tIns="12700" rIns="0" bIns="0" rtlCol="0">
                <a:spAutoFit/>
              </a:bodyPr>
              <a:lstStyle/>
              <a:p>
                <a:pPr marR="427355" indent="-635">
                  <a:lnSpc>
                    <a:spcPct val="116100"/>
                  </a:lnSpc>
                  <a:spcBef>
                    <a:spcPts val="100"/>
                  </a:spcBef>
                </a:pPr>
                <a:r>
                  <a:rPr sz="1400" b="1" spc="-5" dirty="0">
                    <a:latin typeface="Comic Sans MS"/>
                    <a:cs typeface="Comic Sans MS"/>
                  </a:rPr>
                  <a:t>ond  because</a:t>
                </a:r>
                <a:endParaRPr sz="1400" dirty="0">
                  <a:latin typeface="Comic Sans MS"/>
                  <a:cs typeface="Comic Sans MS"/>
                </a:endParaRPr>
              </a:p>
              <a:p>
                <a:pPr marL="635">
                  <a:lnSpc>
                    <a:spcPct val="100000"/>
                  </a:lnSpc>
                  <a:spcBef>
                    <a:spcPts val="270"/>
                  </a:spcBef>
                </a:pPr>
                <a:r>
                  <a:rPr sz="1400" b="1" spc="-10" dirty="0">
                    <a:latin typeface="Comic Sans MS"/>
                    <a:cs typeface="Comic Sans MS"/>
                  </a:rPr>
                  <a:t>because </a:t>
                </a:r>
                <a:r>
                  <a:rPr sz="1400" b="1" spc="-5" dirty="0">
                    <a:latin typeface="Comic Sans MS"/>
                    <a:cs typeface="Comic Sans MS"/>
                  </a:rPr>
                  <a:t>it</a:t>
                </a:r>
                <a:r>
                  <a:rPr sz="1400" b="1" spc="-40" dirty="0">
                    <a:latin typeface="Comic Sans MS"/>
                    <a:cs typeface="Comic Sans MS"/>
                  </a:rPr>
                  <a:t> </a:t>
                </a:r>
                <a:r>
                  <a:rPr sz="1400" b="1" spc="-10" dirty="0">
                    <a:latin typeface="Comic Sans MS"/>
                    <a:cs typeface="Comic Sans MS"/>
                  </a:rPr>
                  <a:t>is</a:t>
                </a:r>
                <a:endParaRPr sz="1400" dirty="0">
                  <a:latin typeface="Comic Sans MS"/>
                  <a:cs typeface="Comic Sans MS"/>
                </a:endParaRPr>
              </a:p>
            </p:txBody>
          </p:sp>
        </p:grpSp>
      </p:grpSp>
      <p:sp>
        <p:nvSpPr>
          <p:cNvPr id="17" name="object 17"/>
          <p:cNvSpPr/>
          <p:nvPr/>
        </p:nvSpPr>
        <p:spPr>
          <a:xfrm>
            <a:off x="7920990" y="1296161"/>
            <a:ext cx="1469897" cy="1464563"/>
          </a:xfrm>
          <a:prstGeom prst="rect">
            <a:avLst/>
          </a:prstGeom>
          <a:blipFill>
            <a:blip r:embed="rId22" cstate="print"/>
            <a:stretch>
              <a:fillRect/>
            </a:stretch>
          </a:blipFill>
        </p:spPr>
        <p:txBody>
          <a:bodyPr wrap="square" lIns="0" tIns="0" rIns="0" bIns="0" rtlCol="0"/>
          <a:lstStyle/>
          <a:p>
            <a:endParaRPr/>
          </a:p>
        </p:txBody>
      </p:sp>
      <p:sp>
        <p:nvSpPr>
          <p:cNvPr id="18" name="object 18"/>
          <p:cNvSpPr/>
          <p:nvPr/>
        </p:nvSpPr>
        <p:spPr>
          <a:xfrm>
            <a:off x="7937500" y="1295400"/>
            <a:ext cx="0" cy="1465580"/>
          </a:xfrm>
          <a:custGeom>
            <a:avLst/>
            <a:gdLst/>
            <a:ahLst/>
            <a:cxnLst/>
            <a:rect l="l" t="t" r="r" b="b"/>
            <a:pathLst>
              <a:path h="1465580">
                <a:moveTo>
                  <a:pt x="0" y="0"/>
                </a:moveTo>
                <a:lnTo>
                  <a:pt x="0" y="1465326"/>
                </a:lnTo>
              </a:path>
            </a:pathLst>
          </a:custGeom>
          <a:ln w="35560">
            <a:solidFill>
              <a:srgbClr val="A53F97"/>
            </a:solidFill>
          </a:ln>
        </p:spPr>
        <p:txBody>
          <a:bodyPr wrap="square" lIns="0" tIns="0" rIns="0" bIns="0" rtlCol="0"/>
          <a:lstStyle/>
          <a:p>
            <a:endParaRPr/>
          </a:p>
        </p:txBody>
      </p:sp>
      <p:sp>
        <p:nvSpPr>
          <p:cNvPr id="19" name="object 19"/>
          <p:cNvSpPr/>
          <p:nvPr/>
        </p:nvSpPr>
        <p:spPr>
          <a:xfrm>
            <a:off x="7955280" y="1312925"/>
            <a:ext cx="1400810" cy="0"/>
          </a:xfrm>
          <a:custGeom>
            <a:avLst/>
            <a:gdLst/>
            <a:ahLst/>
            <a:cxnLst/>
            <a:rect l="l" t="t" r="r" b="b"/>
            <a:pathLst>
              <a:path w="1400809">
                <a:moveTo>
                  <a:pt x="0" y="0"/>
                </a:moveTo>
                <a:lnTo>
                  <a:pt x="1400809" y="0"/>
                </a:lnTo>
              </a:path>
            </a:pathLst>
          </a:custGeom>
          <a:ln w="35052">
            <a:solidFill>
              <a:srgbClr val="A53F97"/>
            </a:solidFill>
          </a:ln>
        </p:spPr>
        <p:txBody>
          <a:bodyPr wrap="square" lIns="0" tIns="0" rIns="0" bIns="0" rtlCol="0"/>
          <a:lstStyle/>
          <a:p>
            <a:endParaRPr/>
          </a:p>
        </p:txBody>
      </p:sp>
      <p:sp>
        <p:nvSpPr>
          <p:cNvPr id="20" name="object 20"/>
          <p:cNvSpPr/>
          <p:nvPr/>
        </p:nvSpPr>
        <p:spPr>
          <a:xfrm>
            <a:off x="9373234" y="1295400"/>
            <a:ext cx="0" cy="1465580"/>
          </a:xfrm>
          <a:custGeom>
            <a:avLst/>
            <a:gdLst/>
            <a:ahLst/>
            <a:cxnLst/>
            <a:rect l="l" t="t" r="r" b="b"/>
            <a:pathLst>
              <a:path h="1465580">
                <a:moveTo>
                  <a:pt x="0" y="0"/>
                </a:moveTo>
                <a:lnTo>
                  <a:pt x="0" y="1465326"/>
                </a:lnTo>
              </a:path>
            </a:pathLst>
          </a:custGeom>
          <a:ln w="34290">
            <a:solidFill>
              <a:srgbClr val="A53F97"/>
            </a:solidFill>
          </a:ln>
        </p:spPr>
        <p:txBody>
          <a:bodyPr wrap="square" lIns="0" tIns="0" rIns="0" bIns="0" rtlCol="0"/>
          <a:lstStyle/>
          <a:p>
            <a:endParaRPr/>
          </a:p>
        </p:txBody>
      </p:sp>
      <p:sp>
        <p:nvSpPr>
          <p:cNvPr id="21" name="object 21"/>
          <p:cNvSpPr/>
          <p:nvPr/>
        </p:nvSpPr>
        <p:spPr>
          <a:xfrm>
            <a:off x="7955280" y="2743580"/>
            <a:ext cx="1400810" cy="0"/>
          </a:xfrm>
          <a:custGeom>
            <a:avLst/>
            <a:gdLst/>
            <a:ahLst/>
            <a:cxnLst/>
            <a:rect l="l" t="t" r="r" b="b"/>
            <a:pathLst>
              <a:path w="1400809">
                <a:moveTo>
                  <a:pt x="0" y="0"/>
                </a:moveTo>
                <a:lnTo>
                  <a:pt x="1400555" y="0"/>
                </a:lnTo>
              </a:path>
            </a:pathLst>
          </a:custGeom>
          <a:ln w="34290">
            <a:solidFill>
              <a:srgbClr val="A53F97"/>
            </a:solidFill>
          </a:ln>
        </p:spPr>
        <p:txBody>
          <a:bodyPr wrap="square" lIns="0" tIns="0" rIns="0" bIns="0" rtlCol="0"/>
          <a:lstStyle/>
          <a:p>
            <a:endParaRPr/>
          </a:p>
        </p:txBody>
      </p:sp>
      <p:sp>
        <p:nvSpPr>
          <p:cNvPr id="22" name="object 22"/>
          <p:cNvSpPr txBox="1">
            <a:spLocks noGrp="1"/>
          </p:cNvSpPr>
          <p:nvPr>
            <p:ph type="title"/>
          </p:nvPr>
        </p:nvSpPr>
        <p:spPr>
          <a:xfrm>
            <a:off x="8001000" y="292099"/>
            <a:ext cx="1905000"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4</a:t>
            </a:r>
          </a:p>
        </p:txBody>
      </p:sp>
      <p:pic>
        <p:nvPicPr>
          <p:cNvPr id="3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3" cstate="print"/>
          <a:stretch>
            <a:fillRect/>
          </a:stretch>
        </p:blipFill>
        <p:spPr>
          <a:xfrm>
            <a:off x="6019800" y="1295400"/>
            <a:ext cx="304800" cy="304800"/>
          </a:xfrm>
          <a:prstGeom prst="rect">
            <a:avLst/>
          </a:prstGeom>
        </p:spPr>
      </p:pic>
      <p:pic>
        <p:nvPicPr>
          <p:cNvPr id="41"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3" cstate="print"/>
          <a:stretch>
            <a:fillRect/>
          </a:stretch>
        </p:blipFill>
        <p:spPr>
          <a:xfrm>
            <a:off x="3048000" y="2418280"/>
            <a:ext cx="304800" cy="304800"/>
          </a:xfrm>
          <a:prstGeom prst="rect">
            <a:avLst/>
          </a:prstGeom>
        </p:spPr>
      </p:pic>
      <p:pic>
        <p:nvPicPr>
          <p:cNvPr id="43"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3" cstate="print"/>
          <a:stretch>
            <a:fillRect/>
          </a:stretch>
        </p:blipFill>
        <p:spPr>
          <a:xfrm>
            <a:off x="4495800" y="2971800"/>
            <a:ext cx="304800" cy="304800"/>
          </a:xfrm>
          <a:prstGeom prst="rect">
            <a:avLst/>
          </a:prstGeom>
        </p:spPr>
      </p:pic>
      <p:pic>
        <p:nvPicPr>
          <p:cNvPr id="45"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3" cstate="print"/>
          <a:stretch>
            <a:fillRect/>
          </a:stretch>
        </p:blipFill>
        <p:spPr>
          <a:xfrm>
            <a:off x="2770956" y="3874143"/>
            <a:ext cx="304800" cy="304800"/>
          </a:xfrm>
          <a:prstGeom prst="rect">
            <a:avLst/>
          </a:prstGeom>
        </p:spPr>
      </p:pic>
      <p:pic>
        <p:nvPicPr>
          <p:cNvPr id="53"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4" cstate="print"/>
          <a:stretch>
            <a:fillRect/>
          </a:stretch>
        </p:blipFill>
        <p:spPr>
          <a:xfrm>
            <a:off x="4038600" y="685800"/>
            <a:ext cx="304800" cy="304800"/>
          </a:xfrm>
          <a:prstGeom prst="rect">
            <a:avLst/>
          </a:prstGeom>
        </p:spPr>
      </p:pic>
      <p:pic>
        <p:nvPicPr>
          <p:cNvPr id="54"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4" cstate="print"/>
          <a:stretch>
            <a:fillRect/>
          </a:stretch>
        </p:blipFill>
        <p:spPr>
          <a:xfrm>
            <a:off x="4572000" y="685800"/>
            <a:ext cx="304800" cy="304800"/>
          </a:xfrm>
          <a:prstGeom prst="rect">
            <a:avLst/>
          </a:prstGeom>
        </p:spPr>
      </p:pic>
      <p:pic>
        <p:nvPicPr>
          <p:cNvPr id="5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4" cstate="print"/>
          <a:stretch>
            <a:fillRect/>
          </a:stretch>
        </p:blipFill>
        <p:spPr>
          <a:xfrm>
            <a:off x="5181600" y="685800"/>
            <a:ext cx="304800" cy="304800"/>
          </a:xfrm>
          <a:prstGeom prst="rect">
            <a:avLst/>
          </a:prstGeom>
        </p:spPr>
      </p:pic>
      <p:pic>
        <p:nvPicPr>
          <p:cNvPr id="5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4" cstate="print"/>
          <a:stretch>
            <a:fillRect/>
          </a:stretch>
        </p:blipFill>
        <p:spPr>
          <a:xfrm>
            <a:off x="5638800" y="685800"/>
            <a:ext cx="304800" cy="304800"/>
          </a:xfrm>
          <a:prstGeom prst="rect">
            <a:avLst/>
          </a:prstGeom>
        </p:spPr>
      </p:pic>
      <p:pic>
        <p:nvPicPr>
          <p:cNvPr id="5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24" cstate="print"/>
          <a:stretch>
            <a:fillRect/>
          </a:stretch>
        </p:blipFill>
        <p:spPr>
          <a:xfrm>
            <a:off x="6553200" y="1295400"/>
            <a:ext cx="304800" cy="304800"/>
          </a:xfrm>
          <a:prstGeom prst="rect">
            <a:avLst/>
          </a:prstGeom>
        </p:spPr>
      </p:pic>
      <p:pic>
        <p:nvPicPr>
          <p:cNvPr id="5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24" cstate="print"/>
          <a:stretch>
            <a:fillRect/>
          </a:stretch>
        </p:blipFill>
        <p:spPr>
          <a:xfrm>
            <a:off x="4029075" y="300621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9300" fill="hold"/>
                                        <p:tgtEl>
                                          <p:spTgt spid="39"/>
                                        </p:tgtEl>
                                      </p:cBhvr>
                                    </p:cmd>
                                  </p:childTnLst>
                                </p:cTn>
                              </p:par>
                            </p:childTnLst>
                          </p:cTn>
                        </p:par>
                      </p:childTnLst>
                    </p:cTn>
                  </p:par>
                </p:childTnLst>
              </p:cTn>
              <p:nextCondLst>
                <p:cond evt="onClick" delay="0">
                  <p:tgtEl>
                    <p:spTgt spid="3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8" restart="whenNotActive" fill="hold" evtFilter="cancelBubble" nodeType="interactiveSeq">
                <p:stCondLst>
                  <p:cond evt="onClick" delay="0">
                    <p:tgtEl>
                      <p:spTgt spid="41"/>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830" fill="hold"/>
                                        <p:tgtEl>
                                          <p:spTgt spid="41"/>
                                        </p:tgtEl>
                                      </p:cBhvr>
                                    </p:cmd>
                                  </p:childTnLst>
                                </p:cTn>
                              </p:par>
                            </p:childTnLst>
                          </p:cTn>
                        </p:par>
                      </p:childTnLst>
                    </p:cTn>
                  </p:par>
                </p:childTnLst>
              </p:cTn>
              <p:nextCondLst>
                <p:cond evt="onClick" delay="0">
                  <p:tgtEl>
                    <p:spTgt spid="41"/>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seq concurrent="1" nextAc="seek">
              <p:cTn id="14" restart="whenNotActive" fill="hold" evtFilter="cancelBubble" nodeType="interactiveSeq">
                <p:stCondLst>
                  <p:cond evt="onClick" delay="0">
                    <p:tgtEl>
                      <p:spTgt spid="43"/>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529" fill="hold"/>
                                        <p:tgtEl>
                                          <p:spTgt spid="43"/>
                                        </p:tgtEl>
                                      </p:cBhvr>
                                    </p:cmd>
                                  </p:childTnLst>
                                </p:cTn>
                              </p:par>
                            </p:childTnLst>
                          </p:cTn>
                        </p:par>
                      </p:childTnLst>
                    </p:cTn>
                  </p:par>
                </p:childTnLst>
              </p:cTn>
              <p:nextCondLst>
                <p:cond evt="onClick" delay="0">
                  <p:tgtEl>
                    <p:spTgt spid="43"/>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seq concurrent="1" nextAc="seek">
              <p:cTn id="20" restart="whenNotActive" fill="hold" evtFilter="cancelBubble" nodeType="interactiveSeq">
                <p:stCondLst>
                  <p:cond evt="onClick" delay="0">
                    <p:tgtEl>
                      <p:spTgt spid="4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4950" fill="hold"/>
                                        <p:tgtEl>
                                          <p:spTgt spid="45"/>
                                        </p:tgtEl>
                                      </p:cBhvr>
                                    </p:cmd>
                                  </p:childTnLst>
                                </p:cTn>
                              </p:par>
                            </p:childTnLst>
                          </p:cTn>
                        </p:par>
                      </p:childTnLst>
                    </p:cTn>
                  </p:par>
                </p:childTnLst>
              </p:cTn>
              <p:nextCondLst>
                <p:cond evt="onClick" delay="0">
                  <p:tgtEl>
                    <p:spTgt spid="4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45"/>
                </p:tgtEl>
              </p:cMediaNode>
            </p:audio>
            <p:seq concurrent="1" nextAc="seek">
              <p:cTn id="26" restart="whenNotActive" fill="hold" evtFilter="cancelBubble" nodeType="interactiveSeq">
                <p:stCondLst>
                  <p:cond evt="onClick" delay="0">
                    <p:tgtEl>
                      <p:spTgt spid="5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060" fill="hold"/>
                                        <p:tgtEl>
                                          <p:spTgt spid="53"/>
                                        </p:tgtEl>
                                      </p:cBhvr>
                                    </p:cmd>
                                  </p:childTnLst>
                                </p:cTn>
                              </p:par>
                            </p:childTnLst>
                          </p:cTn>
                        </p:par>
                      </p:childTnLst>
                    </p:cTn>
                  </p:par>
                </p:childTnLst>
              </p:cTn>
              <p:nextCondLst>
                <p:cond evt="onClick" delay="0">
                  <p:tgtEl>
                    <p:spTgt spid="5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53"/>
                </p:tgtEl>
              </p:cMediaNode>
            </p:audio>
            <p:seq concurrent="1" nextAc="seek">
              <p:cTn id="32" restart="whenNotActive" fill="hold" evtFilter="cancelBubble" nodeType="interactiveSeq">
                <p:stCondLst>
                  <p:cond evt="onClick" delay="0">
                    <p:tgtEl>
                      <p:spTgt spid="5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100" fill="hold"/>
                                        <p:tgtEl>
                                          <p:spTgt spid="54"/>
                                        </p:tgtEl>
                                      </p:cBhvr>
                                    </p:cmd>
                                  </p:childTnLst>
                                </p:cTn>
                              </p:par>
                            </p:childTnLst>
                          </p:cTn>
                        </p:par>
                      </p:childTnLst>
                    </p:cTn>
                  </p:par>
                </p:childTnLst>
              </p:cTn>
              <p:nextCondLst>
                <p:cond evt="onClick" delay="0">
                  <p:tgtEl>
                    <p:spTgt spid="5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54"/>
                </p:tgtEl>
              </p:cMediaNode>
            </p:audio>
            <p:seq concurrent="1" nextAc="seek">
              <p:cTn id="38" restart="whenNotActive" fill="hold" evtFilter="cancelBubble" nodeType="interactiveSeq">
                <p:stCondLst>
                  <p:cond evt="onClick" delay="0">
                    <p:tgtEl>
                      <p:spTgt spid="5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840" fill="hold"/>
                                        <p:tgtEl>
                                          <p:spTgt spid="55"/>
                                        </p:tgtEl>
                                      </p:cBhvr>
                                    </p:cmd>
                                  </p:childTnLst>
                                </p:cTn>
                              </p:par>
                            </p:childTnLst>
                          </p:cTn>
                        </p:par>
                      </p:childTnLst>
                    </p:cTn>
                  </p:par>
                </p:childTnLst>
              </p:cTn>
              <p:nextCondLst>
                <p:cond evt="onClick" delay="0">
                  <p:tgtEl>
                    <p:spTgt spid="5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55"/>
                </p:tgtEl>
              </p:cMediaNode>
            </p:audio>
            <p:seq concurrent="1" nextAc="seek">
              <p:cTn id="44" restart="whenNotActive" fill="hold" evtFilter="cancelBubble" nodeType="interactiveSeq">
                <p:stCondLst>
                  <p:cond evt="onClick" delay="0">
                    <p:tgtEl>
                      <p:spTgt spid="5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490" fill="hold"/>
                                        <p:tgtEl>
                                          <p:spTgt spid="56"/>
                                        </p:tgtEl>
                                      </p:cBhvr>
                                    </p:cmd>
                                  </p:childTnLst>
                                </p:cTn>
                              </p:par>
                            </p:childTnLst>
                          </p:cTn>
                        </p:par>
                      </p:childTnLst>
                    </p:cTn>
                  </p:par>
                </p:childTnLst>
              </p:cTn>
              <p:nextCondLst>
                <p:cond evt="onClick" delay="0">
                  <p:tgtEl>
                    <p:spTgt spid="5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56"/>
                </p:tgtEl>
              </p:cMediaNode>
            </p:audio>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9790" fill="hold"/>
                                        <p:tgtEl>
                                          <p:spTgt spid="57"/>
                                        </p:tgtEl>
                                      </p:cBhvr>
                                    </p:cmd>
                                  </p:childTnLst>
                                </p:cTn>
                              </p:par>
                            </p:childTnLst>
                          </p:cTn>
                        </p:par>
                      </p:childTnLst>
                    </p:cTn>
                  </p:par>
                </p:childTnLst>
              </p:cTn>
              <p:nextCondLst>
                <p:cond evt="onClick" delay="0">
                  <p:tgtEl>
                    <p:spTgt spid="5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57"/>
                </p:tgtEl>
              </p:cMediaNode>
            </p:audio>
            <p:seq concurrent="1" nextAc="seek">
              <p:cTn id="56" restart="whenNotActive" fill="hold" evtFilter="cancelBubble" nodeType="interactiveSeq">
                <p:stCondLst>
                  <p:cond evt="onClick" delay="0">
                    <p:tgtEl>
                      <p:spTgt spid="5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340" fill="hold"/>
                                        <p:tgtEl>
                                          <p:spTgt spid="58"/>
                                        </p:tgtEl>
                                      </p:cBhvr>
                                    </p:cmd>
                                  </p:childTnLst>
                                </p:cTn>
                              </p:par>
                            </p:childTnLst>
                          </p:cTn>
                        </p:par>
                      </p:childTnLst>
                    </p:cTn>
                  </p:par>
                </p:childTnLst>
              </p:cTn>
              <p:nextCondLst>
                <p:cond evt="onClick" delay="0">
                  <p:tgtEl>
                    <p:spTgt spid="5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58"/>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0" y="0"/>
            <a:ext cx="10058400" cy="7772400"/>
          </a:xfrm>
          <a:custGeom>
            <a:avLst/>
            <a:gdLst/>
            <a:ahLst/>
            <a:cxnLst/>
            <a:rect l="l" t="t" r="r" b="b"/>
            <a:pathLst>
              <a:path w="9648825" h="7344409">
                <a:moveTo>
                  <a:pt x="0" y="0"/>
                </a:moveTo>
                <a:lnTo>
                  <a:pt x="0" y="7344156"/>
                </a:lnTo>
                <a:lnTo>
                  <a:pt x="9648444" y="7344156"/>
                </a:lnTo>
                <a:lnTo>
                  <a:pt x="9648444" y="0"/>
                </a:lnTo>
                <a:lnTo>
                  <a:pt x="0" y="0"/>
                </a:lnTo>
                <a:close/>
              </a:path>
            </a:pathLst>
          </a:custGeom>
          <a:solidFill>
            <a:srgbClr val="F6F29E">
              <a:alpha val="97999"/>
            </a:srgbClr>
          </a:solidFill>
        </p:spPr>
        <p:txBody>
          <a:bodyPr wrap="square" lIns="0" tIns="0" rIns="0" bIns="0" rtlCol="0"/>
          <a:lstStyle/>
          <a:p>
            <a:pPr marL="203835" indent="-191135">
              <a:lnSpc>
                <a:spcPct val="100000"/>
              </a:lnSpc>
              <a:spcBef>
                <a:spcPts val="310"/>
              </a:spcBef>
              <a:buFont typeface="Comic Sans MS"/>
              <a:buChar char="▪"/>
              <a:tabLst>
                <a:tab pos="204470" algn="l"/>
              </a:tabLst>
            </a:pPr>
            <a:endParaRPr lang="es-ES" sz="1400" dirty="0">
              <a:solidFill>
                <a:srgbClr val="FF0000"/>
              </a:solidFill>
              <a:latin typeface="Comic Sans MS"/>
              <a:cs typeface="Comic Sans MS"/>
            </a:endParaRPr>
          </a:p>
        </p:txBody>
      </p:sp>
      <p:sp>
        <p:nvSpPr>
          <p:cNvPr id="47" name="TextBox 46"/>
          <p:cNvSpPr txBox="1"/>
          <p:nvPr/>
        </p:nvSpPr>
        <p:spPr>
          <a:xfrm>
            <a:off x="609600" y="685800"/>
            <a:ext cx="7239000" cy="5655394"/>
          </a:xfrm>
          <a:prstGeom prst="rect">
            <a:avLst/>
          </a:prstGeom>
          <a:noFill/>
        </p:spPr>
        <p:txBody>
          <a:bodyPr wrap="square" rtlCol="0">
            <a:spAutoFit/>
          </a:bodyPr>
          <a:lstStyle/>
          <a:p>
            <a:pPr>
              <a:buFont typeface="Wingdings" pitchFamily="2" charset="2"/>
              <a:buChar char="§"/>
            </a:pPr>
            <a:r>
              <a:rPr lang="en-GB" sz="1400" b="1" dirty="0">
                <a:latin typeface="Comic Sans MS" pitchFamily="66" charset="0"/>
              </a:rPr>
              <a:t>Why do you want </a:t>
            </a:r>
            <a:r>
              <a:rPr lang="en-GB" sz="1400" b="1" i="1" dirty="0">
                <a:latin typeface="Comic Sans MS" pitchFamily="66" charset="0"/>
              </a:rPr>
              <a:t>[</a:t>
            </a:r>
            <a:r>
              <a:rPr lang="en-GB" sz="1400" i="1" dirty="0">
                <a:latin typeface="Comic Sans MS" pitchFamily="66" charset="0"/>
              </a:rPr>
              <a:t>noun/verb</a:t>
            </a:r>
            <a:r>
              <a:rPr lang="en-GB" sz="1400" b="1" i="1" dirty="0">
                <a:latin typeface="Comic Sans MS" pitchFamily="66" charset="0"/>
              </a:rPr>
              <a:t>]?</a:t>
            </a:r>
          </a:p>
          <a:p>
            <a:pPr>
              <a:buFont typeface="Wingdings" pitchFamily="2" charset="2"/>
              <a:buChar char="§"/>
            </a:pPr>
            <a:r>
              <a:rPr lang="en-GB" sz="1400" b="1" dirty="0">
                <a:solidFill>
                  <a:srgbClr val="FF0000"/>
                </a:solidFill>
                <a:latin typeface="Comic Sans MS" pitchFamily="66" charset="0"/>
              </a:rPr>
              <a:t>Pam </a:t>
            </a:r>
            <a:r>
              <a:rPr lang="en-GB" sz="1400" b="1" dirty="0" err="1">
                <a:solidFill>
                  <a:srgbClr val="FF0000"/>
                </a:solidFill>
                <a:latin typeface="Comic Sans MS" pitchFamily="66" charset="0"/>
              </a:rPr>
              <a:t>wyt</a:t>
            </a:r>
            <a:r>
              <a:rPr lang="en-GB" sz="1400" b="1" dirty="0">
                <a:solidFill>
                  <a:srgbClr val="FF0000"/>
                </a:solidFill>
                <a:latin typeface="Comic Sans MS" pitchFamily="66" charset="0"/>
              </a:rPr>
              <a:t> </a:t>
            </a:r>
            <a:r>
              <a:rPr lang="en-GB" sz="1400" b="1" dirty="0" err="1">
                <a:solidFill>
                  <a:srgbClr val="FF0000"/>
                </a:solidFill>
                <a:latin typeface="Comic Sans MS" pitchFamily="66" charset="0"/>
              </a:rPr>
              <a:t>ti</a:t>
            </a:r>
            <a:r>
              <a:rPr lang="en-GB" sz="1400" b="1" dirty="0">
                <a:solidFill>
                  <a:srgbClr val="FF0000"/>
                </a:solidFill>
                <a:latin typeface="Comic Sans MS" pitchFamily="66" charset="0"/>
              </a:rPr>
              <a:t> </a:t>
            </a:r>
            <a:r>
              <a:rPr lang="en-GB" sz="1400" b="1" dirty="0" err="1">
                <a:solidFill>
                  <a:srgbClr val="FF0000"/>
                </a:solidFill>
                <a:latin typeface="Comic Sans MS" pitchFamily="66" charset="0"/>
              </a:rPr>
              <a:t>eisiau</a:t>
            </a:r>
            <a:r>
              <a:rPr lang="en-GB" sz="1400" b="1" dirty="0">
                <a:solidFill>
                  <a:srgbClr val="FF0000"/>
                </a:solidFill>
                <a:latin typeface="Comic Sans MS" pitchFamily="66" charset="0"/>
              </a:rPr>
              <a:t> </a:t>
            </a:r>
            <a:r>
              <a:rPr lang="en-GB" sz="1400" b="1" i="1" dirty="0">
                <a:solidFill>
                  <a:srgbClr val="FF0000"/>
                </a:solidFill>
                <a:latin typeface="Comic Sans MS" pitchFamily="66" charset="0"/>
              </a:rPr>
              <a:t>[</a:t>
            </a:r>
            <a:r>
              <a:rPr lang="en-GB" sz="1400" i="1" dirty="0">
                <a:solidFill>
                  <a:srgbClr val="FF0000"/>
                </a:solidFill>
                <a:latin typeface="Comic Sans MS" pitchFamily="66" charset="0"/>
              </a:rPr>
              <a:t>noun/verb</a:t>
            </a:r>
            <a:r>
              <a:rPr lang="en-GB" sz="1400" b="1" i="1" dirty="0">
                <a:solidFill>
                  <a:srgbClr val="FF0000"/>
                </a:solidFill>
                <a:latin typeface="Comic Sans MS" pitchFamily="66" charset="0"/>
              </a:rPr>
              <a:t>]?</a:t>
            </a:r>
          </a:p>
          <a:p>
            <a:pPr>
              <a:buFont typeface="Wingdings" pitchFamily="2" charset="2"/>
              <a:buChar char="§"/>
            </a:pPr>
            <a:endParaRPr lang="en-GB" sz="1400" b="1" i="1" dirty="0">
              <a:latin typeface="Comic Sans MS" pitchFamily="66" charset="0"/>
            </a:endParaRPr>
          </a:p>
          <a:p>
            <a:pPr>
              <a:buFont typeface="Wingdings" pitchFamily="2" charset="2"/>
              <a:buChar char="§"/>
            </a:pPr>
            <a:r>
              <a:rPr lang="en-GB" sz="1400" b="1" dirty="0">
                <a:latin typeface="Comic Sans MS" pitchFamily="66" charset="0"/>
              </a:rPr>
              <a:t>I want </a:t>
            </a:r>
            <a:r>
              <a:rPr lang="en-GB" sz="1400" b="1" i="1" dirty="0">
                <a:latin typeface="Comic Sans MS" pitchFamily="66" charset="0"/>
              </a:rPr>
              <a:t>[</a:t>
            </a:r>
            <a:r>
              <a:rPr lang="en-GB" sz="1400" i="1" dirty="0">
                <a:latin typeface="Comic Sans MS" pitchFamily="66" charset="0"/>
              </a:rPr>
              <a:t>noun/verb</a:t>
            </a:r>
            <a:r>
              <a:rPr lang="en-GB" sz="1400" b="1" i="1" dirty="0">
                <a:latin typeface="Comic Sans MS" pitchFamily="66" charset="0"/>
              </a:rPr>
              <a:t>] </a:t>
            </a:r>
            <a:r>
              <a:rPr lang="en-GB" sz="1400" b="1" dirty="0">
                <a:latin typeface="Comic Sans MS" pitchFamily="66" charset="0"/>
              </a:rPr>
              <a:t>because it’s </a:t>
            </a:r>
            <a:r>
              <a:rPr lang="en-GB" sz="1400" b="1" i="1" dirty="0">
                <a:latin typeface="Comic Sans MS" pitchFamily="66" charset="0"/>
              </a:rPr>
              <a:t>[</a:t>
            </a:r>
            <a:r>
              <a:rPr lang="en-GB" sz="1400" i="1" dirty="0">
                <a:latin typeface="Comic Sans MS" pitchFamily="66" charset="0"/>
              </a:rPr>
              <a:t>adjective</a:t>
            </a:r>
            <a:r>
              <a:rPr lang="en-GB" sz="1400" b="1" i="1" dirty="0">
                <a:latin typeface="Comic Sans MS" pitchFamily="66" charset="0"/>
              </a:rPr>
              <a:t>] but I don’t want [</a:t>
            </a:r>
            <a:r>
              <a:rPr lang="en-GB" sz="1400" i="1" dirty="0">
                <a:latin typeface="Comic Sans MS" pitchFamily="66" charset="0"/>
              </a:rPr>
              <a:t>noun/verb</a:t>
            </a:r>
            <a:r>
              <a:rPr lang="en-GB" sz="1400" b="1" i="1" dirty="0">
                <a:latin typeface="Comic Sans MS" pitchFamily="66" charset="0"/>
              </a:rPr>
              <a:t>] because it’s [</a:t>
            </a:r>
            <a:r>
              <a:rPr lang="en-GB" sz="1400" i="1" dirty="0">
                <a:latin typeface="Comic Sans MS" pitchFamily="66" charset="0"/>
              </a:rPr>
              <a:t>adjective</a:t>
            </a:r>
            <a:r>
              <a:rPr lang="en-GB" sz="1400" b="1" i="1" dirty="0">
                <a:latin typeface="Comic Sans MS" pitchFamily="66" charset="0"/>
              </a:rPr>
              <a:t>].</a:t>
            </a:r>
          </a:p>
          <a:p>
            <a:pPr>
              <a:buFont typeface="Wingdings" pitchFamily="2" charset="2"/>
              <a:buChar char="§"/>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eisiau</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[adjective]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eisiau</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175" dirty="0">
                <a:solidFill>
                  <a:srgbClr val="FF0000"/>
                </a:solidFill>
                <a:latin typeface="Comic Sans MS"/>
                <a:cs typeface="Comic Sans MS"/>
              </a:rPr>
              <a:t> </a:t>
            </a:r>
            <a:r>
              <a:rPr lang="en-GB" sz="1400" i="1" spc="-25" dirty="0">
                <a:solidFill>
                  <a:srgbClr val="FF0000"/>
                </a:solidFill>
                <a:latin typeface="Comic Sans MS"/>
                <a:cs typeface="Comic Sans MS"/>
              </a:rPr>
              <a:t>[adjective]</a:t>
            </a:r>
            <a:r>
              <a:rPr lang="en-GB" sz="1400" b="1" spc="-25" dirty="0">
                <a:solidFill>
                  <a:srgbClr val="FF0000"/>
                </a:solidFill>
                <a:latin typeface="Comic Sans MS"/>
                <a:cs typeface="Comic Sans MS"/>
              </a:rPr>
              <a:t>.</a:t>
            </a:r>
          </a:p>
          <a:p>
            <a:pPr>
              <a:buFont typeface="Wingdings" pitchFamily="2" charset="2"/>
              <a:buChar char="§"/>
            </a:pPr>
            <a:endParaRPr lang="en-GB" sz="1400" b="1" i="1" spc="-25" dirty="0">
              <a:solidFill>
                <a:srgbClr val="FF0000"/>
              </a:solidFill>
              <a:latin typeface="Comic Sans MS"/>
            </a:endParaRPr>
          </a:p>
          <a:p>
            <a:pPr>
              <a:buFont typeface="Wingdings" pitchFamily="2" charset="2"/>
              <a:buChar char="§"/>
            </a:pPr>
            <a:r>
              <a:rPr lang="en-GB" sz="1400" b="1" spc="-5" dirty="0">
                <a:latin typeface="Comic Sans MS"/>
                <a:cs typeface="Comic Sans MS"/>
              </a:rPr>
              <a:t>Do you want</a:t>
            </a:r>
            <a:r>
              <a:rPr lang="en-GB" sz="1400" b="1" spc="-220" dirty="0">
                <a:latin typeface="Comic Sans MS"/>
                <a:cs typeface="Comic Sans MS"/>
              </a:rPr>
              <a:t> </a:t>
            </a:r>
            <a:r>
              <a:rPr lang="en-GB" sz="1400" i="1" spc="-25" dirty="0">
                <a:latin typeface="Comic Sans MS"/>
                <a:cs typeface="Comic Sans MS"/>
              </a:rPr>
              <a:t>[noun/verb]</a:t>
            </a:r>
            <a:r>
              <a:rPr lang="en-GB" sz="1400" b="1" spc="-25" dirty="0">
                <a:latin typeface="Comic Sans MS"/>
                <a:cs typeface="Comic Sans MS"/>
              </a:rPr>
              <a:t>?</a:t>
            </a:r>
          </a:p>
          <a:p>
            <a:pPr>
              <a:buFont typeface="Wingdings" pitchFamily="2" charset="2"/>
              <a:buChar char="§"/>
            </a:pPr>
            <a:r>
              <a:rPr lang="en-GB" sz="1400" spc="-5" dirty="0">
                <a:solidFill>
                  <a:srgbClr val="FF0000"/>
                </a:solidFill>
                <a:latin typeface="Comic Sans MS"/>
                <a:cs typeface="Comic Sans MS"/>
              </a:rPr>
              <a:t> </a:t>
            </a:r>
            <a:r>
              <a:rPr lang="en-GB" sz="1400" b="1" spc="-5" dirty="0" err="1">
                <a:solidFill>
                  <a:srgbClr val="FF0000"/>
                </a:solidFill>
                <a:latin typeface="Comic Sans MS"/>
                <a:cs typeface="Comic Sans MS"/>
              </a:rPr>
              <a:t>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eisiau</a:t>
            </a:r>
            <a:r>
              <a:rPr lang="en-GB" sz="1400" b="1" spc="-220" dirty="0">
                <a:solidFill>
                  <a:srgbClr val="FF0000"/>
                </a:solidFill>
                <a:latin typeface="Comic Sans MS"/>
                <a:cs typeface="Comic Sans MS"/>
              </a:rPr>
              <a:t> </a:t>
            </a:r>
            <a:r>
              <a:rPr lang="en-GB" sz="1400" i="1" spc="-30" dirty="0">
                <a:solidFill>
                  <a:srgbClr val="FF0000"/>
                </a:solidFill>
                <a:latin typeface="Comic Sans MS"/>
                <a:cs typeface="Comic Sans MS"/>
              </a:rPr>
              <a:t>[noun/verb]</a:t>
            </a:r>
            <a:r>
              <a:rPr lang="en-GB" sz="1400" b="1" spc="-30" dirty="0">
                <a:solidFill>
                  <a:srgbClr val="FF0000"/>
                </a:solidFill>
                <a:latin typeface="Comic Sans MS"/>
                <a:cs typeface="Comic Sans MS"/>
              </a:rPr>
              <a:t>?</a:t>
            </a:r>
          </a:p>
          <a:p>
            <a:pPr>
              <a:buFont typeface="Wingdings" pitchFamily="2" charset="2"/>
              <a:buChar char="§"/>
            </a:pPr>
            <a:endParaRPr lang="en-GB" sz="1400" b="1" spc="-30" dirty="0">
              <a:solidFill>
                <a:srgbClr val="FF0000"/>
              </a:solidFill>
              <a:latin typeface="Comic Sans MS"/>
              <a:cs typeface="Comic Sans MS"/>
            </a:endParaRPr>
          </a:p>
          <a:p>
            <a:pPr>
              <a:buFont typeface="Wingdings" pitchFamily="2" charset="2"/>
              <a:buChar char="§"/>
            </a:pPr>
            <a:r>
              <a:rPr lang="en-GB" sz="1400" b="1" spc="-5" dirty="0">
                <a:latin typeface="Comic Sans MS"/>
                <a:cs typeface="Comic Sans MS"/>
              </a:rPr>
              <a:t>Yes, I want </a:t>
            </a:r>
            <a:r>
              <a:rPr lang="en-GB" sz="1400" i="1" spc="-30" dirty="0">
                <a:latin typeface="Comic Sans MS"/>
                <a:cs typeface="Comic Sans MS"/>
              </a:rPr>
              <a:t>[noun/verb] </a:t>
            </a:r>
            <a:r>
              <a:rPr lang="en-GB" sz="1400" b="1" spc="-10" dirty="0">
                <a:latin typeface="Comic Sans MS"/>
                <a:cs typeface="Comic Sans MS"/>
              </a:rPr>
              <a:t>because </a:t>
            </a:r>
            <a:r>
              <a:rPr lang="en-GB" sz="1400" b="1" spc="-5" dirty="0">
                <a:latin typeface="Comic Sans MS"/>
                <a:cs typeface="Comic Sans MS"/>
              </a:rPr>
              <a:t>it’s</a:t>
            </a:r>
            <a:r>
              <a:rPr lang="en-GB" sz="1400" b="1" spc="-355" dirty="0">
                <a:latin typeface="Comic Sans MS"/>
                <a:cs typeface="Comic Sans MS"/>
              </a:rPr>
              <a:t> </a:t>
            </a:r>
            <a:r>
              <a:rPr lang="en-GB" sz="1400" i="1" spc="-25" dirty="0">
                <a:latin typeface="Comic Sans MS"/>
                <a:cs typeface="Comic Sans MS"/>
              </a:rPr>
              <a:t>[adjective]</a:t>
            </a:r>
            <a:r>
              <a:rPr lang="en-GB" sz="1400" b="1" spc="-25" dirty="0">
                <a:latin typeface="Comic Sans MS"/>
                <a:cs typeface="Comic Sans MS"/>
              </a:rPr>
              <a:t>.</a:t>
            </a:r>
          </a:p>
          <a:p>
            <a:pPr>
              <a:buFont typeface="Wingdings" pitchFamily="2" charset="2"/>
              <a:buChar char="§"/>
            </a:pPr>
            <a:r>
              <a:rPr lang="en-GB" sz="1400" b="1" spc="-25" dirty="0">
                <a:solidFill>
                  <a:srgbClr val="FF0000"/>
                </a:solidFill>
                <a:latin typeface="Comic Sans MS"/>
                <a:cs typeface="Comic Sans MS"/>
              </a:rPr>
              <a:t> </a:t>
            </a:r>
            <a:r>
              <a:rPr lang="en-GB" sz="1400" b="1" spc="-5" dirty="0" err="1">
                <a:solidFill>
                  <a:srgbClr val="FF0000"/>
                </a:solidFill>
                <a:latin typeface="Comic Sans MS"/>
                <a:cs typeface="Comic Sans MS"/>
              </a:rPr>
              <a:t>Ydw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10" dirty="0" err="1">
                <a:solidFill>
                  <a:srgbClr val="FF0000"/>
                </a:solidFill>
                <a:latin typeface="Comic Sans MS"/>
                <a:cs typeface="Comic Sans MS"/>
              </a:rPr>
              <a:t>eisiau</a:t>
            </a:r>
            <a:r>
              <a:rPr lang="en-GB" sz="1400" b="1" spc="-10" dirty="0">
                <a:solidFill>
                  <a:srgbClr val="FF0000"/>
                </a:solidFill>
                <a:latin typeface="Comic Sans MS"/>
                <a:cs typeface="Comic Sans MS"/>
              </a:rPr>
              <a:t> </a:t>
            </a:r>
            <a:r>
              <a:rPr lang="en-GB" sz="140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37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[adjective]</a:t>
            </a:r>
            <a:r>
              <a:rPr lang="en-GB" sz="1400" b="1" spc="-30" dirty="0">
                <a:solidFill>
                  <a:srgbClr val="FF0000"/>
                </a:solidFill>
                <a:latin typeface="Comic Sans MS"/>
                <a:cs typeface="Comic Sans MS"/>
              </a:rPr>
              <a:t>.</a:t>
            </a:r>
            <a:endParaRPr lang="en-GB" sz="1400" dirty="0">
              <a:solidFill>
                <a:srgbClr val="FF0000"/>
              </a:solidFill>
              <a:latin typeface="Comic Sans MS"/>
              <a:cs typeface="Comic Sans MS"/>
            </a:endParaRPr>
          </a:p>
          <a:p>
            <a:pPr>
              <a:buFont typeface="Wingdings" pitchFamily="2" charset="2"/>
              <a:buChar char="§"/>
            </a:pPr>
            <a:endParaRPr lang="en-GB" sz="1400" spc="-5" dirty="0">
              <a:solidFill>
                <a:srgbClr val="FF0000"/>
              </a:solidFill>
              <a:latin typeface="Comic Sans MS"/>
              <a:cs typeface="Comic Sans MS"/>
            </a:endParaRPr>
          </a:p>
          <a:p>
            <a:pPr>
              <a:buFont typeface="Wingdings" pitchFamily="2" charset="2"/>
              <a:buChar char="§"/>
            </a:pPr>
            <a:r>
              <a:rPr lang="en-GB" sz="1400" b="1" spc="-5" dirty="0">
                <a:latin typeface="Comic Sans MS"/>
                <a:cs typeface="Comic Sans MS"/>
              </a:rPr>
              <a:t>No, I don’t want </a:t>
            </a:r>
            <a:r>
              <a:rPr lang="en-GB" sz="1400" i="1" spc="-35" dirty="0">
                <a:latin typeface="Comic Sans MS"/>
                <a:cs typeface="Comic Sans MS"/>
              </a:rPr>
              <a:t>[noun/verb] </a:t>
            </a:r>
            <a:r>
              <a:rPr lang="en-GB" sz="1400" b="1" spc="-5" dirty="0">
                <a:latin typeface="Comic Sans MS"/>
                <a:cs typeface="Comic Sans MS"/>
              </a:rPr>
              <a:t>because</a:t>
            </a:r>
            <a:r>
              <a:rPr lang="en-GB" sz="1400" b="1" spc="-355" dirty="0">
                <a:latin typeface="Comic Sans MS"/>
                <a:cs typeface="Comic Sans MS"/>
              </a:rPr>
              <a:t> </a:t>
            </a:r>
            <a:r>
              <a:rPr lang="en-GB" sz="1400" b="1" spc="-5" dirty="0">
                <a:latin typeface="Comic Sans MS"/>
                <a:cs typeface="Comic Sans MS"/>
              </a:rPr>
              <a:t>it’s</a:t>
            </a:r>
            <a:r>
              <a:rPr lang="en-GB" sz="1400" dirty="0">
                <a:latin typeface="Comic Sans MS"/>
                <a:cs typeface="Comic Sans MS"/>
              </a:rPr>
              <a:t> </a:t>
            </a:r>
            <a:r>
              <a:rPr lang="en-GB" sz="1400" i="1" spc="-25" dirty="0">
                <a:latin typeface="Comic Sans MS"/>
                <a:cs typeface="Comic Sans MS"/>
              </a:rPr>
              <a:t>[adjective]</a:t>
            </a:r>
            <a:r>
              <a:rPr lang="en-GB" sz="1400" b="1" spc="-25" dirty="0">
                <a:latin typeface="Comic Sans MS"/>
                <a:cs typeface="Comic Sans MS"/>
              </a:rPr>
              <a:t>.</a:t>
            </a:r>
          </a:p>
          <a:p>
            <a:pPr>
              <a:buFont typeface="Wingdings" pitchFamily="2" charset="2"/>
              <a:buChar char="§"/>
            </a:pPr>
            <a:r>
              <a:rPr lang="en-GB" sz="1400" b="1" spc="-5" dirty="0">
                <a:solidFill>
                  <a:srgbClr val="FF0000"/>
                </a:solidFill>
                <a:latin typeface="Comic Sans MS"/>
                <a:cs typeface="Comic Sans MS"/>
              </a:rPr>
              <a:t>Nag </a:t>
            </a:r>
            <a:r>
              <a:rPr lang="en-GB" sz="1400" b="1" spc="-5" dirty="0" err="1">
                <a:solidFill>
                  <a:srgbClr val="FF0000"/>
                </a:solidFill>
                <a:latin typeface="Comic Sans MS"/>
                <a:cs typeface="Comic Sans MS"/>
              </a:rPr>
              <a:t>ydw</a:t>
            </a:r>
            <a:r>
              <a:rPr lang="en-GB" sz="1400" b="1" spc="-5" dirty="0">
                <a:solidFill>
                  <a:srgbClr val="FF0000"/>
                </a:solidFill>
                <a:latin typeface="Comic Sans MS"/>
                <a:cs typeface="Comic Sans MS"/>
              </a:rPr>
              <a:t>, </a:t>
            </a:r>
            <a:r>
              <a:rPr lang="en-GB" sz="1400" b="1" dirty="0" err="1">
                <a:solidFill>
                  <a:srgbClr val="FF0000"/>
                </a:solidFill>
                <a:latin typeface="Comic Sans MS"/>
                <a:cs typeface="Comic Sans MS"/>
              </a:rPr>
              <a:t>dw</a:t>
            </a:r>
            <a:r>
              <a:rPr lang="en-GB" sz="1400" b="1"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10" dirty="0" err="1">
                <a:solidFill>
                  <a:srgbClr val="FF0000"/>
                </a:solidFill>
                <a:latin typeface="Comic Sans MS"/>
                <a:cs typeface="Comic Sans MS"/>
              </a:rPr>
              <a:t>eisiau</a:t>
            </a:r>
            <a:r>
              <a:rPr lang="en-GB" sz="1400" b="1" spc="-215" dirty="0">
                <a:solidFill>
                  <a:srgbClr val="FF0000"/>
                </a:solidFill>
                <a:latin typeface="Comic Sans MS"/>
                <a:cs typeface="Comic Sans MS"/>
              </a:rPr>
              <a:t> </a:t>
            </a:r>
            <a:r>
              <a:rPr lang="en-GB" sz="1400" i="1" spc="-30" dirty="0">
                <a:solidFill>
                  <a:srgbClr val="FF0000"/>
                </a:solidFill>
                <a:latin typeface="Comic Sans MS"/>
                <a:cs typeface="Comic Sans MS"/>
              </a:rPr>
              <a:t>[noun/verb] </a:t>
            </a:r>
            <a:r>
              <a:rPr lang="en-GB" sz="1400" b="1" spc="-5" dirty="0" err="1">
                <a:solidFill>
                  <a:srgbClr val="FF0000"/>
                </a:solidFill>
                <a:latin typeface="Comic Sans MS"/>
                <a:cs typeface="Comic Sans MS"/>
              </a:rPr>
              <a:t>achos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15" dirty="0">
                <a:solidFill>
                  <a:srgbClr val="FF0000"/>
                </a:solidFill>
                <a:latin typeface="Comic Sans MS"/>
                <a:cs typeface="Comic Sans MS"/>
              </a:rPr>
              <a:t> </a:t>
            </a:r>
            <a:r>
              <a:rPr lang="en-GB" sz="1400" i="1" spc="-25" dirty="0">
                <a:solidFill>
                  <a:srgbClr val="FF0000"/>
                </a:solidFill>
                <a:latin typeface="Comic Sans MS"/>
                <a:cs typeface="Comic Sans MS"/>
              </a:rPr>
              <a:t>[adjective]</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a:buFont typeface="Wingdings" pitchFamily="2" charset="2"/>
              <a:buChar char="§"/>
            </a:pPr>
            <a:endParaRPr lang="en-GB" sz="1400" spc="-5" dirty="0">
              <a:solidFill>
                <a:srgbClr val="FF0000"/>
              </a:solidFill>
              <a:latin typeface="Comic Sans MS"/>
              <a:cs typeface="Comic Sans MS"/>
            </a:endParaRPr>
          </a:p>
          <a:p>
            <a:pPr>
              <a:buFont typeface="Wingdings" pitchFamily="2" charset="2"/>
              <a:buChar char="§"/>
            </a:pPr>
            <a:r>
              <a:rPr lang="en-GB" sz="1400" b="1" spc="-5" dirty="0">
                <a:latin typeface="Comic Sans MS"/>
                <a:cs typeface="Comic Sans MS"/>
              </a:rPr>
              <a:t>Where is the</a:t>
            </a:r>
            <a:r>
              <a:rPr lang="en-GB" sz="1400" b="1" spc="-229" dirty="0">
                <a:latin typeface="Comic Sans MS"/>
                <a:cs typeface="Comic Sans MS"/>
              </a:rPr>
              <a:t> </a:t>
            </a:r>
            <a:r>
              <a:rPr lang="en-GB" sz="1400" i="1" spc="-25" dirty="0">
                <a:latin typeface="Comic Sans MS"/>
                <a:cs typeface="Comic Sans MS"/>
              </a:rPr>
              <a:t>[noun]</a:t>
            </a:r>
            <a:r>
              <a:rPr lang="en-GB" sz="1400" b="1" spc="-25" dirty="0">
                <a:latin typeface="Comic Sans MS"/>
                <a:cs typeface="Comic Sans MS"/>
              </a:rPr>
              <a:t>?</a:t>
            </a:r>
          </a:p>
          <a:p>
            <a:pPr marL="203835" indent="-191135">
              <a:lnSpc>
                <a:spcPct val="100000"/>
              </a:lnSpc>
              <a:spcBef>
                <a:spcPts val="310"/>
              </a:spcBef>
              <a:buFont typeface="Wingdings" pitchFamily="2" charset="2"/>
              <a:buChar char="§"/>
              <a:tabLst>
                <a:tab pos="204470" algn="l"/>
              </a:tabLst>
            </a:pPr>
            <a:r>
              <a:rPr lang="es-ES" sz="1400" b="1" spc="-5" dirty="0" err="1">
                <a:solidFill>
                  <a:srgbClr val="FF0000"/>
                </a:solidFill>
                <a:latin typeface="Comic Sans MS"/>
                <a:cs typeface="Comic Sans MS"/>
              </a:rPr>
              <a:t>Ble</a:t>
            </a:r>
            <a:r>
              <a:rPr lang="es-ES" sz="1400" b="1" spc="-5" dirty="0">
                <a:solidFill>
                  <a:srgbClr val="FF0000"/>
                </a:solidFill>
                <a:latin typeface="Comic Sans MS"/>
                <a:cs typeface="Comic Sans MS"/>
              </a:rPr>
              <a:t> </a:t>
            </a:r>
            <a:r>
              <a:rPr lang="es-ES" sz="1400" b="1" spc="-5" dirty="0" err="1">
                <a:solidFill>
                  <a:srgbClr val="FF0000"/>
                </a:solidFill>
                <a:latin typeface="Comic Sans MS"/>
                <a:cs typeface="Comic Sans MS"/>
              </a:rPr>
              <a:t>mae’r</a:t>
            </a:r>
            <a:r>
              <a:rPr lang="es-ES" sz="1400" b="1" spc="-10" dirty="0">
                <a:solidFill>
                  <a:srgbClr val="FF0000"/>
                </a:solidFill>
                <a:latin typeface="Comic Sans MS"/>
                <a:cs typeface="Comic Sans MS"/>
              </a:rPr>
              <a:t> </a:t>
            </a:r>
            <a:r>
              <a:rPr lang="es-ES" sz="1450" i="1" spc="-25" dirty="0">
                <a:solidFill>
                  <a:srgbClr val="FF0000"/>
                </a:solidFill>
                <a:latin typeface="Comic Sans MS"/>
                <a:cs typeface="Comic Sans MS"/>
              </a:rPr>
              <a:t>[</a:t>
            </a:r>
            <a:r>
              <a:rPr lang="es-ES" sz="1450" i="1" spc="-25" dirty="0" err="1">
                <a:solidFill>
                  <a:srgbClr val="FF0000"/>
                </a:solidFill>
                <a:latin typeface="Comic Sans MS"/>
                <a:cs typeface="Comic Sans MS"/>
              </a:rPr>
              <a:t>noun</a:t>
            </a:r>
            <a:r>
              <a:rPr lang="es-ES" sz="1450" i="1" spc="-25" dirty="0">
                <a:solidFill>
                  <a:srgbClr val="FF0000"/>
                </a:solidFill>
                <a:latin typeface="Comic Sans MS"/>
                <a:cs typeface="Comic Sans MS"/>
              </a:rPr>
              <a:t>]</a:t>
            </a:r>
            <a:r>
              <a:rPr lang="es-ES" sz="1400" b="1" spc="-25" dirty="0">
                <a:solidFill>
                  <a:srgbClr val="FF0000"/>
                </a:solidFill>
                <a:latin typeface="Comic Sans MS"/>
                <a:cs typeface="Comic Sans MS"/>
              </a:rPr>
              <a:t>?</a:t>
            </a:r>
            <a:endParaRPr lang="es-ES" sz="1400" dirty="0">
              <a:solidFill>
                <a:srgbClr val="FF0000"/>
              </a:solidFill>
              <a:latin typeface="Comic Sans MS"/>
              <a:cs typeface="Comic Sans MS"/>
            </a:endParaRPr>
          </a:p>
          <a:p>
            <a:pPr marL="203835" indent="-191135">
              <a:lnSpc>
                <a:spcPct val="100000"/>
              </a:lnSpc>
              <a:spcBef>
                <a:spcPts val="310"/>
              </a:spcBef>
              <a:tabLst>
                <a:tab pos="204470" algn="l"/>
              </a:tabLst>
            </a:pPr>
            <a:endParaRPr lang="en-GB" sz="1400" spc="-5" dirty="0">
              <a:latin typeface="Comic Sans MS"/>
              <a:cs typeface="Comic Sans MS"/>
            </a:endParaRPr>
          </a:p>
          <a:p>
            <a:pPr marL="203835" indent="-191135">
              <a:lnSpc>
                <a:spcPct val="100000"/>
              </a:lnSpc>
              <a:spcBef>
                <a:spcPts val="310"/>
              </a:spcBef>
              <a:tabLst>
                <a:tab pos="204470" algn="l"/>
              </a:tabLst>
            </a:pPr>
            <a:r>
              <a:rPr lang="en-GB" sz="1400" spc="-5" dirty="0">
                <a:latin typeface="Comic Sans MS"/>
                <a:cs typeface="Comic Sans MS"/>
              </a:rPr>
              <a:t>▪ </a:t>
            </a:r>
            <a:r>
              <a:rPr lang="en-GB" sz="1400" b="1" spc="-5" dirty="0">
                <a:latin typeface="Comic Sans MS"/>
                <a:cs typeface="Comic Sans MS"/>
              </a:rPr>
              <a:t>The</a:t>
            </a:r>
            <a:r>
              <a:rPr lang="en-GB" sz="1400" spc="-5" dirty="0">
                <a:latin typeface="Comic Sans MS"/>
                <a:cs typeface="Comic Sans MS"/>
              </a:rPr>
              <a:t> </a:t>
            </a:r>
            <a:r>
              <a:rPr lang="en-GB" sz="1450" i="1" spc="-25" dirty="0">
                <a:latin typeface="Comic Sans MS"/>
                <a:cs typeface="Comic Sans MS"/>
              </a:rPr>
              <a:t>[noun] </a:t>
            </a:r>
            <a:r>
              <a:rPr lang="en-GB" sz="1400" b="1" spc="-5" dirty="0">
                <a:latin typeface="Comic Sans MS"/>
                <a:cs typeface="Comic Sans MS"/>
              </a:rPr>
              <a:t>is on/in the</a:t>
            </a:r>
            <a:r>
              <a:rPr lang="en-GB" sz="1400" b="1" spc="-245" dirty="0">
                <a:latin typeface="Comic Sans MS"/>
                <a:cs typeface="Comic Sans MS"/>
              </a:rPr>
              <a:t> </a:t>
            </a:r>
            <a:r>
              <a:rPr lang="en-GB" sz="1450" i="1" spc="-25" dirty="0">
                <a:latin typeface="Comic Sans MS"/>
                <a:cs typeface="Comic Sans MS"/>
              </a:rPr>
              <a:t>[noun]</a:t>
            </a:r>
            <a:r>
              <a:rPr lang="en-GB" sz="1400" b="1" spc="-25" dirty="0">
                <a:latin typeface="Comic Sans MS"/>
                <a:cs typeface="Comic Sans MS"/>
              </a:rPr>
              <a:t>.</a:t>
            </a:r>
            <a:r>
              <a:rPr lang="es-ES" sz="1400" b="1" spc="-5" dirty="0">
                <a:solidFill>
                  <a:srgbClr val="FF0000"/>
                </a:solidFill>
                <a:latin typeface="Comic Sans MS"/>
                <a:cs typeface="Comic Sans MS"/>
              </a:rPr>
              <a:t> </a:t>
            </a:r>
          </a:p>
          <a:p>
            <a:pPr marL="203835" indent="-191135">
              <a:lnSpc>
                <a:spcPct val="100000"/>
              </a:lnSpc>
              <a:spcBef>
                <a:spcPts val="310"/>
              </a:spcBef>
              <a:tabLst>
                <a:tab pos="204470" algn="l"/>
              </a:tabLst>
            </a:pPr>
            <a:r>
              <a:rPr lang="en-GB" sz="1400" spc="-5" dirty="0">
                <a:solidFill>
                  <a:srgbClr val="FF0000"/>
                </a:solidFill>
                <a:latin typeface="Comic Sans MS"/>
                <a:cs typeface="Comic Sans MS"/>
              </a:rPr>
              <a:t>▪ </a:t>
            </a:r>
            <a:r>
              <a:rPr lang="es-ES" sz="1400" b="1" spc="-5" dirty="0" err="1">
                <a:solidFill>
                  <a:srgbClr val="FF0000"/>
                </a:solidFill>
                <a:latin typeface="Comic Sans MS"/>
                <a:cs typeface="Comic Sans MS"/>
              </a:rPr>
              <a:t>Mae’r</a:t>
            </a:r>
            <a:r>
              <a:rPr lang="es-ES" sz="1400" b="1" spc="-5" dirty="0">
                <a:solidFill>
                  <a:srgbClr val="FF0000"/>
                </a:solidFill>
                <a:latin typeface="Comic Sans MS"/>
                <a:cs typeface="Comic Sans MS"/>
              </a:rPr>
              <a:t> </a:t>
            </a:r>
            <a:r>
              <a:rPr lang="es-ES" sz="1450" i="1" spc="-25" dirty="0">
                <a:solidFill>
                  <a:srgbClr val="FF0000"/>
                </a:solidFill>
                <a:latin typeface="Comic Sans MS"/>
                <a:cs typeface="Comic Sans MS"/>
              </a:rPr>
              <a:t>[</a:t>
            </a:r>
            <a:r>
              <a:rPr lang="es-ES" sz="1450" i="1" spc="-25" dirty="0" err="1">
                <a:solidFill>
                  <a:srgbClr val="FF0000"/>
                </a:solidFill>
                <a:latin typeface="Comic Sans MS"/>
                <a:cs typeface="Comic Sans MS"/>
              </a:rPr>
              <a:t>noun</a:t>
            </a:r>
            <a:r>
              <a:rPr lang="es-ES" sz="1450" i="1" spc="-25" dirty="0">
                <a:solidFill>
                  <a:srgbClr val="FF0000"/>
                </a:solidFill>
                <a:latin typeface="Comic Sans MS"/>
                <a:cs typeface="Comic Sans MS"/>
              </a:rPr>
              <a:t>] </a:t>
            </a:r>
            <a:r>
              <a:rPr lang="es-ES" sz="1400" b="1" spc="-5" dirty="0" err="1">
                <a:solidFill>
                  <a:srgbClr val="FF0000"/>
                </a:solidFill>
                <a:latin typeface="Comic Sans MS"/>
                <a:cs typeface="Comic Sans MS"/>
              </a:rPr>
              <a:t>ar</a:t>
            </a:r>
            <a:r>
              <a:rPr lang="es-ES" sz="1400" b="1" spc="-5" dirty="0">
                <a:solidFill>
                  <a:srgbClr val="FF0000"/>
                </a:solidFill>
                <a:latin typeface="Comic Sans MS"/>
                <a:cs typeface="Comic Sans MS"/>
              </a:rPr>
              <a:t> y/</a:t>
            </a:r>
            <a:r>
              <a:rPr lang="es-ES" sz="1400" b="1" spc="-5" dirty="0" err="1">
                <a:solidFill>
                  <a:srgbClr val="FF0000"/>
                </a:solidFill>
                <a:latin typeface="Comic Sans MS"/>
                <a:cs typeface="Comic Sans MS"/>
              </a:rPr>
              <a:t>yn</a:t>
            </a:r>
            <a:r>
              <a:rPr lang="es-ES" sz="1400" b="1" spc="-5" dirty="0">
                <a:solidFill>
                  <a:srgbClr val="FF0000"/>
                </a:solidFill>
                <a:latin typeface="Comic Sans MS"/>
                <a:cs typeface="Comic Sans MS"/>
              </a:rPr>
              <a:t> y</a:t>
            </a:r>
            <a:r>
              <a:rPr lang="es-ES" sz="1400" b="1" spc="-240" dirty="0">
                <a:solidFill>
                  <a:srgbClr val="FF0000"/>
                </a:solidFill>
                <a:latin typeface="Comic Sans MS"/>
                <a:cs typeface="Comic Sans MS"/>
              </a:rPr>
              <a:t> </a:t>
            </a:r>
            <a:r>
              <a:rPr lang="es-ES" sz="1450" i="1" spc="-25" dirty="0">
                <a:solidFill>
                  <a:srgbClr val="FF0000"/>
                </a:solidFill>
                <a:latin typeface="Comic Sans MS"/>
                <a:cs typeface="Comic Sans MS"/>
              </a:rPr>
              <a:t>[</a:t>
            </a:r>
            <a:r>
              <a:rPr lang="es-ES" sz="1450" i="1" spc="-25" dirty="0" err="1">
                <a:solidFill>
                  <a:srgbClr val="FF0000"/>
                </a:solidFill>
                <a:latin typeface="Comic Sans MS"/>
                <a:cs typeface="Comic Sans MS"/>
              </a:rPr>
              <a:t>noun</a:t>
            </a:r>
            <a:r>
              <a:rPr lang="es-ES" sz="1450" i="1" spc="-25" dirty="0">
                <a:solidFill>
                  <a:srgbClr val="FF0000"/>
                </a:solidFill>
                <a:latin typeface="Comic Sans MS"/>
                <a:cs typeface="Comic Sans MS"/>
              </a:rPr>
              <a:t>]</a:t>
            </a:r>
            <a:r>
              <a:rPr lang="es-ES" sz="1400" b="1" spc="-25" dirty="0">
                <a:solidFill>
                  <a:srgbClr val="FF0000"/>
                </a:solidFill>
                <a:latin typeface="Comic Sans MS"/>
                <a:cs typeface="Comic Sans MS"/>
              </a:rPr>
              <a:t>.</a:t>
            </a:r>
            <a:endParaRPr lang="es-ES" sz="1400" dirty="0">
              <a:solidFill>
                <a:srgbClr val="FF0000"/>
              </a:solidFill>
              <a:latin typeface="Comic Sans MS"/>
              <a:cs typeface="Comic Sans MS"/>
            </a:endParaRPr>
          </a:p>
          <a:p>
            <a:pPr>
              <a:buFont typeface="Wingdings" pitchFamily="2" charset="2"/>
              <a:buChar char="§"/>
            </a:pPr>
            <a:endParaRPr lang="en-GB" sz="1400" b="1" spc="-25" dirty="0">
              <a:latin typeface="Comic Sans MS"/>
              <a:cs typeface="Comic Sans MS"/>
            </a:endParaRPr>
          </a:p>
          <a:p>
            <a:pPr>
              <a:buFont typeface="Wingdings" pitchFamily="2" charset="2"/>
              <a:buChar char="§"/>
            </a:pPr>
            <a:endParaRPr lang="en-GB" sz="1400" b="1" spc="-30" dirty="0">
              <a:solidFill>
                <a:srgbClr val="FF0000"/>
              </a:solidFill>
              <a:latin typeface="Comic Sans MS"/>
              <a:cs typeface="Comic Sans MS"/>
            </a:endParaRPr>
          </a:p>
          <a:p>
            <a:pPr>
              <a:buFont typeface="Wingdings" pitchFamily="2" charset="2"/>
              <a:buChar char="§"/>
            </a:pPr>
            <a:endParaRPr lang="en-GB" sz="1400" b="1" i="1" dirty="0">
              <a:latin typeface="Comic Sans MS" pitchFamily="66" charset="0"/>
            </a:endParaRPr>
          </a:p>
        </p:txBody>
      </p:sp>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18</a:t>
            </a:r>
            <a:endParaRPr sz="1000">
              <a:latin typeface="Times New Roman"/>
              <a:cs typeface="Times New Roman"/>
            </a:endParaRPr>
          </a:p>
        </p:txBody>
      </p:sp>
      <p:sp>
        <p:nvSpPr>
          <p:cNvPr id="4" name="object 4"/>
          <p:cNvSpPr/>
          <p:nvPr/>
        </p:nvSpPr>
        <p:spPr>
          <a:xfrm>
            <a:off x="23495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5" name="object 5"/>
          <p:cNvSpPr/>
          <p:nvPr/>
        </p:nvSpPr>
        <p:spPr>
          <a:xfrm>
            <a:off x="254000" y="234695"/>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15645"/>
            <a:ext cx="0" cy="7344409"/>
          </a:xfrm>
          <a:custGeom>
            <a:avLst/>
            <a:gdLst/>
            <a:ahLst/>
            <a:cxnLst/>
            <a:rect l="l" t="t" r="r" b="b"/>
            <a:pathLst>
              <a:path h="7344409">
                <a:moveTo>
                  <a:pt x="0" y="0"/>
                </a:moveTo>
                <a:lnTo>
                  <a:pt x="0" y="734415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17" name="object 17"/>
          <p:cNvSpPr/>
          <p:nvPr/>
        </p:nvSpPr>
        <p:spPr>
          <a:xfrm>
            <a:off x="7920990" y="1296161"/>
            <a:ext cx="1469897" cy="1464563"/>
          </a:xfrm>
          <a:prstGeom prst="rect">
            <a:avLst/>
          </a:prstGeom>
          <a:blipFill>
            <a:blip r:embed="rId18" cstate="print"/>
            <a:stretch>
              <a:fillRect/>
            </a:stretch>
          </a:blipFill>
        </p:spPr>
        <p:txBody>
          <a:bodyPr wrap="square" lIns="0" tIns="0" rIns="0" bIns="0" rtlCol="0"/>
          <a:lstStyle/>
          <a:p>
            <a:endParaRPr/>
          </a:p>
        </p:txBody>
      </p:sp>
      <p:sp>
        <p:nvSpPr>
          <p:cNvPr id="18" name="object 18"/>
          <p:cNvSpPr/>
          <p:nvPr/>
        </p:nvSpPr>
        <p:spPr>
          <a:xfrm>
            <a:off x="7937500" y="1295400"/>
            <a:ext cx="0" cy="1465580"/>
          </a:xfrm>
          <a:custGeom>
            <a:avLst/>
            <a:gdLst/>
            <a:ahLst/>
            <a:cxnLst/>
            <a:rect l="l" t="t" r="r" b="b"/>
            <a:pathLst>
              <a:path h="1465580">
                <a:moveTo>
                  <a:pt x="0" y="0"/>
                </a:moveTo>
                <a:lnTo>
                  <a:pt x="0" y="1465326"/>
                </a:lnTo>
              </a:path>
            </a:pathLst>
          </a:custGeom>
          <a:ln w="35560">
            <a:solidFill>
              <a:srgbClr val="A53F97"/>
            </a:solidFill>
          </a:ln>
        </p:spPr>
        <p:txBody>
          <a:bodyPr wrap="square" lIns="0" tIns="0" rIns="0" bIns="0" rtlCol="0"/>
          <a:lstStyle/>
          <a:p>
            <a:endParaRPr/>
          </a:p>
        </p:txBody>
      </p:sp>
      <p:sp>
        <p:nvSpPr>
          <p:cNvPr id="19" name="object 19"/>
          <p:cNvSpPr/>
          <p:nvPr/>
        </p:nvSpPr>
        <p:spPr>
          <a:xfrm>
            <a:off x="7955280" y="1312925"/>
            <a:ext cx="1400810" cy="0"/>
          </a:xfrm>
          <a:custGeom>
            <a:avLst/>
            <a:gdLst/>
            <a:ahLst/>
            <a:cxnLst/>
            <a:rect l="l" t="t" r="r" b="b"/>
            <a:pathLst>
              <a:path w="1400809">
                <a:moveTo>
                  <a:pt x="0" y="0"/>
                </a:moveTo>
                <a:lnTo>
                  <a:pt x="1400809" y="0"/>
                </a:lnTo>
              </a:path>
            </a:pathLst>
          </a:custGeom>
          <a:ln w="35052">
            <a:solidFill>
              <a:srgbClr val="A53F97"/>
            </a:solidFill>
          </a:ln>
        </p:spPr>
        <p:txBody>
          <a:bodyPr wrap="square" lIns="0" tIns="0" rIns="0" bIns="0" rtlCol="0"/>
          <a:lstStyle/>
          <a:p>
            <a:endParaRPr/>
          </a:p>
        </p:txBody>
      </p:sp>
      <p:sp>
        <p:nvSpPr>
          <p:cNvPr id="20" name="object 20"/>
          <p:cNvSpPr/>
          <p:nvPr/>
        </p:nvSpPr>
        <p:spPr>
          <a:xfrm>
            <a:off x="9373234" y="1295400"/>
            <a:ext cx="0" cy="1465580"/>
          </a:xfrm>
          <a:custGeom>
            <a:avLst/>
            <a:gdLst/>
            <a:ahLst/>
            <a:cxnLst/>
            <a:rect l="l" t="t" r="r" b="b"/>
            <a:pathLst>
              <a:path h="1465580">
                <a:moveTo>
                  <a:pt x="0" y="0"/>
                </a:moveTo>
                <a:lnTo>
                  <a:pt x="0" y="1465326"/>
                </a:lnTo>
              </a:path>
            </a:pathLst>
          </a:custGeom>
          <a:ln w="34290">
            <a:solidFill>
              <a:srgbClr val="A53F97"/>
            </a:solidFill>
          </a:ln>
        </p:spPr>
        <p:txBody>
          <a:bodyPr wrap="square" lIns="0" tIns="0" rIns="0" bIns="0" rtlCol="0"/>
          <a:lstStyle/>
          <a:p>
            <a:endParaRPr/>
          </a:p>
        </p:txBody>
      </p:sp>
      <p:sp>
        <p:nvSpPr>
          <p:cNvPr id="21" name="object 21"/>
          <p:cNvSpPr/>
          <p:nvPr/>
        </p:nvSpPr>
        <p:spPr>
          <a:xfrm>
            <a:off x="7955280" y="2743580"/>
            <a:ext cx="1400810" cy="0"/>
          </a:xfrm>
          <a:custGeom>
            <a:avLst/>
            <a:gdLst/>
            <a:ahLst/>
            <a:cxnLst/>
            <a:rect l="l" t="t" r="r" b="b"/>
            <a:pathLst>
              <a:path w="1400809">
                <a:moveTo>
                  <a:pt x="0" y="0"/>
                </a:moveTo>
                <a:lnTo>
                  <a:pt x="1400555" y="0"/>
                </a:lnTo>
              </a:path>
            </a:pathLst>
          </a:custGeom>
          <a:ln w="34290">
            <a:solidFill>
              <a:srgbClr val="A53F97"/>
            </a:solidFill>
          </a:ln>
        </p:spPr>
        <p:txBody>
          <a:bodyPr wrap="square" lIns="0" tIns="0" rIns="0" bIns="0" rtlCol="0"/>
          <a:lstStyle/>
          <a:p>
            <a:endParaRPr/>
          </a:p>
        </p:txBody>
      </p:sp>
      <p:sp>
        <p:nvSpPr>
          <p:cNvPr id="22" name="object 22"/>
          <p:cNvSpPr txBox="1">
            <a:spLocks noGrp="1"/>
          </p:cNvSpPr>
          <p:nvPr>
            <p:ph type="title"/>
          </p:nvPr>
        </p:nvSpPr>
        <p:spPr>
          <a:xfrm>
            <a:off x="7848600" y="292099"/>
            <a:ext cx="1847341"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4</a:t>
            </a:r>
          </a:p>
        </p:txBody>
      </p:sp>
      <p:pic>
        <p:nvPicPr>
          <p:cNvPr id="2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cstate="print"/>
          <a:stretch>
            <a:fillRect/>
          </a:stretch>
        </p:blipFill>
        <p:spPr>
          <a:xfrm>
            <a:off x="7239000" y="1447800"/>
            <a:ext cx="304800" cy="304800"/>
          </a:xfrm>
          <a:prstGeom prst="rect">
            <a:avLst/>
          </a:prstGeom>
        </p:spPr>
      </p:pic>
      <p:pic>
        <p:nvPicPr>
          <p:cNvPr id="29"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0" cstate="print"/>
          <a:stretch>
            <a:fillRect/>
          </a:stretch>
        </p:blipFill>
        <p:spPr>
          <a:xfrm>
            <a:off x="3276600" y="2514600"/>
            <a:ext cx="304800" cy="304800"/>
          </a:xfrm>
          <a:prstGeom prst="rect">
            <a:avLst/>
          </a:prstGeom>
        </p:spPr>
      </p:pic>
      <p:pic>
        <p:nvPicPr>
          <p:cNvPr id="3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1" cstate="print"/>
          <a:stretch>
            <a:fillRect/>
          </a:stretch>
        </p:blipFill>
        <p:spPr>
          <a:xfrm>
            <a:off x="5486400" y="3124200"/>
            <a:ext cx="304800" cy="304800"/>
          </a:xfrm>
          <a:prstGeom prst="rect">
            <a:avLst/>
          </a:prstGeom>
        </p:spPr>
      </p:pic>
      <p:pic>
        <p:nvPicPr>
          <p:cNvPr id="33"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2" cstate="print"/>
          <a:stretch>
            <a:fillRect/>
          </a:stretch>
        </p:blipFill>
        <p:spPr>
          <a:xfrm>
            <a:off x="6248400" y="3810000"/>
            <a:ext cx="304800" cy="304800"/>
          </a:xfrm>
          <a:prstGeom prst="rect">
            <a:avLst/>
          </a:prstGeom>
        </p:spPr>
      </p:pic>
      <p:pic>
        <p:nvPicPr>
          <p:cNvPr id="35"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2" cstate="print"/>
          <a:stretch>
            <a:fillRect/>
          </a:stretch>
        </p:blipFill>
        <p:spPr>
          <a:xfrm>
            <a:off x="2743200" y="4419600"/>
            <a:ext cx="304800" cy="304800"/>
          </a:xfrm>
          <a:prstGeom prst="rect">
            <a:avLst/>
          </a:prstGeom>
        </p:spPr>
      </p:pic>
      <p:pic>
        <p:nvPicPr>
          <p:cNvPr id="37"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2" cstate="print"/>
          <a:stretch>
            <a:fillRect/>
          </a:stretch>
        </p:blipFill>
        <p:spPr>
          <a:xfrm>
            <a:off x="3657600" y="5257800"/>
            <a:ext cx="304800" cy="304800"/>
          </a:xfrm>
          <a:prstGeom prst="rect">
            <a:avLst/>
          </a:prstGeom>
        </p:spPr>
      </p:pic>
      <p:pic>
        <p:nvPicPr>
          <p:cNvPr id="39"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3" cstate="print"/>
          <a:stretch>
            <a:fillRect/>
          </a:stretch>
        </p:blipFill>
        <p:spPr>
          <a:xfrm>
            <a:off x="3657600" y="762000"/>
            <a:ext cx="304800" cy="304800"/>
          </a:xfrm>
          <a:prstGeom prst="rect">
            <a:avLst/>
          </a:prstGeom>
        </p:spPr>
      </p:pic>
      <p:pic>
        <p:nvPicPr>
          <p:cNvPr id="40"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3" cstate="print"/>
          <a:stretch>
            <a:fillRect/>
          </a:stretch>
        </p:blipFill>
        <p:spPr>
          <a:xfrm>
            <a:off x="4114800" y="5257800"/>
            <a:ext cx="304800" cy="304800"/>
          </a:xfrm>
          <a:prstGeom prst="rect">
            <a:avLst/>
          </a:prstGeom>
        </p:spPr>
      </p:pic>
      <p:grpSp>
        <p:nvGrpSpPr>
          <p:cNvPr id="41" name="Group 40"/>
          <p:cNvGrpSpPr/>
          <p:nvPr/>
        </p:nvGrpSpPr>
        <p:grpSpPr>
          <a:xfrm>
            <a:off x="7010400" y="5867400"/>
            <a:ext cx="2387346" cy="1172464"/>
            <a:chOff x="7391400" y="6599936"/>
            <a:chExt cx="2387346" cy="1172464"/>
          </a:xfrm>
        </p:grpSpPr>
        <p:sp>
          <p:nvSpPr>
            <p:cNvPr id="42" name="object 10"/>
            <p:cNvSpPr/>
            <p:nvPr/>
          </p:nvSpPr>
          <p:spPr>
            <a:xfrm>
              <a:off x="7391400" y="6599936"/>
              <a:ext cx="2387346" cy="1172464"/>
            </a:xfrm>
            <a:custGeom>
              <a:avLst/>
              <a:gdLst/>
              <a:ahLst/>
              <a:cxnLst/>
              <a:rect l="l" t="t" r="r" b="b"/>
              <a:pathLst>
                <a:path w="3023870" h="1224279">
                  <a:moveTo>
                    <a:pt x="0" y="0"/>
                  </a:moveTo>
                  <a:lnTo>
                    <a:pt x="0" y="1223771"/>
                  </a:lnTo>
                  <a:lnTo>
                    <a:pt x="3023616" y="1223771"/>
                  </a:lnTo>
                  <a:lnTo>
                    <a:pt x="3023616" y="0"/>
                  </a:lnTo>
                  <a:lnTo>
                    <a:pt x="0" y="0"/>
                  </a:lnTo>
                  <a:close/>
                </a:path>
              </a:pathLst>
            </a:custGeom>
            <a:solidFill>
              <a:srgbClr val="F4EE75"/>
            </a:solidFill>
          </p:spPr>
          <p:txBody>
            <a:bodyPr wrap="square" lIns="0" tIns="0" rIns="0" bIns="0" rtlCol="0"/>
            <a:lstStyle/>
            <a:p>
              <a:endParaRPr/>
            </a:p>
          </p:txBody>
        </p:sp>
        <p:grpSp>
          <p:nvGrpSpPr>
            <p:cNvPr id="43" name="Group 58"/>
            <p:cNvGrpSpPr/>
            <p:nvPr/>
          </p:nvGrpSpPr>
          <p:grpSpPr>
            <a:xfrm>
              <a:off x="7543800" y="6705600"/>
              <a:ext cx="2226514" cy="775921"/>
              <a:chOff x="559231" y="6165264"/>
              <a:chExt cx="2226514" cy="775921"/>
            </a:xfrm>
          </p:grpSpPr>
          <p:sp>
            <p:nvSpPr>
              <p:cNvPr id="44" name="object 15"/>
              <p:cNvSpPr txBox="1"/>
              <p:nvPr/>
            </p:nvSpPr>
            <p:spPr>
              <a:xfrm>
                <a:off x="559231" y="6165264"/>
                <a:ext cx="1056005" cy="768985"/>
              </a:xfrm>
              <a:prstGeom prst="rect">
                <a:avLst/>
              </a:prstGeom>
            </p:spPr>
            <p:txBody>
              <a:bodyPr vert="horz" wrap="square" lIns="0" tIns="12700" rIns="0" bIns="0" rtlCol="0">
                <a:spAutoFit/>
              </a:bodyPr>
              <a:lstStyle/>
              <a:p>
                <a:pPr marL="23495" marR="550545" indent="-24130">
                  <a:lnSpc>
                    <a:spcPct val="116100"/>
                  </a:lnSpc>
                  <a:spcBef>
                    <a:spcPts val="100"/>
                  </a:spcBef>
                </a:pPr>
                <a:r>
                  <a:rPr sz="1400" b="1" spc="-10" dirty="0">
                    <a:latin typeface="Comic Sans MS"/>
                    <a:cs typeface="Comic Sans MS"/>
                  </a:rPr>
                  <a:t>but  </a:t>
                </a:r>
                <a:r>
                  <a:rPr sz="1400" b="1" spc="-5" dirty="0">
                    <a:latin typeface="Comic Sans MS"/>
                    <a:cs typeface="Comic Sans MS"/>
                  </a:rPr>
                  <a:t>achos</a:t>
                </a:r>
                <a:endParaRPr sz="1400" dirty="0">
                  <a:latin typeface="Comic Sans MS"/>
                  <a:cs typeface="Comic Sans MS"/>
                </a:endParaRPr>
              </a:p>
              <a:p>
                <a:pPr marL="23495">
                  <a:lnSpc>
                    <a:spcPct val="100000"/>
                  </a:lnSpc>
                  <a:spcBef>
                    <a:spcPts val="270"/>
                  </a:spcBef>
                </a:pPr>
                <a:r>
                  <a:rPr sz="1400" b="1" spc="-5" dirty="0">
                    <a:latin typeface="Comic Sans MS"/>
                    <a:cs typeface="Comic Sans MS"/>
                  </a:rPr>
                  <a:t>achos</a:t>
                </a:r>
                <a:r>
                  <a:rPr sz="1400" b="1" spc="-55" dirty="0">
                    <a:latin typeface="Comic Sans MS"/>
                    <a:cs typeface="Comic Sans MS"/>
                  </a:rPr>
                  <a:t> </a:t>
                </a:r>
                <a:r>
                  <a:rPr sz="1400" b="1" spc="-5" dirty="0">
                    <a:latin typeface="Comic Sans MS"/>
                    <a:cs typeface="Comic Sans MS"/>
                  </a:rPr>
                  <a:t>mae’n</a:t>
                </a:r>
                <a:endParaRPr sz="1400" dirty="0">
                  <a:latin typeface="Comic Sans MS"/>
                  <a:cs typeface="Comic Sans MS"/>
                </a:endParaRPr>
              </a:p>
            </p:txBody>
          </p:sp>
          <p:sp>
            <p:nvSpPr>
              <p:cNvPr id="45" name="object 16"/>
              <p:cNvSpPr txBox="1"/>
              <p:nvPr/>
            </p:nvSpPr>
            <p:spPr>
              <a:xfrm>
                <a:off x="1676400" y="6172200"/>
                <a:ext cx="1109345" cy="768985"/>
              </a:xfrm>
              <a:prstGeom prst="rect">
                <a:avLst/>
              </a:prstGeom>
            </p:spPr>
            <p:txBody>
              <a:bodyPr vert="horz" wrap="square" lIns="0" tIns="12700" rIns="0" bIns="0" rtlCol="0">
                <a:spAutoFit/>
              </a:bodyPr>
              <a:lstStyle/>
              <a:p>
                <a:pPr marR="427355" indent="-635">
                  <a:lnSpc>
                    <a:spcPct val="116100"/>
                  </a:lnSpc>
                  <a:spcBef>
                    <a:spcPts val="100"/>
                  </a:spcBef>
                </a:pPr>
                <a:r>
                  <a:rPr sz="1400" b="1" spc="-5" dirty="0">
                    <a:latin typeface="Comic Sans MS"/>
                    <a:cs typeface="Comic Sans MS"/>
                  </a:rPr>
                  <a:t>ond  because</a:t>
                </a:r>
                <a:endParaRPr sz="1400" dirty="0">
                  <a:latin typeface="Comic Sans MS"/>
                  <a:cs typeface="Comic Sans MS"/>
                </a:endParaRPr>
              </a:p>
              <a:p>
                <a:pPr marL="635">
                  <a:lnSpc>
                    <a:spcPct val="100000"/>
                  </a:lnSpc>
                  <a:spcBef>
                    <a:spcPts val="270"/>
                  </a:spcBef>
                </a:pPr>
                <a:r>
                  <a:rPr sz="1400" b="1" spc="-10" dirty="0">
                    <a:latin typeface="Comic Sans MS"/>
                    <a:cs typeface="Comic Sans MS"/>
                  </a:rPr>
                  <a:t>because </a:t>
                </a:r>
                <a:r>
                  <a:rPr sz="1400" b="1" spc="-5" dirty="0">
                    <a:latin typeface="Comic Sans MS"/>
                    <a:cs typeface="Comic Sans MS"/>
                  </a:rPr>
                  <a:t>it</a:t>
                </a:r>
                <a:r>
                  <a:rPr sz="1400" b="1" spc="-40" dirty="0">
                    <a:latin typeface="Comic Sans MS"/>
                    <a:cs typeface="Comic Sans MS"/>
                  </a:rPr>
                  <a:t> </a:t>
                </a:r>
                <a:r>
                  <a:rPr sz="1400" b="1" spc="-10" dirty="0">
                    <a:latin typeface="Comic Sans MS"/>
                    <a:cs typeface="Comic Sans MS"/>
                  </a:rPr>
                  <a:t>is</a:t>
                </a:r>
                <a:endParaRPr sz="1400" dirty="0">
                  <a:latin typeface="Comic Sans MS"/>
                  <a:cs typeface="Comic Sans MS"/>
                </a:endParaRPr>
              </a:p>
            </p:txBody>
          </p:sp>
        </p:grpSp>
      </p:gr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4609" fill="hold"/>
                                        <p:tgtEl>
                                          <p:spTgt spid="26"/>
                                        </p:tgtEl>
                                      </p:cBhvr>
                                    </p:cmd>
                                  </p:childTnLst>
                                </p:cTn>
                              </p:par>
                            </p:childTnLst>
                          </p:cTn>
                        </p:par>
                      </p:childTnLst>
                    </p:cTn>
                  </p:par>
                </p:childTnLst>
              </p:cTn>
              <p:nextCondLst>
                <p:cond evt="onClick" delay="0">
                  <p:tgtEl>
                    <p:spTgt spid="2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8" restart="whenNotActive" fill="hold" evtFilter="cancelBubble" nodeType="interactiveSeq">
                <p:stCondLst>
                  <p:cond evt="onClick" delay="0">
                    <p:tgtEl>
                      <p:spTgt spid="29"/>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209" fill="hold"/>
                                        <p:tgtEl>
                                          <p:spTgt spid="29"/>
                                        </p:tgtEl>
                                      </p:cBhvr>
                                    </p:cmd>
                                  </p:childTnLst>
                                </p:cTn>
                              </p:par>
                            </p:childTnLst>
                          </p:cTn>
                        </p:par>
                      </p:childTnLst>
                    </p:cTn>
                  </p:par>
                </p:childTnLst>
              </p:cTn>
              <p:nextCondLst>
                <p:cond evt="onClick" delay="0">
                  <p:tgtEl>
                    <p:spTgt spid="29"/>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14" restart="whenNotActive" fill="hold" evtFilter="cancelBubble" nodeType="interactiveSeq">
                <p:stCondLst>
                  <p:cond evt="onClick" delay="0">
                    <p:tgtEl>
                      <p:spTgt spid="3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7780" fill="hold"/>
                                        <p:tgtEl>
                                          <p:spTgt spid="31"/>
                                        </p:tgtEl>
                                      </p:cBhvr>
                                    </p:cmd>
                                  </p:childTnLst>
                                </p:cTn>
                              </p:par>
                            </p:childTnLst>
                          </p:cTn>
                        </p:par>
                      </p:childTnLst>
                    </p:cTn>
                  </p:par>
                </p:childTnLst>
              </p:cTn>
              <p:nextCondLst>
                <p:cond evt="onClick" delay="0">
                  <p:tgtEl>
                    <p:spTgt spid="3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20" restart="whenNotActive" fill="hold" evtFilter="cancelBubble" nodeType="interactiveSeq">
                <p:stCondLst>
                  <p:cond evt="onClick" delay="0">
                    <p:tgtEl>
                      <p:spTgt spid="33"/>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9660" fill="hold"/>
                                        <p:tgtEl>
                                          <p:spTgt spid="33"/>
                                        </p:tgtEl>
                                      </p:cBhvr>
                                    </p:cmd>
                                  </p:childTnLst>
                                </p:cTn>
                              </p:par>
                            </p:childTnLst>
                          </p:cTn>
                        </p:par>
                      </p:childTnLst>
                    </p:cTn>
                  </p:par>
                </p:childTnLst>
              </p:cTn>
              <p:nextCondLst>
                <p:cond evt="onClick" delay="0">
                  <p:tgtEl>
                    <p:spTgt spid="33"/>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26" restart="whenNotActive" fill="hold" evtFilter="cancelBubble" nodeType="interactiveSeq">
                <p:stCondLst>
                  <p:cond evt="onClick" delay="0">
                    <p:tgtEl>
                      <p:spTgt spid="35"/>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3700" fill="hold"/>
                                        <p:tgtEl>
                                          <p:spTgt spid="35"/>
                                        </p:tgtEl>
                                      </p:cBhvr>
                                    </p:cmd>
                                  </p:childTnLst>
                                </p:cTn>
                              </p:par>
                            </p:childTnLst>
                          </p:cTn>
                        </p:par>
                      </p:childTnLst>
                    </p:cTn>
                  </p:par>
                </p:childTnLst>
              </p:cTn>
              <p:nextCondLst>
                <p:cond evt="onClick" delay="0">
                  <p:tgtEl>
                    <p:spTgt spid="35"/>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32" restart="whenNotActive" fill="hold" evtFilter="cancelBubble" nodeType="interactiveSeq">
                <p:stCondLst>
                  <p:cond evt="onClick" delay="0">
                    <p:tgtEl>
                      <p:spTgt spid="37"/>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889" fill="hold"/>
                                        <p:tgtEl>
                                          <p:spTgt spid="37"/>
                                        </p:tgtEl>
                                      </p:cBhvr>
                                    </p:cmd>
                                  </p:childTnLst>
                                </p:cTn>
                              </p:par>
                            </p:childTnLst>
                          </p:cTn>
                        </p:par>
                      </p:childTnLst>
                    </p:cTn>
                  </p:par>
                </p:childTnLst>
              </p:cTn>
              <p:nextCondLst>
                <p:cond evt="onClick" delay="0">
                  <p:tgtEl>
                    <p:spTgt spid="37"/>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38" restart="whenNotActive" fill="hold" evtFilter="cancelBubble" nodeType="interactiveSeq">
                <p:stCondLst>
                  <p:cond evt="onClick" delay="0">
                    <p:tgtEl>
                      <p:spTgt spid="39"/>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230" fill="hold"/>
                                        <p:tgtEl>
                                          <p:spTgt spid="39"/>
                                        </p:tgtEl>
                                      </p:cBhvr>
                                    </p:cmd>
                                  </p:childTnLst>
                                </p:cTn>
                              </p:par>
                            </p:childTnLst>
                          </p:cTn>
                        </p:par>
                      </p:childTnLst>
                    </p:cTn>
                  </p:par>
                </p:childTnLst>
              </p:cTn>
              <p:nextCondLst>
                <p:cond evt="onClick" delay="0">
                  <p:tgtEl>
                    <p:spTgt spid="39"/>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44" restart="whenNotActive" fill="hold" evtFilter="cancelBubble" nodeType="interactiveSeq">
                <p:stCondLst>
                  <p:cond evt="onClick" delay="0">
                    <p:tgtEl>
                      <p:spTgt spid="40"/>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990" fill="hold"/>
                                        <p:tgtEl>
                                          <p:spTgt spid="40"/>
                                        </p:tgtEl>
                                      </p:cBhvr>
                                    </p:cmd>
                                  </p:childTnLst>
                                </p:cTn>
                              </p:par>
                            </p:childTnLst>
                          </p:cTn>
                        </p:par>
                      </p:childTnLst>
                    </p:cTn>
                  </p:par>
                </p:childTnLst>
              </p:cTn>
              <p:nextCondLst>
                <p:cond evt="onClick" delay="0">
                  <p:tgtEl>
                    <p:spTgt spid="40"/>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20</a:t>
            </a:r>
            <a:endParaRPr sz="1000">
              <a:latin typeface="Times New Roman"/>
              <a:cs typeface="Times New Roman"/>
            </a:endParaRPr>
          </a:p>
        </p:txBody>
      </p:sp>
      <p:sp>
        <p:nvSpPr>
          <p:cNvPr id="3" name="object 3"/>
          <p:cNvSpPr/>
          <p:nvPr/>
        </p:nvSpPr>
        <p:spPr>
          <a:xfrm>
            <a:off x="228601" y="304800"/>
            <a:ext cx="9601200" cy="7162801"/>
          </a:xfrm>
          <a:custGeom>
            <a:avLst/>
            <a:gdLst/>
            <a:ahLst/>
            <a:cxnLst/>
            <a:rect l="l" t="t" r="r" b="b"/>
            <a:pathLst>
              <a:path w="9648825" h="7200265">
                <a:moveTo>
                  <a:pt x="0" y="0"/>
                </a:moveTo>
                <a:lnTo>
                  <a:pt x="0" y="7200138"/>
                </a:lnTo>
                <a:lnTo>
                  <a:pt x="9648444" y="7200138"/>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88036"/>
            <a:ext cx="0" cy="7200265"/>
          </a:xfrm>
          <a:custGeom>
            <a:avLst/>
            <a:gdLst/>
            <a:ahLst/>
            <a:cxnLst/>
            <a:rect l="l" t="t" r="r" b="b"/>
            <a:pathLst>
              <a:path h="7200265">
                <a:moveTo>
                  <a:pt x="0" y="0"/>
                </a:moveTo>
                <a:lnTo>
                  <a:pt x="0" y="7200138"/>
                </a:lnTo>
              </a:path>
            </a:pathLst>
          </a:custGeom>
          <a:ln w="38100">
            <a:solidFill>
              <a:srgbClr val="010202"/>
            </a:solidFill>
          </a:ln>
        </p:spPr>
        <p:txBody>
          <a:bodyPr wrap="square" lIns="0" tIns="0" rIns="0" bIns="0" rtlCol="0"/>
          <a:lstStyle/>
          <a:p>
            <a:endParaRPr/>
          </a:p>
        </p:txBody>
      </p:sp>
      <p:sp>
        <p:nvSpPr>
          <p:cNvPr id="5" name="object 5"/>
          <p:cNvSpPr/>
          <p:nvPr/>
        </p:nvSpPr>
        <p:spPr>
          <a:xfrm>
            <a:off x="254000" y="307086"/>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00265"/>
          </a:xfrm>
          <a:custGeom>
            <a:avLst/>
            <a:gdLst/>
            <a:ahLst/>
            <a:cxnLst/>
            <a:rect l="l" t="t" r="r" b="b"/>
            <a:pathLst>
              <a:path h="7200265">
                <a:moveTo>
                  <a:pt x="0" y="0"/>
                </a:moveTo>
                <a:lnTo>
                  <a:pt x="0" y="7200138"/>
                </a:lnTo>
              </a:path>
            </a:pathLst>
          </a:custGeom>
          <a:ln w="38100">
            <a:solidFill>
              <a:srgbClr val="010202"/>
            </a:solidFill>
          </a:ln>
        </p:spPr>
        <p:txBody>
          <a:bodyPr wrap="square" lIns="0" tIns="0" rIns="0" bIns="0" rtlCol="0"/>
          <a:lstStyle/>
          <a:p>
            <a:endParaRPr/>
          </a:p>
        </p:txBody>
      </p:sp>
      <p:sp>
        <p:nvSpPr>
          <p:cNvPr id="7" name="object 7"/>
          <p:cNvSpPr/>
          <p:nvPr/>
        </p:nvSpPr>
        <p:spPr>
          <a:xfrm>
            <a:off x="253745" y="7469123"/>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533400" y="304800"/>
            <a:ext cx="9325610" cy="7110280"/>
          </a:xfrm>
          <a:prstGeom prst="rect">
            <a:avLst/>
          </a:prstGeom>
        </p:spPr>
        <p:txBody>
          <a:bodyPr vert="horz" wrap="square" lIns="0" tIns="38735" rIns="0" bIns="0" rtlCol="0">
            <a:spAutoFit/>
          </a:bodyPr>
          <a:lstStyle/>
          <a:p>
            <a:pPr marL="203835" indent="-191135">
              <a:lnSpc>
                <a:spcPct val="100000"/>
              </a:lnSpc>
              <a:spcBef>
                <a:spcPts val="305"/>
              </a:spcBef>
              <a:buChar char="▪"/>
              <a:tabLst>
                <a:tab pos="204470" algn="l"/>
              </a:tabLst>
            </a:pPr>
            <a:r>
              <a:rPr sz="1400" b="1" spc="-5" dirty="0">
                <a:latin typeface="Comic Sans MS"/>
                <a:cs typeface="Comic Sans MS"/>
              </a:rPr>
              <a:t>How was the weather yesterday/this morning/this afternoon/on</a:t>
            </a:r>
            <a:r>
              <a:rPr sz="1400" b="1" spc="35" dirty="0">
                <a:latin typeface="Comic Sans MS"/>
                <a:cs typeface="Comic Sans MS"/>
              </a:rPr>
              <a:t> </a:t>
            </a:r>
            <a:r>
              <a:rPr sz="1400" i="1" spc="-30" dirty="0">
                <a:latin typeface="Comic Sans MS"/>
                <a:cs typeface="Comic Sans MS"/>
              </a:rPr>
              <a:t>[weekday]</a:t>
            </a:r>
            <a:r>
              <a:rPr sz="1400" b="1" spc="-30" dirty="0">
                <a:latin typeface="Comic Sans MS"/>
                <a:cs typeface="Comic Sans MS"/>
              </a:rPr>
              <a:t>?</a:t>
            </a:r>
            <a:endParaRPr lang="en-GB" sz="1400" b="1" spc="-30" dirty="0">
              <a:latin typeface="Comic Sans MS"/>
              <a:cs typeface="Comic Sans MS"/>
            </a:endParaRPr>
          </a:p>
          <a:p>
            <a:pPr marL="203835" indent="-191135">
              <a:spcBef>
                <a:spcPts val="305"/>
              </a:spcBef>
              <a:buFontTx/>
              <a:buChar char="▪"/>
              <a:tabLst>
                <a:tab pos="204470" algn="l"/>
              </a:tabLst>
            </a:pPr>
            <a:r>
              <a:rPr lang="pl-PL" sz="1400" b="1" spc="-5" dirty="0">
                <a:solidFill>
                  <a:srgbClr val="FF0000"/>
                </a:solidFill>
                <a:latin typeface="Comic Sans MS"/>
                <a:cs typeface="Comic Sans MS"/>
              </a:rPr>
              <a:t>Sut oedd y tywydd ddoe/y bore ‘ma/y prynhawn ‘ma/dydd</a:t>
            </a:r>
            <a:r>
              <a:rPr lang="pl-PL" sz="1400" b="1" spc="55" dirty="0">
                <a:solidFill>
                  <a:srgbClr val="FF0000"/>
                </a:solidFill>
                <a:latin typeface="Comic Sans MS"/>
                <a:cs typeface="Comic Sans MS"/>
              </a:rPr>
              <a:t> </a:t>
            </a:r>
            <a:r>
              <a:rPr lang="pl-PL" sz="1400" i="1" spc="-25" dirty="0">
                <a:solidFill>
                  <a:srgbClr val="FF0000"/>
                </a:solidFill>
                <a:latin typeface="Comic Sans MS"/>
                <a:cs typeface="Comic Sans MS"/>
              </a:rPr>
              <a:t>[weekday]</a:t>
            </a:r>
            <a:r>
              <a:rPr lang="pl-PL" sz="1400" b="1" spc="-25" dirty="0">
                <a:solidFill>
                  <a:srgbClr val="FF0000"/>
                </a:solidFill>
                <a:latin typeface="Comic Sans MS"/>
                <a:cs typeface="Comic Sans MS"/>
              </a:rPr>
              <a:t>?</a:t>
            </a:r>
            <a:r>
              <a:rPr lang="en-GB" sz="1400" b="1" spc="-25" dirty="0">
                <a:solidFill>
                  <a:srgbClr val="FF0000"/>
                </a:solidFill>
                <a:latin typeface="Comic Sans MS"/>
                <a:cs typeface="Comic Sans MS"/>
              </a:rPr>
              <a:t> </a:t>
            </a:r>
            <a:endParaRPr lang="pl-PL" sz="1400" dirty="0">
              <a:solidFill>
                <a:srgbClr val="FF0000"/>
              </a:solidFill>
              <a:latin typeface="Comic Sans MS"/>
              <a:cs typeface="Comic Sans MS"/>
            </a:endParaRPr>
          </a:p>
          <a:p>
            <a:pPr marL="203835" indent="-191135">
              <a:spcBef>
                <a:spcPts val="305"/>
              </a:spcBef>
              <a:buFontTx/>
              <a:buChar char="▪"/>
              <a:tabLst>
                <a:tab pos="204470" algn="l"/>
              </a:tabLst>
            </a:pPr>
            <a:endParaRPr lang="pl-PL" sz="1400" b="1" spc="-5" dirty="0">
              <a:solidFill>
                <a:srgbClr val="FF0000"/>
              </a:solidFill>
              <a:latin typeface="Comic Sans MS"/>
              <a:cs typeface="Comic Sans MS"/>
            </a:endParaRPr>
          </a:p>
          <a:p>
            <a:pPr marL="203835" indent="-191135">
              <a:spcBef>
                <a:spcPts val="305"/>
              </a:spcBef>
              <a:buFontTx/>
              <a:buChar char="▪"/>
              <a:tabLst>
                <a:tab pos="204470" algn="l"/>
              </a:tabLst>
            </a:pPr>
            <a:r>
              <a:rPr lang="en-US" sz="1400" b="1" spc="-5" dirty="0">
                <a:latin typeface="Comic Sans MS"/>
                <a:cs typeface="Comic Sans MS"/>
              </a:rPr>
              <a:t>It was </a:t>
            </a:r>
            <a:r>
              <a:rPr lang="en-US" sz="1400" i="1" spc="-35" dirty="0">
                <a:latin typeface="Comic Sans MS"/>
                <a:cs typeface="Comic Sans MS"/>
              </a:rPr>
              <a:t>[weather] </a:t>
            </a:r>
            <a:r>
              <a:rPr lang="en-US" sz="1400" b="1" spc="-5" dirty="0">
                <a:latin typeface="Comic Sans MS"/>
                <a:cs typeface="Comic Sans MS"/>
              </a:rPr>
              <a:t>and </a:t>
            </a:r>
            <a:r>
              <a:rPr lang="en-US" sz="1400" i="1" spc="-30" dirty="0">
                <a:latin typeface="Comic Sans MS"/>
                <a:cs typeface="Comic Sans MS"/>
              </a:rPr>
              <a:t>[weather]. </a:t>
            </a:r>
          </a:p>
          <a:p>
            <a:pPr marL="203835" indent="-191135">
              <a:spcBef>
                <a:spcPts val="305"/>
              </a:spcBef>
              <a:buFontTx/>
              <a:buChar char="▪"/>
              <a:tabLst>
                <a:tab pos="204470" algn="l"/>
              </a:tabLst>
            </a:pPr>
            <a:r>
              <a:rPr lang="en-US" sz="1400" b="1" spc="-5" dirty="0" err="1">
                <a:solidFill>
                  <a:srgbClr val="FF0000"/>
                </a:solidFill>
                <a:latin typeface="Comic Sans MS"/>
                <a:cs typeface="Comic Sans MS"/>
              </a:rPr>
              <a:t>Roedd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[weather] </a:t>
            </a:r>
            <a:r>
              <a:rPr lang="en-US" sz="1400" b="1" spc="-5" dirty="0">
                <a:solidFill>
                  <a:srgbClr val="FF0000"/>
                </a:solidFill>
                <a:latin typeface="Comic Sans MS"/>
                <a:cs typeface="Comic Sans MS"/>
              </a:rPr>
              <a:t>ac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a:t>
            </a:r>
          </a:p>
          <a:p>
            <a:pPr marL="203835" indent="-191135">
              <a:spcBef>
                <a:spcPts val="305"/>
              </a:spcBef>
              <a:buFontTx/>
              <a:buChar char="▪"/>
              <a:tabLst>
                <a:tab pos="204470" algn="l"/>
              </a:tabLst>
            </a:pPr>
            <a:endParaRPr lang="en-US" sz="1400" b="1" spc="-25" dirty="0">
              <a:solidFill>
                <a:srgbClr val="FF0000"/>
              </a:solidFill>
              <a:latin typeface="Comic Sans MS"/>
              <a:cs typeface="Comic Sans MS"/>
            </a:endParaRPr>
          </a:p>
          <a:p>
            <a:pPr marL="203835" indent="-191135">
              <a:spcBef>
                <a:spcPts val="305"/>
              </a:spcBef>
              <a:buFontTx/>
              <a:buChar char="▪"/>
              <a:tabLst>
                <a:tab pos="204470" algn="l"/>
              </a:tabLst>
            </a:pPr>
            <a:r>
              <a:rPr lang="en-US" sz="1400" b="1" spc="-5" dirty="0">
                <a:latin typeface="Comic Sans MS"/>
                <a:cs typeface="Comic Sans MS"/>
              </a:rPr>
              <a:t>It was not</a:t>
            </a:r>
            <a:r>
              <a:rPr lang="en-US" sz="1400" b="1" spc="100" dirty="0">
                <a:latin typeface="Comic Sans MS"/>
                <a:cs typeface="Comic Sans MS"/>
              </a:rPr>
              <a:t> </a:t>
            </a:r>
            <a:r>
              <a:rPr lang="en-US" sz="1400" i="1" spc="-30" dirty="0">
                <a:latin typeface="Comic Sans MS"/>
                <a:cs typeface="Comic Sans MS"/>
              </a:rPr>
              <a:t>[weather].</a:t>
            </a:r>
          </a:p>
          <a:p>
            <a:pPr marL="203835" indent="-191135">
              <a:spcBef>
                <a:spcPts val="305"/>
              </a:spcBef>
              <a:buFontTx/>
              <a:buChar char="▪"/>
              <a:tabLst>
                <a:tab pos="204470" algn="l"/>
              </a:tabLst>
            </a:pPr>
            <a:r>
              <a:rPr lang="en-US" sz="1400" b="1" spc="-5" dirty="0" err="1">
                <a:solidFill>
                  <a:srgbClr val="FF0000"/>
                </a:solidFill>
                <a:latin typeface="Comic Sans MS"/>
                <a:cs typeface="Comic Sans MS"/>
              </a:rPr>
              <a:t>Doedd</a:t>
            </a:r>
            <a:r>
              <a:rPr lang="en-US" sz="1400" b="1" spc="-5" dirty="0">
                <a:solidFill>
                  <a:srgbClr val="FF0000"/>
                </a:solidFill>
                <a:latin typeface="Comic Sans MS"/>
                <a:cs typeface="Comic Sans MS"/>
              </a:rPr>
              <a:t> hi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0"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a:t>
            </a:r>
          </a:p>
          <a:p>
            <a:pPr marL="203835" indent="-191135">
              <a:spcBef>
                <a:spcPts val="305"/>
              </a:spcBef>
              <a:buFontTx/>
              <a:buChar char="▪"/>
              <a:tabLst>
                <a:tab pos="204470" algn="l"/>
              </a:tabLst>
            </a:pPr>
            <a:endParaRPr lang="en-US" sz="1400" b="1" spc="-25" dirty="0">
              <a:solidFill>
                <a:srgbClr val="FF0000"/>
              </a:solidFill>
              <a:latin typeface="Comic Sans MS"/>
              <a:cs typeface="Comic Sans MS"/>
            </a:endParaRPr>
          </a:p>
          <a:p>
            <a:pPr marL="203835" indent="-191135">
              <a:spcBef>
                <a:spcPts val="305"/>
              </a:spcBef>
              <a:buFontTx/>
              <a:buChar char="▪"/>
              <a:tabLst>
                <a:tab pos="204470" algn="l"/>
              </a:tabLst>
            </a:pPr>
            <a:r>
              <a:rPr lang="en-US" sz="1400" b="1" spc="-5" dirty="0">
                <a:latin typeface="Comic Sans MS"/>
                <a:cs typeface="Comic Sans MS"/>
              </a:rPr>
              <a:t> It was </a:t>
            </a:r>
            <a:r>
              <a:rPr lang="en-US" sz="1400" i="1" spc="-35" dirty="0">
                <a:latin typeface="Comic Sans MS"/>
                <a:cs typeface="Comic Sans MS"/>
              </a:rPr>
              <a:t>[weather] </a:t>
            </a:r>
            <a:r>
              <a:rPr lang="en-US" sz="1400" b="1" spc="-5" dirty="0">
                <a:latin typeface="Comic Sans MS"/>
                <a:cs typeface="Comic Sans MS"/>
              </a:rPr>
              <a:t>and </a:t>
            </a:r>
            <a:r>
              <a:rPr lang="en-US" sz="1400" i="1" spc="-30" dirty="0">
                <a:latin typeface="Comic Sans MS"/>
                <a:cs typeface="Comic Sans MS"/>
              </a:rPr>
              <a:t>[weather]. </a:t>
            </a:r>
            <a:r>
              <a:rPr lang="en-US" sz="1400" b="1" spc="-5" dirty="0">
                <a:latin typeface="Comic Sans MS"/>
                <a:cs typeface="Comic Sans MS"/>
              </a:rPr>
              <a:t>It was not</a:t>
            </a:r>
            <a:r>
              <a:rPr lang="en-US" sz="1400" b="1" spc="100" dirty="0">
                <a:latin typeface="Comic Sans MS"/>
                <a:cs typeface="Comic Sans MS"/>
              </a:rPr>
              <a:t> </a:t>
            </a:r>
            <a:r>
              <a:rPr lang="en-US" sz="1400" i="1" spc="-30" dirty="0">
                <a:latin typeface="Comic Sans MS"/>
                <a:cs typeface="Comic Sans MS"/>
              </a:rPr>
              <a:t>[weather].</a:t>
            </a:r>
          </a:p>
          <a:p>
            <a:pPr marL="203835" indent="-191135">
              <a:spcBef>
                <a:spcPts val="305"/>
              </a:spcBef>
              <a:buFontTx/>
              <a:buChar char="▪"/>
              <a:tabLst>
                <a:tab pos="204470" algn="l"/>
              </a:tabLst>
            </a:pPr>
            <a:r>
              <a:rPr lang="en-US" sz="1400" b="1" spc="-5" dirty="0" err="1">
                <a:solidFill>
                  <a:srgbClr val="FF0000"/>
                </a:solidFill>
                <a:latin typeface="Comic Sans MS"/>
                <a:cs typeface="Comic Sans MS"/>
              </a:rPr>
              <a:t>Roedd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hi’n</a:t>
            </a:r>
            <a:r>
              <a:rPr lang="en-US" sz="1400" b="1" spc="-5" dirty="0">
                <a:solidFill>
                  <a:srgbClr val="FF0000"/>
                </a:solidFill>
                <a:latin typeface="Comic Sans MS"/>
                <a:cs typeface="Comic Sans MS"/>
              </a:rPr>
              <a:t> </a:t>
            </a:r>
            <a:r>
              <a:rPr lang="en-US" sz="1400" i="1" spc="-30" dirty="0">
                <a:solidFill>
                  <a:srgbClr val="FF0000"/>
                </a:solidFill>
                <a:latin typeface="Comic Sans MS"/>
                <a:cs typeface="Comic Sans MS"/>
              </a:rPr>
              <a:t>[weather] </a:t>
            </a:r>
            <a:r>
              <a:rPr lang="en-US" sz="1400" b="1" spc="-5" dirty="0">
                <a:solidFill>
                  <a:srgbClr val="FF0000"/>
                </a:solidFill>
                <a:latin typeface="Comic Sans MS"/>
                <a:cs typeface="Comic Sans MS"/>
              </a:rPr>
              <a:t>ac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 </a:t>
            </a:r>
            <a:r>
              <a:rPr lang="en-US" sz="1400" b="1" spc="-5" dirty="0" err="1">
                <a:solidFill>
                  <a:srgbClr val="FF0000"/>
                </a:solidFill>
                <a:latin typeface="Comic Sans MS"/>
                <a:cs typeface="Comic Sans MS"/>
              </a:rPr>
              <a:t>Doedd</a:t>
            </a:r>
            <a:r>
              <a:rPr lang="en-US" sz="1400" b="1" spc="-5" dirty="0">
                <a:solidFill>
                  <a:srgbClr val="FF0000"/>
                </a:solidFill>
                <a:latin typeface="Comic Sans MS"/>
                <a:cs typeface="Comic Sans MS"/>
              </a:rPr>
              <a:t> hi </a:t>
            </a:r>
            <a:r>
              <a:rPr lang="en-US" sz="1400" b="1" spc="-5" dirty="0" err="1">
                <a:solidFill>
                  <a:srgbClr val="FF0000"/>
                </a:solidFill>
                <a:latin typeface="Comic Sans MS"/>
                <a:cs typeface="Comic Sans MS"/>
              </a:rPr>
              <a:t>ddim</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150" dirty="0">
                <a:solidFill>
                  <a:srgbClr val="FF0000"/>
                </a:solidFill>
                <a:latin typeface="Comic Sans MS"/>
                <a:cs typeface="Comic Sans MS"/>
              </a:rPr>
              <a:t> </a:t>
            </a:r>
            <a:r>
              <a:rPr lang="en-US" sz="1400" i="1" spc="-25" dirty="0">
                <a:solidFill>
                  <a:srgbClr val="FF0000"/>
                </a:solidFill>
                <a:latin typeface="Comic Sans MS"/>
                <a:cs typeface="Comic Sans MS"/>
              </a:rPr>
              <a:t>[weather]</a:t>
            </a:r>
            <a:r>
              <a:rPr lang="en-US" sz="1400" b="1" spc="-25" dirty="0">
                <a:solidFill>
                  <a:srgbClr val="FF0000"/>
                </a:solidFill>
                <a:latin typeface="Comic Sans MS"/>
                <a:cs typeface="Comic Sans MS"/>
              </a:rPr>
              <a:t>.</a:t>
            </a:r>
          </a:p>
          <a:p>
            <a:pPr marL="12700">
              <a:spcBef>
                <a:spcPts val="305"/>
              </a:spcBef>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How is the weather? Today, it is </a:t>
            </a:r>
            <a:r>
              <a:rPr sz="1400" i="1" spc="-30" dirty="0">
                <a:latin typeface="Comic Sans MS"/>
                <a:cs typeface="Comic Sans MS"/>
              </a:rPr>
              <a:t>[weather] </a:t>
            </a:r>
            <a:r>
              <a:rPr sz="1400" b="1" spc="-5" dirty="0">
                <a:latin typeface="Comic Sans MS"/>
                <a:cs typeface="Comic Sans MS"/>
              </a:rPr>
              <a:t>but yesterday, it was</a:t>
            </a:r>
            <a:r>
              <a:rPr sz="1400" b="1" spc="85" dirty="0">
                <a:latin typeface="Comic Sans MS"/>
                <a:cs typeface="Comic Sans MS"/>
              </a:rPr>
              <a:t> </a:t>
            </a:r>
            <a:r>
              <a:rPr sz="1400" i="1" spc="-30" dirty="0">
                <a:latin typeface="Comic Sans MS"/>
                <a:cs typeface="Comic Sans MS"/>
              </a:rPr>
              <a:t>[weather]</a:t>
            </a:r>
            <a:r>
              <a:rPr lang="en-GB" sz="1400" i="1" spc="-30" dirty="0">
                <a:latin typeface="Comic Sans MS"/>
                <a:cs typeface="Comic Sans MS"/>
              </a:rPr>
              <a:t>.</a:t>
            </a:r>
          </a:p>
          <a:p>
            <a:pPr marL="203835" indent="-191135">
              <a:spcBef>
                <a:spcPts val="305"/>
              </a:spcBef>
              <a:buFontTx/>
              <a:buChar char="▪"/>
              <a:tabLst>
                <a:tab pos="204470" algn="l"/>
              </a:tabLst>
            </a:pPr>
            <a:r>
              <a:rPr lang="en-GB" sz="1400" b="1" spc="-5" dirty="0" err="1">
                <a:solidFill>
                  <a:srgbClr val="FF0000"/>
                </a:solidFill>
                <a:latin typeface="Comic Sans MS"/>
                <a:cs typeface="Comic Sans MS"/>
              </a:rPr>
              <a:t>Sut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tywydd</a:t>
            </a:r>
            <a:r>
              <a:rPr lang="en-GB" sz="1400" b="1" spc="-5" dirty="0">
                <a:solidFill>
                  <a:srgbClr val="FF0000"/>
                </a:solidFill>
                <a:latin typeface="Comic Sans MS"/>
                <a:cs typeface="Comic Sans MS"/>
              </a:rPr>
              <a:t>? Heddiw,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hi’n</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[weather]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ddoe</a:t>
            </a:r>
            <a:r>
              <a:rPr lang="en-GB" sz="1400" b="1" spc="-5" dirty="0">
                <a:solidFill>
                  <a:srgbClr val="FF0000"/>
                </a:solidFill>
                <a:latin typeface="Comic Sans MS"/>
                <a:cs typeface="Comic Sans MS"/>
              </a:rPr>
              <a:t>, </a:t>
            </a:r>
            <a:r>
              <a:rPr lang="en-GB" sz="1400" b="1" spc="-10" dirty="0" err="1">
                <a:solidFill>
                  <a:srgbClr val="FF0000"/>
                </a:solidFill>
                <a:latin typeface="Comic Sans MS"/>
                <a:cs typeface="Comic Sans MS"/>
              </a:rPr>
              <a:t>roedd</a:t>
            </a:r>
            <a:r>
              <a:rPr lang="en-GB" sz="1400" b="1" spc="-10" dirty="0">
                <a:solidFill>
                  <a:srgbClr val="FF0000"/>
                </a:solidFill>
                <a:latin typeface="Comic Sans MS"/>
                <a:cs typeface="Comic Sans MS"/>
              </a:rPr>
              <a:t> </a:t>
            </a:r>
            <a:r>
              <a:rPr lang="en-GB" sz="1400" b="1" spc="-5" dirty="0" err="1">
                <a:solidFill>
                  <a:srgbClr val="FF0000"/>
                </a:solidFill>
                <a:latin typeface="Comic Sans MS"/>
                <a:cs typeface="Comic Sans MS"/>
              </a:rPr>
              <a:t>hi’n</a:t>
            </a:r>
            <a:r>
              <a:rPr lang="en-GB" sz="1400" b="1" spc="-125" dirty="0">
                <a:solidFill>
                  <a:srgbClr val="FF0000"/>
                </a:solidFill>
                <a:latin typeface="Comic Sans MS"/>
                <a:cs typeface="Comic Sans MS"/>
              </a:rPr>
              <a:t> </a:t>
            </a:r>
            <a:r>
              <a:rPr lang="en-GB" sz="140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Tx/>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What are </a:t>
            </a:r>
            <a:r>
              <a:rPr sz="1400" b="1" dirty="0">
                <a:latin typeface="Comic Sans MS"/>
                <a:cs typeface="Comic Sans MS"/>
              </a:rPr>
              <a:t>you able to</a:t>
            </a:r>
            <a:r>
              <a:rPr sz="1400" b="1" spc="-5" dirty="0">
                <a:latin typeface="Comic Sans MS"/>
                <a:cs typeface="Comic Sans MS"/>
              </a:rPr>
              <a:t> </a:t>
            </a:r>
            <a:r>
              <a:rPr sz="1400" b="1" spc="-10" dirty="0">
                <a:latin typeface="Comic Sans MS"/>
                <a:cs typeface="Comic Sans MS"/>
              </a:rPr>
              <a:t>do?</a:t>
            </a:r>
            <a:endParaRPr lang="en-GB" sz="1400" b="1" spc="-10" dirty="0">
              <a:latin typeface="Comic Sans MS"/>
              <a:cs typeface="Comic Sans MS"/>
            </a:endParaRPr>
          </a:p>
          <a:p>
            <a:pPr marL="203835" indent="-191135">
              <a:spcBef>
                <a:spcPts val="305"/>
              </a:spcBef>
              <a:buFontTx/>
              <a:buChar char="▪"/>
              <a:tabLst>
                <a:tab pos="204470" algn="l"/>
              </a:tabLst>
            </a:pPr>
            <a:r>
              <a:rPr lang="en-GB" sz="1400" b="1" spc="-5" dirty="0">
                <a:solidFill>
                  <a:srgbClr val="FF0000"/>
                </a:solidFill>
                <a:latin typeface="Comic Sans MS"/>
                <a:cs typeface="Comic Sans MS"/>
              </a:rPr>
              <a:t>Beth </a:t>
            </a:r>
            <a:r>
              <a:rPr lang="en-GB" sz="1400" b="1" spc="-5" dirty="0" err="1">
                <a:solidFill>
                  <a:srgbClr val="FF0000"/>
                </a:solidFill>
                <a:latin typeface="Comic Sans MS"/>
                <a:cs typeface="Comic Sans MS"/>
              </a:rPr>
              <a:t>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10" dirty="0">
                <a:solidFill>
                  <a:srgbClr val="FF0000"/>
                </a:solidFill>
                <a:latin typeface="Comic Sans MS"/>
                <a:cs typeface="Comic Sans MS"/>
              </a:rPr>
              <a:t> </a:t>
            </a:r>
            <a:r>
              <a:rPr lang="en-GB" sz="1400" b="1" spc="-5" dirty="0" err="1">
                <a:solidFill>
                  <a:srgbClr val="FF0000"/>
                </a:solidFill>
                <a:latin typeface="Comic Sans MS"/>
                <a:cs typeface="Comic Sans MS"/>
              </a:rPr>
              <a:t>wneud</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Tx/>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I am able to </a:t>
            </a:r>
            <a:r>
              <a:rPr sz="1400" i="1" spc="-25" dirty="0">
                <a:latin typeface="Comic Sans MS"/>
                <a:cs typeface="Comic Sans MS"/>
              </a:rPr>
              <a:t>[verb] </a:t>
            </a:r>
            <a:r>
              <a:rPr sz="1400" b="1" spc="-5" dirty="0">
                <a:latin typeface="Comic Sans MS"/>
                <a:cs typeface="Comic Sans MS"/>
              </a:rPr>
              <a:t>very</a:t>
            </a:r>
            <a:r>
              <a:rPr sz="1400" b="1" spc="-210" dirty="0">
                <a:latin typeface="Comic Sans MS"/>
                <a:cs typeface="Comic Sans MS"/>
              </a:rPr>
              <a:t> </a:t>
            </a:r>
            <a:r>
              <a:rPr sz="1400" b="1" spc="-5" dirty="0">
                <a:latin typeface="Comic Sans MS"/>
                <a:cs typeface="Comic Sans MS"/>
              </a:rPr>
              <a:t>well</a:t>
            </a:r>
            <a:r>
              <a:rPr lang="en-GB" sz="1400" b="1" spc="-5" dirty="0">
                <a:latin typeface="Comic Sans MS"/>
                <a:cs typeface="Comic Sans MS"/>
              </a:rPr>
              <a:t>.</a:t>
            </a:r>
          </a:p>
          <a:p>
            <a:pPr marL="203835" indent="-191135">
              <a:spcBef>
                <a:spcPts val="305"/>
              </a:spcBef>
              <a:buFontTx/>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[verb]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dda</a:t>
            </a:r>
            <a:r>
              <a:rPr lang="en-GB" sz="1400" b="1" spc="-210" dirty="0">
                <a:solidFill>
                  <a:srgbClr val="FF0000"/>
                </a:solidFill>
                <a:latin typeface="Comic Sans MS"/>
                <a:cs typeface="Comic Sans MS"/>
              </a:rPr>
              <a:t> </a:t>
            </a:r>
            <a:r>
              <a:rPr lang="en-GB" sz="1400" b="1" spc="-5" dirty="0" err="1">
                <a:solidFill>
                  <a:srgbClr val="FF0000"/>
                </a:solidFill>
                <a:latin typeface="Comic Sans MS"/>
                <a:cs typeface="Comic Sans MS"/>
              </a:rPr>
              <a:t>iawn</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Tx/>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I am not able </a:t>
            </a:r>
            <a:r>
              <a:rPr sz="1400" b="1" dirty="0">
                <a:latin typeface="Comic Sans MS"/>
                <a:cs typeface="Comic Sans MS"/>
              </a:rPr>
              <a:t>to </a:t>
            </a:r>
            <a:r>
              <a:rPr sz="1400" i="1" spc="-30" dirty="0">
                <a:latin typeface="Comic Sans MS"/>
                <a:cs typeface="Comic Sans MS"/>
              </a:rPr>
              <a:t>[verb] </a:t>
            </a:r>
            <a:r>
              <a:rPr sz="1400" b="1" spc="-5" dirty="0">
                <a:latin typeface="Comic Sans MS"/>
                <a:cs typeface="Comic Sans MS"/>
              </a:rPr>
              <a:t>at</a:t>
            </a:r>
            <a:r>
              <a:rPr sz="1400" b="1" spc="-190" dirty="0">
                <a:latin typeface="Comic Sans MS"/>
                <a:cs typeface="Comic Sans MS"/>
              </a:rPr>
              <a:t> </a:t>
            </a:r>
            <a:r>
              <a:rPr sz="1400" b="1" spc="-5" dirty="0">
                <a:latin typeface="Comic Sans MS"/>
                <a:cs typeface="Comic Sans MS"/>
              </a:rPr>
              <a:t>all.</a:t>
            </a:r>
            <a:endParaRPr lang="en-GB" sz="1400" b="1" spc="-5" dirty="0">
              <a:latin typeface="Comic Sans MS"/>
              <a:cs typeface="Comic Sans MS"/>
            </a:endParaRPr>
          </a:p>
          <a:p>
            <a:pPr marL="203835" indent="-191135">
              <a:spcBef>
                <a:spcPts val="305"/>
              </a:spcBef>
              <a:buFontTx/>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[verb] </a:t>
            </a:r>
            <a:r>
              <a:rPr lang="en-GB" sz="1400" b="1" spc="-5" dirty="0">
                <a:solidFill>
                  <a:srgbClr val="FF0000"/>
                </a:solidFill>
                <a:latin typeface="Comic Sans MS"/>
                <a:cs typeface="Comic Sans MS"/>
              </a:rPr>
              <a:t>o</a:t>
            </a:r>
            <a:r>
              <a:rPr lang="en-GB" sz="1400" b="1" spc="20" dirty="0">
                <a:solidFill>
                  <a:srgbClr val="FF0000"/>
                </a:solidFill>
                <a:latin typeface="Comic Sans MS"/>
                <a:cs typeface="Comic Sans MS"/>
              </a:rPr>
              <a:t> </a:t>
            </a:r>
            <a:r>
              <a:rPr lang="en-GB" sz="1400" b="1" spc="-5" dirty="0" err="1">
                <a:solidFill>
                  <a:srgbClr val="FF0000"/>
                </a:solidFill>
                <a:latin typeface="Comic Sans MS"/>
                <a:cs typeface="Comic Sans MS"/>
              </a:rPr>
              <a:t>gwbl</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305"/>
              </a:spcBef>
              <a:buFontTx/>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Are </a:t>
            </a:r>
            <a:r>
              <a:rPr sz="1400" b="1" dirty="0">
                <a:latin typeface="Comic Sans MS"/>
                <a:cs typeface="Comic Sans MS"/>
              </a:rPr>
              <a:t>you </a:t>
            </a:r>
            <a:r>
              <a:rPr sz="1400" b="1" spc="-5" dirty="0">
                <a:latin typeface="Comic Sans MS"/>
                <a:cs typeface="Comic Sans MS"/>
              </a:rPr>
              <a:t>able to </a:t>
            </a:r>
            <a:r>
              <a:rPr sz="1400" i="1" spc="-25" dirty="0">
                <a:latin typeface="Comic Sans MS"/>
                <a:cs typeface="Comic Sans MS"/>
              </a:rPr>
              <a:t>[verb]</a:t>
            </a:r>
            <a:r>
              <a:rPr sz="1400" b="1" spc="-25" dirty="0">
                <a:latin typeface="Comic Sans MS"/>
                <a:cs typeface="Comic Sans MS"/>
              </a:rPr>
              <a:t>? </a:t>
            </a:r>
            <a:r>
              <a:rPr sz="1400" b="1" spc="-5" dirty="0">
                <a:latin typeface="Comic Sans MS"/>
                <a:cs typeface="Comic Sans MS"/>
              </a:rPr>
              <a:t>Yes, I am </a:t>
            </a:r>
            <a:r>
              <a:rPr sz="1400" b="1" dirty="0">
                <a:latin typeface="Comic Sans MS"/>
                <a:cs typeface="Comic Sans MS"/>
              </a:rPr>
              <a:t>able to </a:t>
            </a:r>
            <a:r>
              <a:rPr sz="1400" i="1" spc="-30" dirty="0">
                <a:latin typeface="Comic Sans MS"/>
                <a:cs typeface="Comic Sans MS"/>
              </a:rPr>
              <a:t>[verb] </a:t>
            </a:r>
            <a:r>
              <a:rPr sz="1400" b="1" spc="-5" dirty="0">
                <a:latin typeface="Comic Sans MS"/>
                <a:cs typeface="Comic Sans MS"/>
              </a:rPr>
              <a:t>but I prefer to</a:t>
            </a:r>
            <a:r>
              <a:rPr sz="1400" b="1" spc="-140" dirty="0">
                <a:latin typeface="Comic Sans MS"/>
                <a:cs typeface="Comic Sans MS"/>
              </a:rPr>
              <a:t> </a:t>
            </a:r>
            <a:r>
              <a:rPr sz="1400" i="1" spc="-25" dirty="0">
                <a:latin typeface="Comic Sans MS"/>
                <a:cs typeface="Comic Sans MS"/>
              </a:rPr>
              <a:t>[verb]</a:t>
            </a:r>
            <a:r>
              <a:rPr lang="en-GB" sz="1400" b="1" spc="-25" dirty="0">
                <a:latin typeface="Comic Sans MS"/>
                <a:cs typeface="Comic Sans MS"/>
              </a:rPr>
              <a:t>.</a:t>
            </a:r>
          </a:p>
          <a:p>
            <a:pPr marL="203835" indent="-191135">
              <a:spcBef>
                <a:spcPts val="305"/>
              </a:spcBef>
              <a:buFontTx/>
              <a:buChar char="▪"/>
              <a:tabLst>
                <a:tab pos="204470" algn="l"/>
              </a:tabLst>
            </a:pPr>
            <a:r>
              <a:rPr lang="en-GB" sz="1400" b="1" spc="-5" dirty="0" err="1">
                <a:solidFill>
                  <a:srgbClr val="FF0000"/>
                </a:solidFill>
                <a:latin typeface="Comic Sans MS"/>
                <a:cs typeface="Comic Sans MS"/>
              </a:rPr>
              <a:t>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5" dirty="0" err="1">
                <a:solidFill>
                  <a:srgbClr val="FF0000"/>
                </a:solidFill>
                <a:latin typeface="Comic Sans MS"/>
                <a:cs typeface="Comic Sans MS"/>
              </a:rPr>
              <a:t>Ydw,dw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well ‘da fi</a:t>
            </a:r>
            <a:r>
              <a:rPr lang="en-GB" sz="1400" b="1" spc="130" dirty="0">
                <a:solidFill>
                  <a:srgbClr val="FF0000"/>
                </a:solidFill>
                <a:latin typeface="Comic Sans MS"/>
                <a:cs typeface="Comic Sans MS"/>
              </a:rPr>
              <a:t> </a:t>
            </a:r>
            <a:r>
              <a:rPr lang="en-GB" sz="1400" i="1" spc="-25" dirty="0">
                <a:solidFill>
                  <a:srgbClr val="FF0000"/>
                </a:solidFill>
                <a:latin typeface="Comic Sans MS"/>
                <a:cs typeface="Comic Sans MS"/>
              </a:rPr>
              <a:t>[verb].</a:t>
            </a:r>
            <a:endParaRPr lang="en-GB" sz="1400" dirty="0">
              <a:solidFill>
                <a:srgbClr val="FF0000"/>
              </a:solidFill>
              <a:latin typeface="Comic Sans MS"/>
              <a:cs typeface="Comic Sans MS"/>
            </a:endParaRPr>
          </a:p>
          <a:p>
            <a:pPr marL="12700">
              <a:spcBef>
                <a:spcPts val="305"/>
              </a:spcBef>
              <a:tabLst>
                <a:tab pos="204470" algn="l"/>
              </a:tabLst>
            </a:pPr>
            <a:endParaRPr lang="en-GB" sz="1400" b="1" spc="-5" dirty="0">
              <a:solidFill>
                <a:srgbClr val="FF0000"/>
              </a:solidFill>
              <a:latin typeface="Comic Sans MS"/>
              <a:cs typeface="Comic Sans MS"/>
            </a:endParaRPr>
          </a:p>
        </p:txBody>
      </p:sp>
      <p:sp>
        <p:nvSpPr>
          <p:cNvPr id="9" name="object 9"/>
          <p:cNvSpPr/>
          <p:nvPr/>
        </p:nvSpPr>
        <p:spPr>
          <a:xfrm>
            <a:off x="7138219" y="4299085"/>
            <a:ext cx="2372867" cy="1039368"/>
          </a:xfrm>
          <a:prstGeom prst="rect">
            <a:avLst/>
          </a:prstGeom>
          <a:blipFill>
            <a:blip r:embed="rId23"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7696200" y="381000"/>
            <a:ext cx="2061210"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4</a:t>
            </a:r>
          </a:p>
        </p:txBody>
      </p:sp>
      <p:pic>
        <p:nvPicPr>
          <p:cNvPr id="1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4" cstate="print"/>
          <a:stretch>
            <a:fillRect/>
          </a:stretch>
        </p:blipFill>
        <p:spPr>
          <a:xfrm>
            <a:off x="5486400" y="762000"/>
            <a:ext cx="304800" cy="304800"/>
          </a:xfrm>
          <a:prstGeom prst="rect">
            <a:avLst/>
          </a:prstGeom>
        </p:spPr>
      </p:pic>
      <p:pic>
        <p:nvPicPr>
          <p:cNvPr id="18" name="Recorded Sound">
            <a:hlinkClick r:id="" action="ppaction://media"/>
          </p:cNvPr>
          <p:cNvPicPr>
            <a:picLocks noChangeAspect="1"/>
          </p:cNvPicPr>
          <p:nvPr>
            <a:audioFile r:link="rId3"/>
            <p:extLst>
              <p:ext uri="{DAA4B4D4-6D71-4841-9C94-3DE7FCFB9230}">
                <p14:media xmlns:p14="http://schemas.microsoft.com/office/powerpoint/2010/main" r:embed="rId4">
                  <p14:trim end="4121.0226"/>
                </p14:media>
              </p:ext>
            </p:extLst>
          </p:nvPr>
        </p:nvPicPr>
        <p:blipFill>
          <a:blip r:embed="rId24" cstate="print"/>
          <a:stretch>
            <a:fillRect/>
          </a:stretch>
        </p:blipFill>
        <p:spPr>
          <a:xfrm>
            <a:off x="3955025" y="1182243"/>
            <a:ext cx="304800" cy="304800"/>
          </a:xfrm>
          <a:prstGeom prst="rect">
            <a:avLst/>
          </a:prstGeom>
        </p:spPr>
      </p:pic>
      <p:pic>
        <p:nvPicPr>
          <p:cNvPr id="20"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4" cstate="print"/>
          <a:stretch>
            <a:fillRect/>
          </a:stretch>
        </p:blipFill>
        <p:spPr>
          <a:xfrm>
            <a:off x="7595419" y="3457264"/>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24" cstate="print"/>
          <a:stretch>
            <a:fillRect/>
          </a:stretch>
        </p:blipFill>
        <p:spPr>
          <a:xfrm>
            <a:off x="3082413" y="4191000"/>
            <a:ext cx="304800" cy="304800"/>
          </a:xfrm>
          <a:prstGeom prst="rect">
            <a:avLst/>
          </a:prstGeom>
        </p:spPr>
      </p:pic>
      <p:pic>
        <p:nvPicPr>
          <p:cNvPr id="24"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25" cstate="print"/>
          <a:stretch>
            <a:fillRect/>
          </a:stretch>
        </p:blipFill>
        <p:spPr>
          <a:xfrm>
            <a:off x="3505200" y="4953000"/>
            <a:ext cx="304800" cy="304800"/>
          </a:xfrm>
          <a:prstGeom prst="rect">
            <a:avLst/>
          </a:prstGeom>
        </p:spPr>
      </p:pic>
      <p:pic>
        <p:nvPicPr>
          <p:cNvPr id="27"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26" cstate="print"/>
          <a:stretch>
            <a:fillRect/>
          </a:stretch>
        </p:blipFill>
        <p:spPr>
          <a:xfrm>
            <a:off x="3657600" y="5715000"/>
            <a:ext cx="304800" cy="304800"/>
          </a:xfrm>
          <a:prstGeom prst="rect">
            <a:avLst/>
          </a:prstGeom>
        </p:spPr>
      </p:pic>
      <p:pic>
        <p:nvPicPr>
          <p:cNvPr id="30"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7" cstate="print"/>
          <a:stretch>
            <a:fillRect/>
          </a:stretch>
        </p:blipFill>
        <p:spPr>
          <a:xfrm>
            <a:off x="7086600" y="6477000"/>
            <a:ext cx="304800" cy="304800"/>
          </a:xfrm>
          <a:prstGeom prst="rect">
            <a:avLst/>
          </a:prstGeom>
        </p:spPr>
      </p:pic>
      <p:pic>
        <p:nvPicPr>
          <p:cNvPr id="35"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8" cstate="print"/>
          <a:stretch>
            <a:fillRect/>
          </a:stretch>
        </p:blipFill>
        <p:spPr>
          <a:xfrm>
            <a:off x="6019800" y="762000"/>
            <a:ext cx="304800" cy="304800"/>
          </a:xfrm>
          <a:prstGeom prst="rect">
            <a:avLst/>
          </a:prstGeom>
        </p:spPr>
      </p:pic>
      <p:pic>
        <p:nvPicPr>
          <p:cNvPr id="38"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28" cstate="print"/>
          <a:stretch>
            <a:fillRect/>
          </a:stretch>
        </p:blipFill>
        <p:spPr>
          <a:xfrm>
            <a:off x="6629400" y="762000"/>
            <a:ext cx="304800" cy="304800"/>
          </a:xfrm>
          <a:prstGeom prst="rect">
            <a:avLst/>
          </a:prstGeom>
        </p:spPr>
      </p:pic>
      <p:pic>
        <p:nvPicPr>
          <p:cNvPr id="39"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28" cstate="print"/>
          <a:stretch>
            <a:fillRect/>
          </a:stretch>
        </p:blipFill>
        <p:spPr>
          <a:xfrm>
            <a:off x="7162800" y="762000"/>
            <a:ext cx="304800" cy="304800"/>
          </a:xfrm>
          <a:prstGeom prst="rect">
            <a:avLst/>
          </a:prstGeom>
        </p:spPr>
      </p:pic>
      <p:pic>
        <p:nvPicPr>
          <p:cNvPr id="40" name="Recorded Sound">
            <a:hlinkClick r:id="" action="ppaction://media"/>
          </p:cNvPr>
          <p:cNvPicPr>
            <a:picLocks noChangeAspect="1"/>
          </p:cNvPicPr>
          <p:nvPr>
            <a:audioFile r:link="rId3"/>
            <p:extLst>
              <p:ext uri="{DAA4B4D4-6D71-4841-9C94-3DE7FCFB9230}">
                <p14:media xmlns:p14="http://schemas.microsoft.com/office/powerpoint/2010/main" r:embed="rId4">
                  <p14:trim st="6104"/>
                </p14:media>
              </p:ext>
            </p:extLst>
          </p:nvPr>
        </p:nvPicPr>
        <p:blipFill>
          <a:blip r:embed="rId24" cstate="print"/>
          <a:stretch>
            <a:fillRect/>
          </a:stretch>
        </p:blipFill>
        <p:spPr>
          <a:xfrm>
            <a:off x="3352800" y="1905000"/>
            <a:ext cx="304800" cy="304800"/>
          </a:xfrm>
          <a:prstGeom prst="rect">
            <a:avLst/>
          </a:prstGeom>
        </p:spPr>
      </p:pic>
      <p:pic>
        <p:nvPicPr>
          <p:cNvPr id="41" name="Recorded Sound">
            <a:hlinkClick r:id="" action="ppaction://media"/>
          </p:cNvPr>
          <p:cNvPicPr>
            <a:picLocks noChangeAspect="1"/>
          </p:cNvPicPr>
          <p:nvPr>
            <a:audioFile r:link="rId21"/>
            <p:extLst>
              <p:ext uri="{DAA4B4D4-6D71-4841-9C94-3DE7FCFB9230}">
                <p14:media xmlns:p14="http://schemas.microsoft.com/office/powerpoint/2010/main" r:embed="rId4"/>
              </p:ext>
            </p:extLst>
          </p:nvPr>
        </p:nvPicPr>
        <p:blipFill>
          <a:blip r:embed="rId24" cstate="print"/>
          <a:stretch>
            <a:fillRect/>
          </a:stretch>
        </p:blipFill>
        <p:spPr>
          <a:xfrm>
            <a:off x="6477000" y="2668143"/>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809" fill="hold"/>
                                        <p:tgtEl>
                                          <p:spTgt spid="16"/>
                                        </p:tgtEl>
                                      </p:cBhvr>
                                    </p:cmd>
                                  </p:childTnLst>
                                </p:cTn>
                              </p:par>
                            </p:childTnLst>
                          </p:cTn>
                        </p:par>
                      </p:childTnLst>
                    </p:cTn>
                  </p:par>
                </p:childTnLst>
              </p:cTn>
              <p:nextCondLst>
                <p:cond evt="onClick" delay="0">
                  <p:tgtEl>
                    <p:spTgt spid="1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8" restart="whenNotActive" fill="hold" evtFilter="cancelBubble" nodeType="interactiveSeq">
                <p:stCondLst>
                  <p:cond evt="onClick" delay="0">
                    <p:tgtEl>
                      <p:spTgt spid="18"/>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6189" fill="hold"/>
                                        <p:tgtEl>
                                          <p:spTgt spid="18"/>
                                        </p:tgtEl>
                                      </p:cBhvr>
                                    </p:cmd>
                                  </p:childTnLst>
                                </p:cTn>
                              </p:par>
                            </p:childTnLst>
                          </p:cTn>
                        </p:par>
                      </p:childTnLst>
                    </p:cTn>
                  </p:par>
                </p:childTnLst>
              </p:cTn>
              <p:nextCondLst>
                <p:cond evt="onClick" delay="0">
                  <p:tgtEl>
                    <p:spTgt spid="18"/>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11140" fill="hold"/>
                                        <p:tgtEl>
                                          <p:spTgt spid="20"/>
                                        </p:tgtEl>
                                      </p:cBhvr>
                                    </p:cmd>
                                  </p:childTnLst>
                                </p:cTn>
                              </p:par>
                            </p:childTnLst>
                          </p:cTn>
                        </p:par>
                      </p:childTnLst>
                    </p:cTn>
                  </p:par>
                </p:childTnLst>
              </p:cTn>
              <p:nextCondLst>
                <p:cond evt="onClick" delay="0">
                  <p:tgtEl>
                    <p:spTgt spid="20"/>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889"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4"/>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6529" fill="hold"/>
                                        <p:tgtEl>
                                          <p:spTgt spid="24"/>
                                        </p:tgtEl>
                                      </p:cBhvr>
                                    </p:cmd>
                                  </p:childTnLst>
                                </p:cTn>
                              </p:par>
                            </p:childTnLst>
                          </p:cTn>
                        </p:par>
                      </p:childTnLst>
                    </p:cTn>
                  </p:par>
                </p:childTnLst>
              </p:cTn>
              <p:nextCondLst>
                <p:cond evt="onClick" delay="0">
                  <p:tgtEl>
                    <p:spTgt spid="24"/>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2" restart="whenNotActive" fill="hold" evtFilter="cancelBubble" nodeType="interactiveSeq">
                <p:stCondLst>
                  <p:cond evt="onClick" delay="0">
                    <p:tgtEl>
                      <p:spTgt spid="27"/>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6409" fill="hold"/>
                                        <p:tgtEl>
                                          <p:spTgt spid="27"/>
                                        </p:tgtEl>
                                      </p:cBhvr>
                                    </p:cmd>
                                  </p:childTnLst>
                                </p:cTn>
                              </p:par>
                            </p:childTnLst>
                          </p:cTn>
                        </p:par>
                      </p:childTnLst>
                    </p:cTn>
                  </p:par>
                </p:childTnLst>
              </p:cTn>
              <p:nextCondLst>
                <p:cond evt="onClick" delay="0">
                  <p:tgtEl>
                    <p:spTgt spid="27"/>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38" restart="whenNotActive" fill="hold" evtFilter="cancelBubble" nodeType="interactiveSeq">
                <p:stCondLst>
                  <p:cond evt="onClick" delay="0">
                    <p:tgtEl>
                      <p:spTgt spid="30"/>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2689" fill="hold"/>
                                        <p:tgtEl>
                                          <p:spTgt spid="30"/>
                                        </p:tgtEl>
                                      </p:cBhvr>
                                    </p:cmd>
                                  </p:childTnLst>
                                </p:cTn>
                              </p:par>
                            </p:childTnLst>
                          </p:cTn>
                        </p:par>
                      </p:childTnLst>
                    </p:cTn>
                  </p:par>
                </p:childTnLst>
              </p:cTn>
              <p:nextCondLst>
                <p:cond evt="onClick" delay="0">
                  <p:tgtEl>
                    <p:spTgt spid="30"/>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44" restart="whenNotActive" fill="hold" evtFilter="cancelBubble" nodeType="interactiveSeq">
                <p:stCondLst>
                  <p:cond evt="onClick" delay="0">
                    <p:tgtEl>
                      <p:spTgt spid="3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470" fill="hold"/>
                                        <p:tgtEl>
                                          <p:spTgt spid="35"/>
                                        </p:tgtEl>
                                      </p:cBhvr>
                                    </p:cmd>
                                  </p:childTnLst>
                                </p:cTn>
                              </p:par>
                            </p:childTnLst>
                          </p:cTn>
                        </p:par>
                      </p:childTnLst>
                    </p:cTn>
                  </p:par>
                </p:childTnLst>
              </p:cTn>
              <p:nextCondLst>
                <p:cond evt="onClick" delay="0">
                  <p:tgtEl>
                    <p:spTgt spid="3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seq concurrent="1" nextAc="seek">
              <p:cTn id="50" restart="whenNotActive" fill="hold" evtFilter="cancelBubble" nodeType="interactiveSeq">
                <p:stCondLst>
                  <p:cond evt="onClick" delay="0">
                    <p:tgtEl>
                      <p:spTgt spid="38"/>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310" fill="hold"/>
                                        <p:tgtEl>
                                          <p:spTgt spid="38"/>
                                        </p:tgtEl>
                                      </p:cBhvr>
                                    </p:cmd>
                                  </p:childTnLst>
                                </p:cTn>
                              </p:par>
                            </p:childTnLst>
                          </p:cTn>
                        </p:par>
                      </p:childTnLst>
                    </p:cTn>
                  </p:par>
                </p:childTnLst>
              </p:cTn>
              <p:nextCondLst>
                <p:cond evt="onClick" delay="0">
                  <p:tgtEl>
                    <p:spTgt spid="38"/>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56" restart="whenNotActive" fill="hold" evtFilter="cancelBubble" nodeType="interactiveSeq">
                <p:stCondLst>
                  <p:cond evt="onClick" delay="0">
                    <p:tgtEl>
                      <p:spTgt spid="39"/>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560" fill="hold"/>
                                        <p:tgtEl>
                                          <p:spTgt spid="39"/>
                                        </p:tgtEl>
                                      </p:cBhvr>
                                    </p:cmd>
                                  </p:childTnLst>
                                </p:cTn>
                              </p:par>
                            </p:childTnLst>
                          </p:cTn>
                        </p:par>
                      </p:childTnLst>
                    </p:cTn>
                  </p:par>
                </p:childTnLst>
              </p:cTn>
              <p:nextCondLst>
                <p:cond evt="onClick" delay="0">
                  <p:tgtEl>
                    <p:spTgt spid="39"/>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9"/>
                </p:tgtEl>
              </p:cMediaNode>
            </p:audio>
            <p:seq concurrent="1" nextAc="seek">
              <p:cTn id="62" restart="whenNotActive" fill="hold" evtFilter="cancelBubble" nodeType="interactiveSeq">
                <p:stCondLst>
                  <p:cond evt="onClick" delay="0">
                    <p:tgtEl>
                      <p:spTgt spid="4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206" fill="hold"/>
                                        <p:tgtEl>
                                          <p:spTgt spid="40"/>
                                        </p:tgtEl>
                                      </p:cBhvr>
                                    </p:cmd>
                                  </p:childTnLst>
                                </p:cTn>
                              </p:par>
                            </p:childTnLst>
                          </p:cTn>
                        </p:par>
                      </p:childTnLst>
                    </p:cTn>
                  </p:par>
                </p:childTnLst>
              </p:cTn>
              <p:nextCondLst>
                <p:cond evt="onClick" delay="0">
                  <p:tgtEl>
                    <p:spTgt spid="4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68" restart="whenNotActive" fill="hold" evtFilter="cancelBubble" nodeType="interactiveSeq">
                <p:stCondLst>
                  <p:cond evt="onClick" delay="0">
                    <p:tgtEl>
                      <p:spTgt spid="41"/>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10310" fill="hold"/>
                                        <p:tgtEl>
                                          <p:spTgt spid="41"/>
                                        </p:tgtEl>
                                      </p:cBhvr>
                                    </p:cmd>
                                  </p:childTnLst>
                                </p:cTn>
                              </p:par>
                            </p:childTnLst>
                          </p:cTn>
                        </p:par>
                      </p:childTnLst>
                    </p:cTn>
                  </p:par>
                </p:childTnLst>
              </p:cTn>
              <p:nextCondLst>
                <p:cond evt="onClick" delay="0">
                  <p:tgtEl>
                    <p:spTgt spid="41"/>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20</a:t>
            </a:r>
            <a:endParaRPr sz="1000">
              <a:latin typeface="Times New Roman"/>
              <a:cs typeface="Times New Roman"/>
            </a:endParaRPr>
          </a:p>
        </p:txBody>
      </p:sp>
      <p:sp>
        <p:nvSpPr>
          <p:cNvPr id="3" name="object 3"/>
          <p:cNvSpPr/>
          <p:nvPr/>
        </p:nvSpPr>
        <p:spPr>
          <a:xfrm>
            <a:off x="228601" y="304800"/>
            <a:ext cx="9601200" cy="7162801"/>
          </a:xfrm>
          <a:custGeom>
            <a:avLst/>
            <a:gdLst/>
            <a:ahLst/>
            <a:cxnLst/>
            <a:rect l="l" t="t" r="r" b="b"/>
            <a:pathLst>
              <a:path w="9648825" h="7200265">
                <a:moveTo>
                  <a:pt x="0" y="0"/>
                </a:moveTo>
                <a:lnTo>
                  <a:pt x="0" y="7200138"/>
                </a:lnTo>
                <a:lnTo>
                  <a:pt x="9648444" y="7200138"/>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88036"/>
            <a:ext cx="0" cy="7200265"/>
          </a:xfrm>
          <a:custGeom>
            <a:avLst/>
            <a:gdLst/>
            <a:ahLst/>
            <a:cxnLst/>
            <a:rect l="l" t="t" r="r" b="b"/>
            <a:pathLst>
              <a:path h="7200265">
                <a:moveTo>
                  <a:pt x="0" y="0"/>
                </a:moveTo>
                <a:lnTo>
                  <a:pt x="0" y="7200138"/>
                </a:lnTo>
              </a:path>
            </a:pathLst>
          </a:custGeom>
          <a:ln w="38100">
            <a:solidFill>
              <a:srgbClr val="010202"/>
            </a:solidFill>
          </a:ln>
        </p:spPr>
        <p:txBody>
          <a:bodyPr wrap="square" lIns="0" tIns="0" rIns="0" bIns="0" rtlCol="0"/>
          <a:lstStyle/>
          <a:p>
            <a:endParaRPr/>
          </a:p>
        </p:txBody>
      </p:sp>
      <p:sp>
        <p:nvSpPr>
          <p:cNvPr id="5" name="object 5"/>
          <p:cNvSpPr/>
          <p:nvPr/>
        </p:nvSpPr>
        <p:spPr>
          <a:xfrm>
            <a:off x="254000" y="307086"/>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00265"/>
          </a:xfrm>
          <a:custGeom>
            <a:avLst/>
            <a:gdLst/>
            <a:ahLst/>
            <a:cxnLst/>
            <a:rect l="l" t="t" r="r" b="b"/>
            <a:pathLst>
              <a:path h="7200265">
                <a:moveTo>
                  <a:pt x="0" y="0"/>
                </a:moveTo>
                <a:lnTo>
                  <a:pt x="0" y="7200138"/>
                </a:lnTo>
              </a:path>
            </a:pathLst>
          </a:custGeom>
          <a:ln w="38100">
            <a:solidFill>
              <a:srgbClr val="010202"/>
            </a:solidFill>
          </a:ln>
        </p:spPr>
        <p:txBody>
          <a:bodyPr wrap="square" lIns="0" tIns="0" rIns="0" bIns="0" rtlCol="0"/>
          <a:lstStyle/>
          <a:p>
            <a:endParaRPr/>
          </a:p>
        </p:txBody>
      </p:sp>
      <p:sp>
        <p:nvSpPr>
          <p:cNvPr id="7" name="object 7"/>
          <p:cNvSpPr/>
          <p:nvPr/>
        </p:nvSpPr>
        <p:spPr>
          <a:xfrm>
            <a:off x="253745" y="7469123"/>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381000" y="609600"/>
            <a:ext cx="9325610" cy="2285882"/>
          </a:xfrm>
          <a:prstGeom prst="rect">
            <a:avLst/>
          </a:prstGeom>
        </p:spPr>
        <p:txBody>
          <a:bodyPr vert="horz" wrap="square" lIns="0" tIns="38735" rIns="0" bIns="0" rtlCol="0">
            <a:spAutoFit/>
          </a:bodyPr>
          <a:lstStyle/>
          <a:p>
            <a:pPr marL="203835" indent="-191135">
              <a:spcBef>
                <a:spcPts val="305"/>
              </a:spcBef>
              <a:buFontTx/>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No, I am not able to </a:t>
            </a:r>
            <a:r>
              <a:rPr sz="1400" i="1" spc="-25" dirty="0">
                <a:latin typeface="Comic Sans MS"/>
                <a:cs typeface="Comic Sans MS"/>
              </a:rPr>
              <a:t>[verb] </a:t>
            </a:r>
            <a:r>
              <a:rPr sz="1400" b="1" spc="-5" dirty="0">
                <a:latin typeface="Comic Sans MS"/>
                <a:cs typeface="Comic Sans MS"/>
              </a:rPr>
              <a:t>but I am able to</a:t>
            </a:r>
            <a:r>
              <a:rPr sz="1400" b="1" spc="-170"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135">
              <a:spcBef>
                <a:spcPts val="305"/>
              </a:spcBef>
              <a:buFontTx/>
              <a:buChar char="▪"/>
              <a:tabLst>
                <a:tab pos="204470" algn="l"/>
              </a:tabLst>
            </a:pPr>
            <a:r>
              <a:rPr lang="en-GB" sz="1400" b="1" spc="-5" dirty="0">
                <a:solidFill>
                  <a:srgbClr val="FF0000"/>
                </a:solidFill>
                <a:latin typeface="Comic Sans MS"/>
                <a:cs typeface="Comic Sans MS"/>
              </a:rPr>
              <a:t>Nag </a:t>
            </a:r>
            <a:r>
              <a:rPr lang="en-GB" sz="1400" b="1" spc="-5" dirty="0" err="1">
                <a:solidFill>
                  <a:srgbClr val="FF0000"/>
                </a:solidFill>
                <a:latin typeface="Comic Sans MS"/>
                <a:cs typeface="Comic Sans MS"/>
              </a:rPr>
              <a:t>ydw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[verb]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b="1" dirty="0" err="1">
                <a:solidFill>
                  <a:srgbClr val="FF0000"/>
                </a:solidFill>
                <a:latin typeface="Comic Sans MS"/>
                <a:cs typeface="Comic Sans MS"/>
              </a:rPr>
              <a:t>gallu</a:t>
            </a:r>
            <a:r>
              <a:rPr lang="en-GB" sz="1400" b="1" spc="30" dirty="0">
                <a:solidFill>
                  <a:srgbClr val="FF0000"/>
                </a:solidFill>
                <a:latin typeface="Comic Sans MS"/>
                <a:cs typeface="Comic Sans MS"/>
              </a:rPr>
              <a:t> </a:t>
            </a:r>
            <a:r>
              <a:rPr lang="en-GB" sz="1400" i="1" spc="-25" dirty="0">
                <a:solidFill>
                  <a:srgbClr val="FF0000"/>
                </a:solidFill>
                <a:latin typeface="Comic Sans MS"/>
                <a:cs typeface="Comic Sans MS"/>
              </a:rPr>
              <a:t>[verb].</a:t>
            </a:r>
            <a:endParaRPr lang="en-GB" sz="1400" dirty="0">
              <a:solidFill>
                <a:srgbClr val="FF0000"/>
              </a:solidFill>
              <a:latin typeface="Comic Sans MS"/>
              <a:cs typeface="Comic Sans MS"/>
            </a:endParaRPr>
          </a:p>
          <a:p>
            <a:pPr marL="203835" indent="-191135">
              <a:spcBef>
                <a:spcPts val="305"/>
              </a:spcBef>
              <a:buFontTx/>
              <a:buChar char="▪"/>
              <a:tabLst>
                <a:tab pos="204470" algn="l"/>
              </a:tabLst>
            </a:pPr>
            <a:endParaRPr lang="en-GB" sz="1400" b="1" spc="-5" dirty="0">
              <a:solidFill>
                <a:srgbClr val="FF0000"/>
              </a:solidFill>
              <a:latin typeface="Comic Sans MS"/>
              <a:cs typeface="Comic Sans MS"/>
            </a:endParaRPr>
          </a:p>
          <a:p>
            <a:pPr marL="203835" indent="-191135">
              <a:spcBef>
                <a:spcPts val="305"/>
              </a:spcBef>
              <a:buFontTx/>
              <a:buChar char="▪"/>
              <a:tabLst>
                <a:tab pos="204470" algn="l"/>
              </a:tabLst>
            </a:pPr>
            <a:r>
              <a:rPr sz="1400" b="1" spc="-5" dirty="0">
                <a:latin typeface="Comic Sans MS"/>
                <a:cs typeface="Comic Sans MS"/>
              </a:rPr>
              <a:t>Who is able to</a:t>
            </a:r>
            <a:r>
              <a:rPr sz="1400" b="1"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135">
              <a:spcBef>
                <a:spcPts val="305"/>
              </a:spcBef>
              <a:buFontTx/>
              <a:buChar char="▪"/>
              <a:tabLst>
                <a:tab pos="204470" algn="l"/>
              </a:tabLst>
            </a:pPr>
            <a:r>
              <a:rPr lang="en-GB" sz="1400" b="1" spc="-5" dirty="0" err="1">
                <a:solidFill>
                  <a:srgbClr val="FF0000"/>
                </a:solidFill>
                <a:latin typeface="Comic Sans MS"/>
                <a:cs typeface="Comic Sans MS"/>
              </a:rPr>
              <a:t>Pwy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sy’n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10" dirty="0">
                <a:solidFill>
                  <a:srgbClr val="FF0000"/>
                </a:solidFill>
                <a:latin typeface="Comic Sans MS"/>
                <a:cs typeface="Comic Sans MS"/>
              </a:rPr>
              <a:t> </a:t>
            </a:r>
            <a:r>
              <a:rPr lang="en-GB" sz="1400" i="1" spc="-30" dirty="0">
                <a:solidFill>
                  <a:srgbClr val="FF0000"/>
                </a:solidFill>
                <a:latin typeface="Comic Sans MS"/>
                <a:cs typeface="Comic Sans MS"/>
              </a:rPr>
              <a:t>[verb]?</a:t>
            </a:r>
          </a:p>
          <a:p>
            <a:pPr marL="12700">
              <a:spcBef>
                <a:spcPts val="305"/>
              </a:spcBef>
              <a:tabLst>
                <a:tab pos="204470" algn="l"/>
              </a:tabLst>
            </a:pPr>
            <a:endParaRPr lang="en-GB" sz="1400" dirty="0">
              <a:solidFill>
                <a:srgbClr val="FF0000"/>
              </a:solidFill>
              <a:latin typeface="Comic Sans MS"/>
              <a:cs typeface="Comic Sans MS"/>
            </a:endParaRPr>
          </a:p>
          <a:p>
            <a:pPr marL="203835" indent="-191135">
              <a:spcBef>
                <a:spcPts val="305"/>
              </a:spcBef>
              <a:buFontTx/>
              <a:buChar char="▪"/>
              <a:tabLst>
                <a:tab pos="204470" algn="l"/>
              </a:tabLst>
            </a:pPr>
            <a:r>
              <a:rPr sz="1400" i="1" spc="-30" dirty="0">
                <a:latin typeface="Comic Sans MS"/>
                <a:cs typeface="Comic Sans MS"/>
              </a:rPr>
              <a:t>[Sam] </a:t>
            </a:r>
            <a:r>
              <a:rPr sz="1400" b="1" spc="-5" dirty="0">
                <a:latin typeface="Comic Sans MS"/>
                <a:cs typeface="Comic Sans MS"/>
              </a:rPr>
              <a:t>is able </a:t>
            </a:r>
            <a:r>
              <a:rPr sz="1400" b="1" dirty="0">
                <a:latin typeface="Comic Sans MS"/>
                <a:cs typeface="Comic Sans MS"/>
              </a:rPr>
              <a:t>to</a:t>
            </a:r>
            <a:r>
              <a:rPr sz="1400" b="1" spc="-204" dirty="0">
                <a:latin typeface="Comic Sans MS"/>
                <a:cs typeface="Comic Sans MS"/>
              </a:rPr>
              <a:t> </a:t>
            </a:r>
            <a:r>
              <a:rPr sz="140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135">
              <a:spcBef>
                <a:spcPts val="305"/>
              </a:spcBef>
              <a:buFontTx/>
              <a:buChar char="▪"/>
              <a:tabLst>
                <a:tab pos="204470" algn="l"/>
              </a:tabLst>
            </a:pPr>
            <a:r>
              <a:rPr lang="en-GB" sz="1400" b="1" spc="-5" dirty="0">
                <a:solidFill>
                  <a:srgbClr val="FF0000"/>
                </a:solidFill>
                <a:latin typeface="Comic Sans MS"/>
                <a:cs typeface="Comic Sans MS"/>
              </a:rPr>
              <a:t>Mae </a:t>
            </a:r>
            <a:r>
              <a:rPr lang="en-GB" sz="1400" b="1" i="1" spc="-35" dirty="0">
                <a:solidFill>
                  <a:srgbClr val="FF0000"/>
                </a:solidFill>
                <a:latin typeface="Comic Sans MS"/>
                <a:cs typeface="Comic Sans MS"/>
              </a:rPr>
              <a:t>[</a:t>
            </a:r>
            <a:r>
              <a:rPr lang="en-GB" sz="1400" i="1" spc="-35"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15" dirty="0">
                <a:solidFill>
                  <a:srgbClr val="FF0000"/>
                </a:solidFill>
                <a:latin typeface="Comic Sans MS"/>
                <a:cs typeface="Comic Sans MS"/>
              </a:rPr>
              <a:t> </a:t>
            </a:r>
            <a:r>
              <a:rPr lang="en-GB" sz="1400" i="1" spc="-30" dirty="0">
                <a:solidFill>
                  <a:srgbClr val="FF0000"/>
                </a:solidFill>
                <a:latin typeface="Comic Sans MS"/>
                <a:cs typeface="Comic Sans MS"/>
              </a:rPr>
              <a:t>[verb].</a:t>
            </a:r>
            <a:endParaRPr lang="en-GB" sz="1400" dirty="0">
              <a:solidFill>
                <a:srgbClr val="FF0000"/>
              </a:solidFill>
              <a:latin typeface="Comic Sans MS"/>
              <a:cs typeface="Comic Sans MS"/>
            </a:endParaRPr>
          </a:p>
        </p:txBody>
      </p:sp>
      <p:sp>
        <p:nvSpPr>
          <p:cNvPr id="9" name="object 9"/>
          <p:cNvSpPr/>
          <p:nvPr/>
        </p:nvSpPr>
        <p:spPr>
          <a:xfrm>
            <a:off x="7086600" y="3429000"/>
            <a:ext cx="2372867" cy="1039368"/>
          </a:xfrm>
          <a:prstGeom prst="rect">
            <a:avLst/>
          </a:prstGeom>
          <a:blipFill>
            <a:blip r:embed="rId8" cstate="print"/>
            <a:stretch>
              <a:fillRect/>
            </a:stretch>
          </a:blipFill>
        </p:spPr>
        <p:txBody>
          <a:bodyPr wrap="square" lIns="0" tIns="0" rIns="0" bIns="0" rtlCol="0"/>
          <a:lstStyle/>
          <a:p>
            <a:endParaRPr/>
          </a:p>
        </p:txBody>
      </p:sp>
      <p:grpSp>
        <p:nvGrpSpPr>
          <p:cNvPr id="15" name="Group 14"/>
          <p:cNvGrpSpPr/>
          <p:nvPr/>
        </p:nvGrpSpPr>
        <p:grpSpPr>
          <a:xfrm>
            <a:off x="7086600" y="3429000"/>
            <a:ext cx="2338070" cy="1043305"/>
            <a:chOff x="523240" y="6175247"/>
            <a:chExt cx="2338070" cy="1043305"/>
          </a:xfrm>
        </p:grpSpPr>
        <p:sp>
          <p:nvSpPr>
            <p:cNvPr id="10" name="object 10"/>
            <p:cNvSpPr/>
            <p:nvPr/>
          </p:nvSpPr>
          <p:spPr>
            <a:xfrm>
              <a:off x="523240" y="6175247"/>
              <a:ext cx="0" cy="1043305"/>
            </a:xfrm>
            <a:custGeom>
              <a:avLst/>
              <a:gdLst/>
              <a:ahLst/>
              <a:cxnLst/>
              <a:rect l="l" t="t" r="r" b="b"/>
              <a:pathLst>
                <a:path h="1043304">
                  <a:moveTo>
                    <a:pt x="0" y="0"/>
                  </a:moveTo>
                  <a:lnTo>
                    <a:pt x="0" y="1043177"/>
                  </a:lnTo>
                </a:path>
              </a:pathLst>
            </a:custGeom>
            <a:ln w="38100">
              <a:solidFill>
                <a:srgbClr val="A53F97"/>
              </a:solidFill>
            </a:ln>
          </p:spPr>
          <p:txBody>
            <a:bodyPr wrap="square" lIns="0" tIns="0" rIns="0" bIns="0" rtlCol="0"/>
            <a:lstStyle/>
            <a:p>
              <a:endParaRPr/>
            </a:p>
          </p:txBody>
        </p:sp>
        <p:sp>
          <p:nvSpPr>
            <p:cNvPr id="11" name="object 11"/>
            <p:cNvSpPr/>
            <p:nvPr/>
          </p:nvSpPr>
          <p:spPr>
            <a:xfrm>
              <a:off x="542290" y="6194297"/>
              <a:ext cx="2299970" cy="0"/>
            </a:xfrm>
            <a:custGeom>
              <a:avLst/>
              <a:gdLst/>
              <a:ahLst/>
              <a:cxnLst/>
              <a:rect l="l" t="t" r="r" b="b"/>
              <a:pathLst>
                <a:path w="2299970">
                  <a:moveTo>
                    <a:pt x="0" y="0"/>
                  </a:moveTo>
                  <a:lnTo>
                    <a:pt x="2299970" y="0"/>
                  </a:lnTo>
                </a:path>
              </a:pathLst>
            </a:custGeom>
            <a:ln w="38100">
              <a:solidFill>
                <a:srgbClr val="A53F97"/>
              </a:solidFill>
            </a:ln>
          </p:spPr>
          <p:txBody>
            <a:bodyPr wrap="square" lIns="0" tIns="0" rIns="0" bIns="0" rtlCol="0"/>
            <a:lstStyle/>
            <a:p>
              <a:endParaRPr/>
            </a:p>
          </p:txBody>
        </p:sp>
        <p:sp>
          <p:nvSpPr>
            <p:cNvPr id="12" name="object 12"/>
            <p:cNvSpPr/>
            <p:nvPr/>
          </p:nvSpPr>
          <p:spPr>
            <a:xfrm>
              <a:off x="2861310" y="6175247"/>
              <a:ext cx="0" cy="1043305"/>
            </a:xfrm>
            <a:custGeom>
              <a:avLst/>
              <a:gdLst/>
              <a:ahLst/>
              <a:cxnLst/>
              <a:rect l="l" t="t" r="r" b="b"/>
              <a:pathLst>
                <a:path h="1043304">
                  <a:moveTo>
                    <a:pt x="0" y="0"/>
                  </a:moveTo>
                  <a:lnTo>
                    <a:pt x="0" y="1043177"/>
                  </a:lnTo>
                </a:path>
              </a:pathLst>
            </a:custGeom>
            <a:ln w="38100">
              <a:solidFill>
                <a:srgbClr val="A53F97"/>
              </a:solidFill>
            </a:ln>
          </p:spPr>
          <p:txBody>
            <a:bodyPr wrap="square" lIns="0" tIns="0" rIns="0" bIns="0" rtlCol="0"/>
            <a:lstStyle/>
            <a:p>
              <a:endParaRPr/>
            </a:p>
          </p:txBody>
        </p:sp>
        <p:sp>
          <p:nvSpPr>
            <p:cNvPr id="13" name="object 13"/>
            <p:cNvSpPr/>
            <p:nvPr/>
          </p:nvSpPr>
          <p:spPr>
            <a:xfrm>
              <a:off x="541781" y="7199376"/>
              <a:ext cx="2300605" cy="0"/>
            </a:xfrm>
            <a:custGeom>
              <a:avLst/>
              <a:gdLst/>
              <a:ahLst/>
              <a:cxnLst/>
              <a:rect l="l" t="t" r="r" b="b"/>
              <a:pathLst>
                <a:path w="2300605">
                  <a:moveTo>
                    <a:pt x="0" y="0"/>
                  </a:moveTo>
                  <a:lnTo>
                    <a:pt x="2300478" y="0"/>
                  </a:lnTo>
                </a:path>
              </a:pathLst>
            </a:custGeom>
            <a:ln w="38100">
              <a:solidFill>
                <a:srgbClr val="A53F97"/>
              </a:solidFill>
            </a:ln>
          </p:spPr>
          <p:txBody>
            <a:bodyPr wrap="square" lIns="0" tIns="0" rIns="0" bIns="0" rtlCol="0"/>
            <a:lstStyle/>
            <a:p>
              <a:endParaRPr/>
            </a:p>
          </p:txBody>
        </p:sp>
      </p:grpSp>
      <p:sp>
        <p:nvSpPr>
          <p:cNvPr id="14" name="object 14"/>
          <p:cNvSpPr txBox="1">
            <a:spLocks noGrp="1"/>
          </p:cNvSpPr>
          <p:nvPr>
            <p:ph type="title"/>
          </p:nvPr>
        </p:nvSpPr>
        <p:spPr>
          <a:xfrm>
            <a:off x="7696200" y="381000"/>
            <a:ext cx="2061210"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4</a:t>
            </a:r>
          </a:p>
        </p:txBody>
      </p:sp>
      <p:pic>
        <p:nvPicPr>
          <p:cNvPr id="3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cstate="print"/>
          <a:stretch>
            <a:fillRect/>
          </a:stretch>
        </p:blipFill>
        <p:spPr>
          <a:xfrm>
            <a:off x="5943600" y="990600"/>
            <a:ext cx="304800" cy="304800"/>
          </a:xfrm>
          <a:prstGeom prst="rect">
            <a:avLst/>
          </a:prstGeom>
        </p:spPr>
      </p:pic>
      <p:pic>
        <p:nvPicPr>
          <p:cNvPr id="33"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0" cstate="print"/>
          <a:stretch>
            <a:fillRect/>
          </a:stretch>
        </p:blipFill>
        <p:spPr>
          <a:xfrm>
            <a:off x="2819400" y="1752600"/>
            <a:ext cx="304800" cy="304800"/>
          </a:xfrm>
          <a:prstGeom prst="rect">
            <a:avLst/>
          </a:prstGeom>
        </p:spPr>
      </p:pic>
      <p:pic>
        <p:nvPicPr>
          <p:cNvPr id="3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1" cstate="print"/>
          <a:stretch>
            <a:fillRect/>
          </a:stretch>
        </p:blipFill>
        <p:spPr>
          <a:xfrm>
            <a:off x="3048000" y="2590800"/>
            <a:ext cx="304800" cy="304800"/>
          </a:xfrm>
          <a:prstGeom prst="rect">
            <a:avLst/>
          </a:prstGeom>
        </p:spPr>
      </p:pic>
    </p:spTree>
    <p:extLst>
      <p:ext uri="{BB962C8B-B14F-4D97-AF65-F5344CB8AC3E}">
        <p14:creationId xmlns:p14="http://schemas.microsoft.com/office/powerpoint/2010/main" val="16993277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350" fill="hold"/>
                                        <p:tgtEl>
                                          <p:spTgt spid="32"/>
                                        </p:tgtEl>
                                      </p:cBhvr>
                                    </p:cmd>
                                  </p:childTnLst>
                                </p:cTn>
                              </p:par>
                            </p:childTnLst>
                          </p:cTn>
                        </p:par>
                      </p:childTnLst>
                    </p:cTn>
                  </p:par>
                </p:childTnLst>
              </p:cTn>
              <p:nextCondLst>
                <p:cond evt="onClick" delay="0">
                  <p:tgtEl>
                    <p:spTgt spid="32"/>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8" restart="whenNotActive" fill="hold" evtFilter="cancelBubble" nodeType="interactiveSeq">
                <p:stCondLst>
                  <p:cond evt="onClick" delay="0">
                    <p:tgtEl>
                      <p:spTgt spid="33"/>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209" fill="hold"/>
                                        <p:tgtEl>
                                          <p:spTgt spid="33"/>
                                        </p:tgtEl>
                                      </p:cBhvr>
                                    </p:cmd>
                                  </p:childTnLst>
                                </p:cTn>
                              </p:par>
                            </p:childTnLst>
                          </p:cTn>
                        </p:par>
                      </p:childTnLst>
                    </p:cTn>
                  </p:par>
                </p:childTnLst>
              </p:cTn>
              <p:nextCondLst>
                <p:cond evt="onClick" delay="0">
                  <p:tgtEl>
                    <p:spTgt spid="33"/>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14" restart="whenNotActive" fill="hold" evtFilter="cancelBubble" nodeType="interactiveSeq">
                <p:stCondLst>
                  <p:cond evt="onClick" delay="0">
                    <p:tgtEl>
                      <p:spTgt spid="3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809" fill="hold"/>
                                        <p:tgtEl>
                                          <p:spTgt spid="36"/>
                                        </p:tgtEl>
                                      </p:cBhvr>
                                    </p:cmd>
                                  </p:childTnLst>
                                </p:cTn>
                              </p:par>
                            </p:childTnLst>
                          </p:cTn>
                        </p:par>
                      </p:childTnLst>
                    </p:cTn>
                  </p:par>
                </p:childTnLst>
              </p:cTn>
              <p:nextCondLst>
                <p:cond evt="onClick" delay="0">
                  <p:tgtEl>
                    <p:spTgt spid="3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228600" y="304800"/>
            <a:ext cx="9648825" cy="7200265"/>
          </a:xfrm>
          <a:custGeom>
            <a:avLst/>
            <a:gdLst/>
            <a:ahLst/>
            <a:cxnLst/>
            <a:rect l="l" t="t" r="r" b="b"/>
            <a:pathLst>
              <a:path w="9648825" h="7200265">
                <a:moveTo>
                  <a:pt x="0" y="0"/>
                </a:moveTo>
                <a:lnTo>
                  <a:pt x="0" y="7200138"/>
                </a:lnTo>
                <a:lnTo>
                  <a:pt x="9648444" y="7200138"/>
                </a:lnTo>
                <a:lnTo>
                  <a:pt x="9648444" y="0"/>
                </a:lnTo>
                <a:lnTo>
                  <a:pt x="0" y="0"/>
                </a:lnTo>
                <a:close/>
              </a:path>
            </a:pathLst>
          </a:custGeom>
          <a:solidFill>
            <a:srgbClr val="F6F29E"/>
          </a:solidFill>
        </p:spPr>
        <p:txBody>
          <a:bodyPr wrap="square" lIns="0" tIns="0" rIns="0" bIns="0" rtlCol="0"/>
          <a:lstStyle/>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endParaRPr lang="en-GB" b="1" spc="-5" dirty="0">
              <a:solidFill>
                <a:srgbClr val="FF0000"/>
              </a:solidFill>
              <a:latin typeface="Comic Sans MS"/>
              <a:cs typeface="Comic Sans MS"/>
            </a:endParaRPr>
          </a:p>
          <a:p>
            <a:pPr marL="3195320">
              <a:lnSpc>
                <a:spcPct val="100000"/>
              </a:lnSpc>
              <a:spcBef>
                <a:spcPts val="210"/>
              </a:spcBef>
            </a:pPr>
            <a:r>
              <a:rPr lang="en-GB" b="1" spc="-5" dirty="0">
                <a:solidFill>
                  <a:srgbClr val="FF0000"/>
                </a:solidFill>
                <a:latin typeface="Comic Sans MS"/>
                <a:cs typeface="Comic Sans MS"/>
              </a:rPr>
              <a:t> </a:t>
            </a:r>
          </a:p>
          <a:p>
            <a:pPr marL="3195320">
              <a:lnSpc>
                <a:spcPct val="100000"/>
              </a:lnSpc>
              <a:spcBef>
                <a:spcPts val="210"/>
              </a:spcBef>
            </a:pPr>
            <a:endParaRPr lang="en-GB" sz="1400" b="1" spc="-5" dirty="0">
              <a:solidFill>
                <a:srgbClr val="FF0000"/>
              </a:solidFill>
              <a:latin typeface="Comic Sans MS"/>
              <a:cs typeface="Comic Sans MS"/>
            </a:endParaRPr>
          </a:p>
          <a:p>
            <a:pPr marL="3195320">
              <a:lnSpc>
                <a:spcPct val="100000"/>
              </a:lnSpc>
              <a:spcBef>
                <a:spcPts val="210"/>
              </a:spcBef>
            </a:pPr>
            <a:endParaRPr lang="en-GB" sz="1400" b="1" spc="-5" dirty="0">
              <a:solidFill>
                <a:srgbClr val="FF0000"/>
              </a:solidFill>
              <a:latin typeface="Comic Sans MS"/>
              <a:cs typeface="Comic Sans MS"/>
            </a:endParaRPr>
          </a:p>
          <a:p>
            <a:pPr marL="3195320">
              <a:lnSpc>
                <a:spcPct val="100000"/>
              </a:lnSpc>
              <a:spcBef>
                <a:spcPts val="210"/>
              </a:spcBef>
            </a:pPr>
            <a:endParaRPr lang="en-GB" sz="1400" b="1" spc="-5" dirty="0">
              <a:solidFill>
                <a:srgbClr val="FF0000"/>
              </a:solidFill>
              <a:latin typeface="Comic Sans MS"/>
              <a:cs typeface="Comic Sans MS"/>
            </a:endParaRPr>
          </a:p>
          <a:p>
            <a:pPr marL="3195320">
              <a:lnSpc>
                <a:spcPct val="100000"/>
              </a:lnSpc>
              <a:spcBef>
                <a:spcPts val="210"/>
              </a:spcBef>
            </a:pPr>
            <a:endParaRPr lang="en-GB" sz="1400" b="1" spc="-5" dirty="0">
              <a:solidFill>
                <a:srgbClr val="FF0000"/>
              </a:solidFill>
              <a:latin typeface="Comic Sans MS"/>
              <a:cs typeface="Comic Sans MS"/>
            </a:endParaRPr>
          </a:p>
          <a:p>
            <a:pPr marL="3477895">
              <a:lnSpc>
                <a:spcPct val="100000"/>
              </a:lnSpc>
              <a:spcBef>
                <a:spcPts val="210"/>
              </a:spcBef>
            </a:pPr>
            <a:endParaRPr lang="en-GB" sz="1400" dirty="0">
              <a:solidFill>
                <a:srgbClr val="FF0000"/>
              </a:solidFill>
              <a:latin typeface="Comic Sans MS"/>
              <a:cs typeface="Comic Sans MS"/>
            </a:endParaRPr>
          </a:p>
          <a:p>
            <a:pPr marL="4042410">
              <a:lnSpc>
                <a:spcPct val="100000"/>
              </a:lnSpc>
              <a:spcBef>
                <a:spcPts val="210"/>
              </a:spcBef>
            </a:pPr>
            <a:endParaRPr lang="en-GB" sz="1400" dirty="0">
              <a:solidFill>
                <a:srgbClr val="FF0000"/>
              </a:solidFill>
              <a:latin typeface="Comic Sans MS"/>
              <a:cs typeface="Comic Sans MS"/>
            </a:endParaRPr>
          </a:p>
          <a:p>
            <a:pPr marL="4324985">
              <a:lnSpc>
                <a:spcPct val="100000"/>
              </a:lnSpc>
              <a:spcBef>
                <a:spcPts val="260"/>
              </a:spcBef>
            </a:pPr>
            <a:endParaRPr lang="en-GB" sz="1400" dirty="0">
              <a:solidFill>
                <a:srgbClr val="FF0000"/>
              </a:solidFill>
              <a:latin typeface="Comic Sans MS"/>
              <a:cs typeface="Comic Sans MS"/>
            </a:endParaRPr>
          </a:p>
          <a:p>
            <a:pPr marL="5274945">
              <a:lnSpc>
                <a:spcPct val="100000"/>
              </a:lnSpc>
              <a:spcBef>
                <a:spcPts val="215"/>
              </a:spcBef>
            </a:pPr>
            <a:endParaRPr lang="en-GB" sz="1400" b="1" spc="-5" dirty="0">
              <a:solidFill>
                <a:srgbClr val="FF0000"/>
              </a:solidFill>
              <a:latin typeface="Comic Sans MS"/>
              <a:cs typeface="Comic Sans MS"/>
            </a:endParaRPr>
          </a:p>
          <a:p>
            <a:pPr marL="5274945">
              <a:lnSpc>
                <a:spcPct val="100000"/>
              </a:lnSpc>
              <a:spcBef>
                <a:spcPts val="215"/>
              </a:spcBef>
            </a:pPr>
            <a:endParaRPr lang="en-GB" sz="1400" b="1" spc="-5" dirty="0">
              <a:solidFill>
                <a:srgbClr val="FF0000"/>
              </a:solidFill>
              <a:latin typeface="Comic Sans MS"/>
              <a:cs typeface="Comic Sans MS"/>
            </a:endParaRPr>
          </a:p>
          <a:p>
            <a:pPr marL="5274945">
              <a:lnSpc>
                <a:spcPct val="100000"/>
              </a:lnSpc>
              <a:spcBef>
                <a:spcPts val="215"/>
              </a:spcBef>
            </a:pPr>
            <a:endParaRPr lang="en-GB" sz="1400" b="1" spc="-5" dirty="0">
              <a:solidFill>
                <a:srgbClr val="FF0000"/>
              </a:solidFill>
              <a:latin typeface="Comic Sans MS"/>
              <a:cs typeface="Comic Sans MS"/>
            </a:endParaRPr>
          </a:p>
          <a:p>
            <a:pPr marL="5274945">
              <a:lnSpc>
                <a:spcPct val="100000"/>
              </a:lnSpc>
              <a:spcBef>
                <a:spcPts val="215"/>
              </a:spcBef>
            </a:pPr>
            <a:endParaRPr lang="en-GB" sz="1400" b="1" spc="-5" dirty="0">
              <a:solidFill>
                <a:srgbClr val="FF0000"/>
              </a:solidFill>
              <a:latin typeface="Comic Sans MS"/>
              <a:cs typeface="Comic Sans MS"/>
            </a:endParaRPr>
          </a:p>
          <a:p>
            <a:pPr marL="5274945">
              <a:lnSpc>
                <a:spcPct val="100000"/>
              </a:lnSpc>
              <a:spcBef>
                <a:spcPts val="215"/>
              </a:spcBef>
            </a:pPr>
            <a:endParaRPr lang="en-GB" sz="1400" b="1" spc="-5" dirty="0">
              <a:solidFill>
                <a:srgbClr val="FF0000"/>
              </a:solidFill>
              <a:latin typeface="Comic Sans MS"/>
              <a:cs typeface="Comic Sans MS"/>
            </a:endParaRPr>
          </a:p>
        </p:txBody>
      </p:sp>
      <p:sp>
        <p:nvSpPr>
          <p:cNvPr id="8" name="object 8"/>
          <p:cNvSpPr txBox="1"/>
          <p:nvPr/>
        </p:nvSpPr>
        <p:spPr>
          <a:xfrm>
            <a:off x="-3048000" y="381000"/>
            <a:ext cx="9144000" cy="7343677"/>
          </a:xfrm>
          <a:prstGeom prst="rect">
            <a:avLst/>
          </a:prstGeom>
        </p:spPr>
        <p:txBody>
          <a:bodyPr vert="horz" wrap="square" lIns="0" tIns="38735" rIns="0" bIns="0" numCol="1" rtlCol="0">
            <a:spAutoFit/>
          </a:bodyPr>
          <a:lstStyle/>
          <a:p>
            <a:pPr marL="3606800" algn="just">
              <a:spcBef>
                <a:spcPts val="210"/>
              </a:spcBef>
              <a:buFont typeface="Wingdings" pitchFamily="2" charset="2"/>
              <a:buChar char="§"/>
            </a:pPr>
            <a:r>
              <a:rPr sz="1400" b="1" spc="-5" dirty="0">
                <a:latin typeface="Comic Sans MS"/>
                <a:cs typeface="Comic Sans MS"/>
              </a:rPr>
              <a:t>What is </a:t>
            </a:r>
            <a:r>
              <a:rPr sz="1450" i="1" spc="-35" dirty="0">
                <a:latin typeface="Comic Sans MS"/>
                <a:cs typeface="Comic Sans MS"/>
              </a:rPr>
              <a:t>[Sam] </a:t>
            </a:r>
            <a:r>
              <a:rPr sz="1400" b="1" spc="-5" dirty="0">
                <a:latin typeface="Comic Sans MS"/>
                <a:cs typeface="Comic Sans MS"/>
              </a:rPr>
              <a:t>able to</a:t>
            </a:r>
            <a:r>
              <a:rPr sz="1400" b="1" spc="-195" dirty="0">
                <a:latin typeface="Comic Sans MS"/>
                <a:cs typeface="Comic Sans MS"/>
              </a:rPr>
              <a:t> </a:t>
            </a:r>
            <a:r>
              <a:rPr sz="1400" b="1" spc="-5" dirty="0">
                <a:latin typeface="Comic Sans MS"/>
                <a:cs typeface="Comic Sans MS"/>
              </a:rPr>
              <a:t>do?</a:t>
            </a:r>
            <a:endParaRPr lang="en-GB" sz="1400" b="1" spc="-5" dirty="0">
              <a:latin typeface="Comic Sans MS"/>
              <a:cs typeface="Comic Sans MS"/>
            </a:endParaRPr>
          </a:p>
          <a:p>
            <a:pPr marL="3606800" algn="just">
              <a:spcBef>
                <a:spcPts val="210"/>
              </a:spcBef>
              <a:buFont typeface="Wingdings" pitchFamily="2" charset="2"/>
              <a:buChar char="§"/>
            </a:pPr>
            <a:r>
              <a:rPr lang="en-GB" sz="1400" b="1" spc="-5" dirty="0">
                <a:solidFill>
                  <a:srgbClr val="FF0000"/>
                </a:solidFill>
                <a:latin typeface="Comic Sans MS"/>
                <a:cs typeface="Comic Sans MS"/>
              </a:rPr>
              <a:t>Beth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i="1" spc="-35"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40" dirty="0">
                <a:solidFill>
                  <a:srgbClr val="FF0000"/>
                </a:solidFill>
                <a:latin typeface="Comic Sans MS"/>
                <a:cs typeface="Comic Sans MS"/>
              </a:rPr>
              <a:t> </a:t>
            </a:r>
            <a:r>
              <a:rPr lang="en-GB" sz="1400" b="1" spc="-5" dirty="0" err="1">
                <a:solidFill>
                  <a:srgbClr val="FF0000"/>
                </a:solidFill>
                <a:latin typeface="Comic Sans MS"/>
                <a:cs typeface="Comic Sans MS"/>
              </a:rPr>
              <a:t>wneud</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3606800">
              <a:spcBef>
                <a:spcPts val="210"/>
              </a:spcBef>
            </a:pPr>
            <a:endParaRPr lang="en-GB" sz="1400" spc="-5" dirty="0">
              <a:solidFill>
                <a:srgbClr val="FF0000"/>
              </a:solidFill>
              <a:latin typeface="Comic Sans MS"/>
              <a:cs typeface="Comic Sans MS"/>
            </a:endParaRPr>
          </a:p>
          <a:p>
            <a:pPr marL="3606800">
              <a:spcBef>
                <a:spcPts val="210"/>
              </a:spcBef>
              <a:buFont typeface="Wingdings" pitchFamily="2" charset="2"/>
              <a:buChar char="§"/>
            </a:pPr>
            <a:r>
              <a:rPr sz="1400" spc="-5" dirty="0">
                <a:latin typeface="Comic Sans MS"/>
                <a:cs typeface="Comic Sans MS"/>
              </a:rPr>
              <a:t> </a:t>
            </a:r>
            <a:r>
              <a:rPr sz="1400" b="1" spc="-5" dirty="0">
                <a:latin typeface="Comic Sans MS"/>
                <a:cs typeface="Comic Sans MS"/>
              </a:rPr>
              <a:t>Is </a:t>
            </a:r>
            <a:r>
              <a:rPr sz="1450" i="1" spc="-30" dirty="0">
                <a:latin typeface="Comic Sans MS"/>
                <a:cs typeface="Comic Sans MS"/>
              </a:rPr>
              <a:t>[Sam] </a:t>
            </a:r>
            <a:r>
              <a:rPr sz="1400" b="1" dirty="0">
                <a:latin typeface="Comic Sans MS"/>
                <a:cs typeface="Comic Sans MS"/>
              </a:rPr>
              <a:t>able </a:t>
            </a:r>
            <a:r>
              <a:rPr sz="1400" b="1" spc="-5" dirty="0">
                <a:latin typeface="Comic Sans MS"/>
                <a:cs typeface="Comic Sans MS"/>
              </a:rPr>
              <a:t>to </a:t>
            </a:r>
            <a:r>
              <a:rPr sz="1450" i="1" spc="-25" dirty="0">
                <a:latin typeface="Comic Sans MS"/>
                <a:cs typeface="Comic Sans MS"/>
              </a:rPr>
              <a:t>[verb]</a:t>
            </a:r>
            <a:r>
              <a:rPr sz="1400" b="1" spc="-25" dirty="0">
                <a:latin typeface="Comic Sans MS"/>
                <a:cs typeface="Comic Sans MS"/>
              </a:rPr>
              <a:t>?</a:t>
            </a:r>
            <a:r>
              <a:rPr sz="1400" b="1" spc="-425"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3606800">
              <a:spcBef>
                <a:spcPts val="210"/>
              </a:spcBef>
              <a:buFont typeface="Wingdings" pitchFamily="2" charset="2"/>
              <a:buChar char="§"/>
            </a:pP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 </a:t>
            </a:r>
            <a:r>
              <a:rPr lang="en-GB" sz="1400" i="1" spc="-35"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5" dirty="0" err="1">
                <a:solidFill>
                  <a:srgbClr val="FF0000"/>
                </a:solidFill>
                <a:latin typeface="Comic Sans MS"/>
                <a:cs typeface="Comic Sans MS"/>
              </a:rPr>
              <a:t>Ydy</a:t>
            </a:r>
            <a:r>
              <a:rPr lang="en-GB" sz="1400" b="1" spc="-5" dirty="0">
                <a:solidFill>
                  <a:srgbClr val="FF0000"/>
                </a:solidFill>
                <a:latin typeface="Comic Sans MS"/>
                <a:cs typeface="Comic Sans MS"/>
              </a:rPr>
              <a:t>/Nag</a:t>
            </a:r>
            <a:r>
              <a:rPr lang="en-GB" sz="1400" b="1" spc="60" dirty="0">
                <a:solidFill>
                  <a:srgbClr val="FF0000"/>
                </a:solidFill>
                <a:latin typeface="Comic Sans MS"/>
                <a:cs typeface="Comic Sans MS"/>
              </a:rPr>
              <a:t> </a:t>
            </a:r>
            <a:r>
              <a:rPr lang="en-GB" sz="1400" b="1" spc="-5" dirty="0" err="1">
                <a:solidFill>
                  <a:srgbClr val="FF0000"/>
                </a:solidFill>
                <a:latin typeface="Comic Sans MS"/>
                <a:cs typeface="Comic Sans MS"/>
              </a:rPr>
              <a:t>ydy</a:t>
            </a:r>
            <a:endParaRPr lang="en-GB" sz="1400" b="1" spc="-5" dirty="0">
              <a:solidFill>
                <a:srgbClr val="FF0000"/>
              </a:solidFill>
              <a:latin typeface="Comic Sans MS"/>
              <a:cs typeface="Comic Sans MS"/>
            </a:endParaRPr>
          </a:p>
          <a:p>
            <a:pPr marL="3606800">
              <a:spcBef>
                <a:spcPts val="210"/>
              </a:spcBef>
            </a:pP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sz="1400" b="1" spc="-5" dirty="0" err="1">
                <a:latin typeface="Comic Sans MS"/>
                <a:cs typeface="Comic Sans MS"/>
              </a:rPr>
              <a:t>He/She</a:t>
            </a:r>
            <a:r>
              <a:rPr sz="1400" b="1" spc="-5" dirty="0">
                <a:latin typeface="Comic Sans MS"/>
                <a:cs typeface="Comic Sans MS"/>
              </a:rPr>
              <a:t> is able to</a:t>
            </a:r>
            <a:r>
              <a:rPr sz="1400" b="1" spc="5"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3606800">
              <a:spcBef>
                <a:spcPts val="210"/>
              </a:spcBef>
              <a:buFont typeface="Wingdings" pitchFamily="2" charset="2"/>
              <a:buChar char="§"/>
            </a:pPr>
            <a:r>
              <a:rPr lang="en-GB" sz="1400" b="1" spc="-5" dirty="0">
                <a:solidFill>
                  <a:srgbClr val="FF0000"/>
                </a:solidFill>
                <a:latin typeface="Comic Sans MS"/>
                <a:cs typeface="Comic Sans MS"/>
              </a:rPr>
              <a:t>Mae </a:t>
            </a:r>
            <a:r>
              <a:rPr lang="en-GB" sz="1400" b="1" spc="-5" dirty="0" err="1">
                <a:solidFill>
                  <a:srgbClr val="FF0000"/>
                </a:solidFill>
                <a:latin typeface="Comic Sans MS"/>
                <a:cs typeface="Comic Sans MS"/>
              </a:rPr>
              <a:t>e’n</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hi’n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[verb].</a:t>
            </a:r>
            <a:endParaRPr lang="en-GB" sz="1400" dirty="0">
              <a:solidFill>
                <a:srgbClr val="FF0000"/>
              </a:solidFill>
              <a:latin typeface="Comic Sans MS"/>
              <a:cs typeface="Comic Sans MS"/>
            </a:endParaRPr>
          </a:p>
          <a:p>
            <a:pPr marL="3606800">
              <a:spcBef>
                <a:spcPts val="210"/>
              </a:spcBef>
            </a:pP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sz="1400" b="1" spc="-5" dirty="0" err="1">
                <a:latin typeface="Comic Sans MS"/>
                <a:cs typeface="Comic Sans MS"/>
              </a:rPr>
              <a:t>He/She</a:t>
            </a:r>
            <a:r>
              <a:rPr sz="1400" b="1" spc="-5" dirty="0">
                <a:latin typeface="Comic Sans MS"/>
                <a:cs typeface="Comic Sans MS"/>
              </a:rPr>
              <a:t> is not able to</a:t>
            </a:r>
            <a:r>
              <a:rPr sz="1400" b="1" spc="-210"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3606800">
              <a:spcBef>
                <a:spcPts val="210"/>
              </a:spcBef>
              <a:buFont typeface="Wingdings" pitchFamily="2" charset="2"/>
              <a:buChar char="§"/>
            </a:pPr>
            <a:r>
              <a:rPr lang="en-GB" sz="1400" b="1" spc="-5" dirty="0" err="1">
                <a:solidFill>
                  <a:srgbClr val="FF0000"/>
                </a:solidFill>
                <a:latin typeface="Comic Sans MS"/>
                <a:cs typeface="Comic Sans MS"/>
              </a:rPr>
              <a:t>Dydy</a:t>
            </a:r>
            <a:r>
              <a:rPr lang="en-GB" sz="1400" b="1" spc="-5" dirty="0">
                <a:solidFill>
                  <a:srgbClr val="FF0000"/>
                </a:solidFill>
                <a:latin typeface="Comic Sans MS"/>
                <a:cs typeface="Comic Sans MS"/>
              </a:rPr>
              <a:t> e/hi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gallu</a:t>
            </a:r>
            <a:r>
              <a:rPr lang="en-GB" sz="1400" b="1" spc="10" dirty="0">
                <a:solidFill>
                  <a:srgbClr val="FF0000"/>
                </a:solidFill>
                <a:latin typeface="Comic Sans MS"/>
                <a:cs typeface="Comic Sans MS"/>
              </a:rPr>
              <a:t> </a:t>
            </a:r>
            <a:r>
              <a:rPr lang="en-GB" sz="1400" i="1" spc="-30" dirty="0">
                <a:solidFill>
                  <a:srgbClr val="FF0000"/>
                </a:solidFill>
                <a:latin typeface="Comic Sans MS"/>
                <a:cs typeface="Comic Sans MS"/>
              </a:rPr>
              <a:t>[verb].</a:t>
            </a:r>
          </a:p>
          <a:p>
            <a:pPr marL="3606800">
              <a:spcBef>
                <a:spcPts val="210"/>
              </a:spcBef>
              <a:buFont typeface="Wingdings" pitchFamily="2" charset="2"/>
              <a:buChar char="§"/>
            </a:pPr>
            <a:endParaRPr lang="en-GB" sz="1400" b="1" i="1" spc="-30" dirty="0">
              <a:solidFill>
                <a:srgbClr val="FF0000"/>
              </a:solidFill>
              <a:latin typeface="Comic Sans MS"/>
              <a:cs typeface="Comic Sans MS"/>
            </a:endParaRPr>
          </a:p>
          <a:p>
            <a:pPr marL="3606800">
              <a:spcBef>
                <a:spcPts val="210"/>
              </a:spcBef>
              <a:buFont typeface="Wingdings" pitchFamily="2" charset="2"/>
              <a:buChar char="§"/>
            </a:pPr>
            <a:r>
              <a:rPr sz="1400" b="1" spc="-5" dirty="0">
                <a:latin typeface="Comic Sans MS"/>
                <a:cs typeface="Comic Sans MS"/>
              </a:rPr>
              <a:t>When is your</a:t>
            </a:r>
            <a:r>
              <a:rPr sz="1400" b="1" spc="-215" dirty="0">
                <a:latin typeface="Comic Sans MS"/>
                <a:cs typeface="Comic Sans MS"/>
              </a:rPr>
              <a:t> </a:t>
            </a:r>
            <a:r>
              <a:rPr sz="1400" b="1" spc="-10" dirty="0">
                <a:latin typeface="Comic Sans MS"/>
                <a:cs typeface="Comic Sans MS"/>
              </a:rPr>
              <a:t>birthday?</a:t>
            </a:r>
            <a:endParaRPr lang="en-GB" sz="1400" b="1" spc="-10" dirty="0">
              <a:latin typeface="Comic Sans MS"/>
              <a:cs typeface="Comic Sans MS"/>
            </a:endParaRPr>
          </a:p>
          <a:p>
            <a:pPr marL="3606800">
              <a:spcBef>
                <a:spcPts val="210"/>
              </a:spcBef>
              <a:buFont typeface="Wingdings" pitchFamily="2" charset="2"/>
              <a:buChar char="§"/>
            </a:pPr>
            <a:r>
              <a:rPr lang="en-GB" sz="1400" b="1" spc="-5" dirty="0" err="1">
                <a:solidFill>
                  <a:srgbClr val="FF0000"/>
                </a:solidFill>
                <a:latin typeface="Comic Sans MS"/>
                <a:cs typeface="Comic Sans MS"/>
              </a:rPr>
              <a:t>Pryd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benblwydd</a:t>
            </a:r>
            <a:r>
              <a:rPr lang="en-GB" sz="1400" b="1" spc="15" dirty="0">
                <a:solidFill>
                  <a:srgbClr val="FF0000"/>
                </a:solidFill>
                <a:latin typeface="Comic Sans MS"/>
                <a:cs typeface="Comic Sans MS"/>
              </a:rPr>
              <a:t> </a:t>
            </a:r>
            <a:r>
              <a:rPr lang="en-GB" sz="1400" b="1" spc="-5" dirty="0" err="1">
                <a:solidFill>
                  <a:srgbClr val="FF0000"/>
                </a:solidFill>
                <a:latin typeface="Comic Sans MS"/>
                <a:cs typeface="Comic Sans MS"/>
              </a:rPr>
              <a:t>di</a:t>
            </a:r>
            <a:r>
              <a:rPr lang="en-GB" sz="1400" b="1" spc="-5" dirty="0">
                <a:solidFill>
                  <a:srgbClr val="FF0000"/>
                </a:solidFill>
                <a:latin typeface="Comic Sans MS"/>
                <a:cs typeface="Comic Sans MS"/>
              </a:rPr>
              <a:t>?</a:t>
            </a:r>
          </a:p>
          <a:p>
            <a:pPr marL="3606800">
              <a:spcBef>
                <a:spcPts val="210"/>
              </a:spcBef>
              <a:buFont typeface="Wingdings" pitchFamily="2" charset="2"/>
              <a:buChar char="§"/>
            </a:pP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sz="1400" b="1" spc="-5" dirty="0">
                <a:latin typeface="Comic Sans MS"/>
                <a:cs typeface="Comic Sans MS"/>
              </a:rPr>
              <a:t>My </a:t>
            </a:r>
            <a:r>
              <a:rPr sz="1400" b="1" spc="-10" dirty="0">
                <a:latin typeface="Comic Sans MS"/>
                <a:cs typeface="Comic Sans MS"/>
              </a:rPr>
              <a:t>birthday </a:t>
            </a:r>
            <a:r>
              <a:rPr sz="1400" b="1" spc="-5" dirty="0">
                <a:latin typeface="Comic Sans MS"/>
                <a:cs typeface="Comic Sans MS"/>
              </a:rPr>
              <a:t>is in </a:t>
            </a:r>
            <a:r>
              <a:rPr sz="1450" i="1" spc="-30" dirty="0">
                <a:latin typeface="Comic Sans MS"/>
                <a:cs typeface="Comic Sans MS"/>
              </a:rPr>
              <a:t>[month and</a:t>
            </a:r>
            <a:r>
              <a:rPr sz="1450" i="1" spc="-70" dirty="0">
                <a:latin typeface="Comic Sans MS"/>
                <a:cs typeface="Comic Sans MS"/>
              </a:rPr>
              <a:t> </a:t>
            </a:r>
            <a:r>
              <a:rPr sz="1450" i="1" spc="-25" dirty="0">
                <a:latin typeface="Comic Sans MS"/>
                <a:cs typeface="Comic Sans MS"/>
              </a:rPr>
              <a:t>date]</a:t>
            </a:r>
            <a:r>
              <a:rPr sz="1400" b="1" spc="-25" dirty="0">
                <a:latin typeface="Comic Sans MS"/>
                <a:cs typeface="Comic Sans MS"/>
              </a:rPr>
              <a:t>.</a:t>
            </a:r>
            <a:endParaRPr lang="en-GB" sz="1400" b="1" spc="-25" dirty="0">
              <a:latin typeface="Comic Sans MS"/>
              <a:cs typeface="Comic Sans MS"/>
            </a:endParaRPr>
          </a:p>
          <a:p>
            <a:pPr marL="3606800">
              <a:spcBef>
                <a:spcPts val="210"/>
              </a:spcBef>
              <a:buFont typeface="Wingdings" pitchFamily="2" charset="2"/>
              <a:buChar char="§"/>
            </a:pPr>
            <a:r>
              <a:rPr lang="en-GB" sz="1400" b="1" spc="-5" dirty="0">
                <a:solidFill>
                  <a:srgbClr val="FF0000"/>
                </a:solidFill>
                <a:latin typeface="Comic Sans MS"/>
                <a:cs typeface="Comic Sans MS"/>
              </a:rPr>
              <a:t>Mae </a:t>
            </a:r>
            <a:r>
              <a:rPr lang="en-GB" sz="1400" b="1" spc="-5" dirty="0" err="1">
                <a:solidFill>
                  <a:srgbClr val="FF0000"/>
                </a:solidFill>
                <a:latin typeface="Comic Sans MS"/>
                <a:cs typeface="Comic Sans MS"/>
              </a:rPr>
              <a:t>fy</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mhenblwydd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mis</a:t>
            </a:r>
            <a:r>
              <a:rPr lang="en-GB" sz="1400" b="1" spc="-5" dirty="0">
                <a:solidFill>
                  <a:srgbClr val="FF0000"/>
                </a:solidFill>
                <a:latin typeface="Comic Sans MS"/>
                <a:cs typeface="Comic Sans MS"/>
              </a:rPr>
              <a:t> </a:t>
            </a:r>
            <a:r>
              <a:rPr lang="en-GB" sz="1400" i="1" spc="-35" dirty="0">
                <a:solidFill>
                  <a:srgbClr val="FF0000"/>
                </a:solidFill>
                <a:latin typeface="Comic Sans MS"/>
                <a:cs typeface="Comic Sans MS"/>
              </a:rPr>
              <a:t>[month </a:t>
            </a:r>
            <a:r>
              <a:rPr lang="en-GB" sz="1400" i="1" spc="-30" dirty="0">
                <a:solidFill>
                  <a:srgbClr val="FF0000"/>
                </a:solidFill>
                <a:latin typeface="Comic Sans MS"/>
                <a:cs typeface="Comic Sans MS"/>
              </a:rPr>
              <a:t>and  date].</a:t>
            </a:r>
            <a:endParaRPr lang="en-GB" sz="1400" dirty="0">
              <a:solidFill>
                <a:srgbClr val="FF0000"/>
              </a:solidFill>
              <a:latin typeface="Comic Sans MS"/>
              <a:cs typeface="Comic Sans MS"/>
            </a:endParaRPr>
          </a:p>
          <a:p>
            <a:pPr marL="3606800">
              <a:spcBef>
                <a:spcPts val="210"/>
              </a:spcBef>
              <a:buFont typeface="Wingdings" pitchFamily="2" charset="2"/>
              <a:buChar char="§"/>
            </a:pPr>
            <a:endParaRPr lang="en-GB" sz="1400" b="1" i="1" spc="-30" dirty="0">
              <a:solidFill>
                <a:srgbClr val="FF0000"/>
              </a:solidFill>
              <a:latin typeface="Comic Sans MS"/>
              <a:cs typeface="Comic Sans MS"/>
            </a:endParaRPr>
          </a:p>
          <a:p>
            <a:pPr marL="3606800">
              <a:spcBef>
                <a:spcPts val="210"/>
              </a:spcBef>
              <a:buFont typeface="Wingdings" pitchFamily="2" charset="2"/>
              <a:buChar char="§"/>
            </a:pPr>
            <a:r>
              <a:rPr sz="1450" b="1" i="1" spc="-30" dirty="0">
                <a:latin typeface="Comic Sans MS"/>
                <a:cs typeface="Comic Sans MS"/>
              </a:rPr>
              <a:t>Does </a:t>
            </a:r>
            <a:r>
              <a:rPr sz="1450" i="1" spc="-35" dirty="0">
                <a:latin typeface="Comic Sans MS"/>
                <a:cs typeface="Comic Sans MS"/>
              </a:rPr>
              <a:t>[Sam] </a:t>
            </a:r>
            <a:r>
              <a:rPr sz="1450" b="1" i="1" spc="-30" dirty="0">
                <a:latin typeface="Comic Sans MS"/>
                <a:cs typeface="Comic Sans MS"/>
              </a:rPr>
              <a:t>have a</a:t>
            </a:r>
            <a:r>
              <a:rPr sz="1450" b="1" i="1" spc="-440" dirty="0">
                <a:latin typeface="Comic Sans MS"/>
                <a:cs typeface="Comic Sans MS"/>
              </a:rPr>
              <a:t> </a:t>
            </a:r>
            <a:r>
              <a:rPr sz="1450" i="1" spc="-30" dirty="0">
                <a:latin typeface="Comic Sans MS"/>
                <a:cs typeface="Comic Sans MS"/>
              </a:rPr>
              <a:t>[noun]</a:t>
            </a:r>
            <a:r>
              <a:rPr sz="1450" b="1" i="1" spc="-30" dirty="0">
                <a:latin typeface="Comic Sans MS"/>
                <a:cs typeface="Comic Sans MS"/>
              </a:rPr>
              <a:t>?</a:t>
            </a:r>
            <a:endParaRPr lang="en-GB" sz="1450" b="1" i="1" spc="-30" dirty="0">
              <a:latin typeface="Comic Sans MS"/>
              <a:cs typeface="Comic Sans MS"/>
            </a:endParaRPr>
          </a:p>
          <a:p>
            <a:pPr marL="3606800">
              <a:spcBef>
                <a:spcPts val="210"/>
              </a:spcBef>
              <a:buFont typeface="Wingdings" pitchFamily="2" charset="2"/>
              <a:buChar char="§"/>
            </a:pPr>
            <a:r>
              <a:rPr lang="en-GB" sz="1600" b="1" spc="-5" dirty="0" err="1">
                <a:solidFill>
                  <a:srgbClr val="FF0000"/>
                </a:solidFill>
                <a:latin typeface="Comic Sans MS"/>
                <a:cs typeface="Comic Sans MS"/>
              </a:rPr>
              <a:t>Oes</a:t>
            </a:r>
            <a:r>
              <a:rPr lang="en-GB" sz="1600" b="1" spc="-5" dirty="0">
                <a:solidFill>
                  <a:srgbClr val="FF0000"/>
                </a:solidFill>
                <a:latin typeface="Comic Sans MS"/>
                <a:cs typeface="Comic Sans MS"/>
              </a:rPr>
              <a:t> </a:t>
            </a:r>
            <a:r>
              <a:rPr lang="en-GB" sz="1600" i="1" spc="-25" dirty="0">
                <a:solidFill>
                  <a:srgbClr val="FF0000"/>
                </a:solidFill>
                <a:latin typeface="Comic Sans MS"/>
                <a:cs typeface="Comic Sans MS"/>
              </a:rPr>
              <a:t>[noun] </a:t>
            </a:r>
            <a:r>
              <a:rPr lang="en-GB" sz="1600" b="1" spc="-5" dirty="0" err="1">
                <a:solidFill>
                  <a:srgbClr val="FF0000"/>
                </a:solidFill>
                <a:latin typeface="Comic Sans MS"/>
                <a:cs typeface="Comic Sans MS"/>
              </a:rPr>
              <a:t>gyda</a:t>
            </a:r>
            <a:r>
              <a:rPr lang="en-GB" sz="1600" b="1" spc="10" dirty="0">
                <a:solidFill>
                  <a:srgbClr val="FF0000"/>
                </a:solidFill>
                <a:latin typeface="Comic Sans MS"/>
                <a:cs typeface="Comic Sans MS"/>
              </a:rPr>
              <a:t> </a:t>
            </a:r>
            <a:r>
              <a:rPr lang="en-GB" sz="1600" i="1" spc="-30" dirty="0">
                <a:solidFill>
                  <a:srgbClr val="FF0000"/>
                </a:solidFill>
                <a:latin typeface="Comic Sans MS"/>
                <a:cs typeface="Comic Sans MS"/>
              </a:rPr>
              <a:t>[Sam]?</a:t>
            </a:r>
            <a:endParaRPr lang="en-GB" sz="1600" dirty="0">
              <a:solidFill>
                <a:srgbClr val="FF0000"/>
              </a:solidFill>
              <a:latin typeface="Comic Sans MS"/>
              <a:cs typeface="Comic Sans MS"/>
            </a:endParaRPr>
          </a:p>
          <a:p>
            <a:pPr marL="3606800">
              <a:spcBef>
                <a:spcPts val="210"/>
              </a:spcBef>
              <a:buFont typeface="Wingdings" pitchFamily="2" charset="2"/>
              <a:buChar char="§"/>
            </a:pPr>
            <a:endParaRPr lang="en-GB" sz="1600" b="1" spc="-5" dirty="0">
              <a:solidFill>
                <a:srgbClr val="FF0000"/>
              </a:solidFill>
              <a:latin typeface="Comic Sans MS"/>
              <a:cs typeface="Comic Sans MS"/>
            </a:endParaRPr>
          </a:p>
          <a:p>
            <a:pPr marL="3606800">
              <a:spcBef>
                <a:spcPts val="210"/>
              </a:spcBef>
              <a:buFont typeface="Wingdings" pitchFamily="2" charset="2"/>
              <a:buChar char="§"/>
            </a:pPr>
            <a:r>
              <a:rPr sz="1400" b="1" spc="-5" dirty="0">
                <a:latin typeface="Comic Sans MS"/>
                <a:cs typeface="Comic Sans MS"/>
              </a:rPr>
              <a:t>Yes, </a:t>
            </a:r>
            <a:r>
              <a:rPr sz="1450" i="1" spc="-35" dirty="0">
                <a:latin typeface="Comic Sans MS"/>
                <a:cs typeface="Comic Sans MS"/>
              </a:rPr>
              <a:t>[Sam] </a:t>
            </a:r>
            <a:r>
              <a:rPr sz="1400" b="1" spc="-5" dirty="0">
                <a:latin typeface="Comic Sans MS"/>
                <a:cs typeface="Comic Sans MS"/>
              </a:rPr>
              <a:t>has a </a:t>
            </a:r>
            <a:r>
              <a:rPr sz="1450" i="1" spc="-25" dirty="0">
                <a:latin typeface="Comic Sans MS"/>
                <a:cs typeface="Comic Sans MS"/>
              </a:rPr>
              <a:t>[noun] </a:t>
            </a:r>
            <a:r>
              <a:rPr sz="1400" b="1" spc="-5" dirty="0">
                <a:latin typeface="Comic Sans MS"/>
                <a:cs typeface="Comic Sans MS"/>
              </a:rPr>
              <a:t>but he/she does not have a</a:t>
            </a:r>
            <a:r>
              <a:rPr sz="1400" b="1" spc="-20" dirty="0">
                <a:latin typeface="Comic Sans MS"/>
                <a:cs typeface="Comic Sans MS"/>
              </a:rPr>
              <a:t> </a:t>
            </a:r>
            <a:r>
              <a:rPr sz="1450" i="1" spc="-25" dirty="0">
                <a:latin typeface="Comic Sans MS"/>
                <a:cs typeface="Comic Sans MS"/>
              </a:rPr>
              <a:t>[noun]</a:t>
            </a:r>
            <a:r>
              <a:rPr lang="en-GB" sz="1450" i="1" spc="-25" dirty="0">
                <a:latin typeface="Comic Sans MS"/>
                <a:cs typeface="Comic Sans MS"/>
              </a:rPr>
              <a:t>.</a:t>
            </a:r>
            <a:endParaRPr lang="en-GB" sz="1400" b="1" spc="-25" dirty="0">
              <a:latin typeface="Comic Sans MS"/>
              <a:cs typeface="Comic Sans MS"/>
            </a:endParaRPr>
          </a:p>
          <a:p>
            <a:pPr marL="3606800">
              <a:spcBef>
                <a:spcPts val="210"/>
              </a:spcBef>
              <a:buFont typeface="Wingdings" pitchFamily="2" charset="2"/>
              <a:buChar char="§"/>
            </a:pPr>
            <a:r>
              <a:rPr lang="en-GB" sz="1400" b="1" spc="-5" dirty="0" err="1">
                <a:solidFill>
                  <a:srgbClr val="FF0000"/>
                </a:solidFill>
                <a:latin typeface="Comic Sans MS"/>
                <a:cs typeface="Comic Sans MS"/>
              </a:rPr>
              <a:t>Oes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i="1" spc="-25"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15" dirty="0">
                <a:solidFill>
                  <a:srgbClr val="FF0000"/>
                </a:solidFill>
                <a:latin typeface="Comic Sans MS"/>
                <a:cs typeface="Comic Sans MS"/>
              </a:rPr>
              <a:t> </a:t>
            </a:r>
            <a:r>
              <a:rPr lang="en-GB" sz="1400" i="1" spc="-35" dirty="0">
                <a:solidFill>
                  <a:srgbClr val="FF0000"/>
                </a:solidFill>
                <a:latin typeface="Comic Sans MS"/>
                <a:cs typeface="Comic Sans MS"/>
              </a:rPr>
              <a:t>[Sam]</a:t>
            </a:r>
            <a:r>
              <a:rPr lang="en-GB" sz="1400" dirty="0">
                <a:solidFill>
                  <a:srgbClr val="FF0000"/>
                </a:solidFill>
                <a:latin typeface="Comic Sans MS"/>
                <a:cs typeface="Comic Sans MS"/>
              </a:rPr>
              <a:t> </a:t>
            </a:r>
            <a:r>
              <a:rPr lang="en-GB" sz="1400" b="1" spc="-5" dirty="0" err="1">
                <a:solidFill>
                  <a:srgbClr val="FF0000"/>
                </a:solidFill>
                <a:latin typeface="Comic Sans MS"/>
                <a:cs typeface="Comic Sans MS"/>
              </a:rPr>
              <a:t>ond</a:t>
            </a:r>
            <a:r>
              <a:rPr lang="en-GB" sz="1400" b="1" spc="-5" dirty="0">
                <a:solidFill>
                  <a:srgbClr val="FF0000"/>
                </a:solidFill>
                <a:latin typeface="Comic Sans MS"/>
                <a:cs typeface="Comic Sans MS"/>
              </a:rPr>
              <a:t> does dim </a:t>
            </a:r>
            <a:r>
              <a:rPr lang="en-GB" sz="1400" i="1" spc="-30" dirty="0">
                <a:solidFill>
                  <a:srgbClr val="FF0000"/>
                </a:solidFill>
                <a:latin typeface="Comic Sans MS"/>
                <a:cs typeface="Comic Sans MS"/>
              </a:rPr>
              <a:t>[noun] </a:t>
            </a:r>
            <a:r>
              <a:rPr lang="en-GB" sz="1400" b="1" spc="-5" dirty="0" err="1">
                <a:solidFill>
                  <a:srgbClr val="FF0000"/>
                </a:solidFill>
                <a:latin typeface="Comic Sans MS"/>
                <a:cs typeface="Comic Sans MS"/>
              </a:rPr>
              <a:t>gyda</a:t>
            </a:r>
            <a:r>
              <a:rPr lang="en-GB" sz="1400" b="1" spc="30" dirty="0">
                <a:solidFill>
                  <a:srgbClr val="FF0000"/>
                </a:solidFill>
                <a:latin typeface="Comic Sans MS"/>
                <a:cs typeface="Comic Sans MS"/>
              </a:rPr>
              <a:t> </a:t>
            </a:r>
            <a:r>
              <a:rPr lang="en-GB" sz="1400" b="1" spc="-5" dirty="0" err="1">
                <a:solidFill>
                  <a:srgbClr val="FF0000"/>
                </a:solidFill>
                <a:latin typeface="Comic Sans MS"/>
                <a:cs typeface="Comic Sans MS"/>
              </a:rPr>
              <a:t>fe</a:t>
            </a:r>
            <a:r>
              <a:rPr lang="en-GB" sz="1400" b="1" spc="-5" dirty="0">
                <a:solidFill>
                  <a:srgbClr val="FF0000"/>
                </a:solidFill>
                <a:latin typeface="Comic Sans MS"/>
                <a:cs typeface="Comic Sans MS"/>
              </a:rPr>
              <a:t>/hi.</a:t>
            </a:r>
          </a:p>
          <a:p>
            <a:pPr marL="3606800">
              <a:spcBef>
                <a:spcPts val="210"/>
              </a:spcBef>
              <a:buFont typeface="Wingdings" pitchFamily="2" charset="2"/>
              <a:buChar char="§"/>
            </a:pP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sz="1400" b="1" spc="-5" dirty="0">
                <a:latin typeface="Comic Sans MS"/>
                <a:cs typeface="Comic Sans MS"/>
              </a:rPr>
              <a:t>How much does it</a:t>
            </a:r>
            <a:r>
              <a:rPr sz="1400" b="1" spc="-225" dirty="0">
                <a:latin typeface="Comic Sans MS"/>
                <a:cs typeface="Comic Sans MS"/>
              </a:rPr>
              <a:t> </a:t>
            </a:r>
            <a:r>
              <a:rPr sz="1400" b="1" spc="-5" dirty="0">
                <a:latin typeface="Comic Sans MS"/>
                <a:cs typeface="Comic Sans MS"/>
              </a:rPr>
              <a:t>cost?</a:t>
            </a: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mae’n</a:t>
            </a:r>
            <a:r>
              <a:rPr lang="en-GB" sz="1400" b="1" spc="10" dirty="0">
                <a:solidFill>
                  <a:srgbClr val="FF0000"/>
                </a:solidFill>
                <a:latin typeface="Comic Sans MS"/>
                <a:cs typeface="Comic Sans MS"/>
              </a:rPr>
              <a:t> </a:t>
            </a:r>
            <a:r>
              <a:rPr lang="en-GB" sz="1400" b="1" spc="-5" dirty="0" err="1">
                <a:solidFill>
                  <a:srgbClr val="FF0000"/>
                </a:solidFill>
                <a:latin typeface="Comic Sans MS"/>
                <a:cs typeface="Comic Sans MS"/>
              </a:rPr>
              <a:t>gostio</a:t>
            </a:r>
            <a:r>
              <a:rPr lang="en-GB" sz="1400" b="1" spc="-5" dirty="0">
                <a:solidFill>
                  <a:srgbClr val="FF0000"/>
                </a:solidFill>
                <a:latin typeface="Comic Sans MS"/>
                <a:cs typeface="Comic Sans MS"/>
              </a:rPr>
              <a:t>?</a:t>
            </a:r>
            <a:endParaRPr lang="en-GB" sz="1400" dirty="0">
              <a:solidFill>
                <a:srgbClr val="FF0000"/>
              </a:solidFill>
              <a:latin typeface="Comic Sans MS"/>
              <a:cs typeface="Comic Sans MS"/>
            </a:endParaRPr>
          </a:p>
          <a:p>
            <a:pPr marL="3606800">
              <a:spcBef>
                <a:spcPts val="210"/>
              </a:spcBef>
              <a:buFont typeface="Wingdings" pitchFamily="2" charset="2"/>
              <a:buChar char="§"/>
            </a:pP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lang="en-GB" sz="1400" b="1" spc="-5" dirty="0">
                <a:latin typeface="Comic Sans MS"/>
                <a:cs typeface="Comic Sans MS"/>
              </a:rPr>
              <a:t>It costs </a:t>
            </a:r>
            <a:r>
              <a:rPr lang="en-GB" sz="1450" i="1" spc="-30" dirty="0">
                <a:latin typeface="Comic Sans MS"/>
                <a:cs typeface="Comic Sans MS"/>
              </a:rPr>
              <a:t>[number] </a:t>
            </a:r>
            <a:r>
              <a:rPr lang="en-GB" sz="1400" b="1" spc="-5" dirty="0">
                <a:latin typeface="Comic Sans MS"/>
                <a:cs typeface="Comic Sans MS"/>
              </a:rPr>
              <a:t>pound/  pence.</a:t>
            </a:r>
            <a:endParaRPr lang="en-GB" sz="1400" b="1" spc="-5" dirty="0">
              <a:solidFill>
                <a:srgbClr val="FF0000"/>
              </a:solidFill>
              <a:latin typeface="Comic Sans MS"/>
              <a:cs typeface="Comic Sans MS"/>
            </a:endParaRPr>
          </a:p>
          <a:p>
            <a:pPr marL="3606800">
              <a:spcBef>
                <a:spcPts val="210"/>
              </a:spcBef>
              <a:buFont typeface="Wingdings" pitchFamily="2" charset="2"/>
              <a:buChar char="§"/>
            </a:pPr>
            <a:r>
              <a:rPr lang="en-GB" sz="1400" b="1" spc="-5" dirty="0" err="1">
                <a:solidFill>
                  <a:srgbClr val="FF0000"/>
                </a:solidFill>
                <a:latin typeface="Comic Sans MS"/>
                <a:cs typeface="Comic Sans MS"/>
              </a:rPr>
              <a:t>Mae’n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costio</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[number]</a:t>
            </a:r>
            <a:r>
              <a:rPr lang="en-GB" sz="1400" i="1" spc="20" dirty="0">
                <a:solidFill>
                  <a:srgbClr val="FF0000"/>
                </a:solidFill>
                <a:latin typeface="Comic Sans MS"/>
                <a:cs typeface="Comic Sans MS"/>
              </a:rPr>
              <a:t> </a:t>
            </a:r>
            <a:r>
              <a:rPr lang="en-GB" sz="1400" b="1" spc="-5" dirty="0">
                <a:solidFill>
                  <a:srgbClr val="FF0000"/>
                </a:solidFill>
                <a:latin typeface="Comic Sans MS"/>
                <a:cs typeface="Comic Sans MS"/>
              </a:rPr>
              <a:t>punt/</a:t>
            </a:r>
            <a:r>
              <a:rPr lang="en-GB" sz="1400" b="1" spc="-5" dirty="0" err="1">
                <a:solidFill>
                  <a:srgbClr val="FF0000"/>
                </a:solidFill>
                <a:latin typeface="Comic Sans MS"/>
                <a:cs typeface="Comic Sans MS"/>
              </a:rPr>
              <a:t>ceiniog</a:t>
            </a:r>
            <a:endParaRPr sz="1400" dirty="0">
              <a:latin typeface="Comic Sans MS"/>
              <a:cs typeface="Comic Sans MS"/>
            </a:endParaRPr>
          </a:p>
        </p:txBody>
      </p:sp>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20</a:t>
            </a:r>
            <a:endParaRPr sz="1000">
              <a:latin typeface="Times New Roman"/>
              <a:cs typeface="Times New Roman"/>
            </a:endParaRPr>
          </a:p>
        </p:txBody>
      </p:sp>
      <p:sp>
        <p:nvSpPr>
          <p:cNvPr id="4" name="object 4"/>
          <p:cNvSpPr/>
          <p:nvPr/>
        </p:nvSpPr>
        <p:spPr>
          <a:xfrm>
            <a:off x="234950" y="288036"/>
            <a:ext cx="0" cy="7200265"/>
          </a:xfrm>
          <a:custGeom>
            <a:avLst/>
            <a:gdLst/>
            <a:ahLst/>
            <a:cxnLst/>
            <a:rect l="l" t="t" r="r" b="b"/>
            <a:pathLst>
              <a:path h="7200265">
                <a:moveTo>
                  <a:pt x="0" y="0"/>
                </a:moveTo>
                <a:lnTo>
                  <a:pt x="0" y="7200138"/>
                </a:lnTo>
              </a:path>
            </a:pathLst>
          </a:custGeom>
          <a:ln w="38100">
            <a:solidFill>
              <a:srgbClr val="010202"/>
            </a:solidFill>
          </a:ln>
        </p:spPr>
        <p:txBody>
          <a:bodyPr wrap="square" lIns="0" tIns="0" rIns="0" bIns="0" rtlCol="0"/>
          <a:lstStyle/>
          <a:p>
            <a:endParaRPr/>
          </a:p>
        </p:txBody>
      </p:sp>
      <p:sp>
        <p:nvSpPr>
          <p:cNvPr id="5" name="object 5"/>
          <p:cNvSpPr/>
          <p:nvPr/>
        </p:nvSpPr>
        <p:spPr>
          <a:xfrm>
            <a:off x="254000" y="307086"/>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00265"/>
          </a:xfrm>
          <a:custGeom>
            <a:avLst/>
            <a:gdLst/>
            <a:ahLst/>
            <a:cxnLst/>
            <a:rect l="l" t="t" r="r" b="b"/>
            <a:pathLst>
              <a:path h="7200265">
                <a:moveTo>
                  <a:pt x="0" y="0"/>
                </a:moveTo>
                <a:lnTo>
                  <a:pt x="0" y="7200138"/>
                </a:lnTo>
              </a:path>
            </a:pathLst>
          </a:custGeom>
          <a:ln w="38100">
            <a:solidFill>
              <a:srgbClr val="010202"/>
            </a:solidFill>
          </a:ln>
        </p:spPr>
        <p:txBody>
          <a:bodyPr wrap="square" lIns="0" tIns="0" rIns="0" bIns="0" rtlCol="0"/>
          <a:lstStyle/>
          <a:p>
            <a:endParaRPr/>
          </a:p>
        </p:txBody>
      </p:sp>
      <p:sp>
        <p:nvSpPr>
          <p:cNvPr id="7" name="object 7"/>
          <p:cNvSpPr/>
          <p:nvPr/>
        </p:nvSpPr>
        <p:spPr>
          <a:xfrm>
            <a:off x="253745" y="7469123"/>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9" name="object 9"/>
          <p:cNvSpPr/>
          <p:nvPr/>
        </p:nvSpPr>
        <p:spPr>
          <a:xfrm>
            <a:off x="7315200" y="1066800"/>
            <a:ext cx="2372867" cy="1039368"/>
          </a:xfrm>
          <a:prstGeom prst="rect">
            <a:avLst/>
          </a:prstGeom>
          <a:blipFill>
            <a:blip r:embed="rId31" cstate="print"/>
            <a:stretch>
              <a:fillRect/>
            </a:stretch>
          </a:blipFill>
        </p:spPr>
        <p:txBody>
          <a:bodyPr wrap="square" lIns="0" tIns="0" rIns="0" bIns="0" rtlCol="0"/>
          <a:lstStyle/>
          <a:p>
            <a:endParaRPr/>
          </a:p>
        </p:txBody>
      </p:sp>
      <p:sp>
        <p:nvSpPr>
          <p:cNvPr id="14" name="object 14"/>
          <p:cNvSpPr txBox="1">
            <a:spLocks noGrp="1"/>
          </p:cNvSpPr>
          <p:nvPr>
            <p:ph type="title"/>
          </p:nvPr>
        </p:nvSpPr>
        <p:spPr>
          <a:xfrm>
            <a:off x="7620000" y="292099"/>
            <a:ext cx="2148331"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4</a:t>
            </a:r>
          </a:p>
        </p:txBody>
      </p:sp>
      <p:pic>
        <p:nvPicPr>
          <p:cNvPr id="16"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32" cstate="print"/>
          <a:stretch>
            <a:fillRect/>
          </a:stretch>
        </p:blipFill>
        <p:spPr>
          <a:xfrm>
            <a:off x="3505200" y="457200"/>
            <a:ext cx="304800" cy="304800"/>
          </a:xfrm>
          <a:prstGeom prst="rect">
            <a:avLst/>
          </a:prstGeom>
        </p:spPr>
      </p:pic>
      <p:pic>
        <p:nvPicPr>
          <p:cNvPr id="17" name="Recorded Sound">
            <a:hlinkClick r:id="" action="ppaction://media"/>
          </p:cNvPr>
          <p:cNvPicPr>
            <a:picLocks noChangeAspect="1"/>
          </p:cNvPicPr>
          <p:nvPr>
            <a:audioFile r:link="rId3"/>
            <p:extLst>
              <p:ext uri="{DAA4B4D4-6D71-4841-9C94-3DE7FCFB9230}">
                <p14:media xmlns:p14="http://schemas.microsoft.com/office/powerpoint/2010/main" r:embed="rId4">
                  <p14:trim st="4359"/>
                </p14:media>
              </p:ext>
            </p:extLst>
          </p:nvPr>
        </p:nvPicPr>
        <p:blipFill>
          <a:blip r:embed="rId32" cstate="print"/>
          <a:stretch>
            <a:fillRect/>
          </a:stretch>
        </p:blipFill>
        <p:spPr>
          <a:xfrm>
            <a:off x="4626077" y="1219200"/>
            <a:ext cx="304800" cy="304800"/>
          </a:xfrm>
          <a:prstGeom prst="rect">
            <a:avLst/>
          </a:prstGeom>
        </p:spPr>
      </p:pic>
      <p:pic>
        <p:nvPicPr>
          <p:cNvPr id="18" name="Recorded Sound">
            <a:hlinkClick r:id="" action="ppaction://media"/>
          </p:cNvPr>
          <p:cNvPicPr>
            <a:picLocks noChangeAspect="1"/>
          </p:cNvPicPr>
          <p:nvPr>
            <a:audioFile r:link="rId3"/>
            <p:extLst>
              <p:ext uri="{DAA4B4D4-6D71-4841-9C94-3DE7FCFB9230}">
                <p14:media xmlns:p14="http://schemas.microsoft.com/office/powerpoint/2010/main" r:embed="rId5">
                  <p14:trim end="2493.0453"/>
                </p14:media>
              </p:ext>
            </p:extLst>
          </p:nvPr>
        </p:nvPicPr>
        <p:blipFill>
          <a:blip r:embed="rId33" cstate="print"/>
          <a:stretch>
            <a:fillRect/>
          </a:stretch>
        </p:blipFill>
        <p:spPr>
          <a:xfrm>
            <a:off x="4191000" y="1219200"/>
            <a:ext cx="304800" cy="304800"/>
          </a:xfrm>
          <a:prstGeom prst="rect">
            <a:avLst/>
          </a:prstGeom>
        </p:spPr>
      </p:pic>
      <p:pic>
        <p:nvPicPr>
          <p:cNvPr id="21" name="Recorded Sound">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34" cstate="print"/>
          <a:stretch>
            <a:fillRect/>
          </a:stretch>
        </p:blipFill>
        <p:spPr>
          <a:xfrm>
            <a:off x="3014519" y="1981200"/>
            <a:ext cx="304800" cy="304800"/>
          </a:xfrm>
          <a:prstGeom prst="rect">
            <a:avLst/>
          </a:prstGeom>
        </p:spPr>
      </p:pic>
      <p:pic>
        <p:nvPicPr>
          <p:cNvPr id="23" name="Recorded Sound">
            <a:hlinkClick r:id="" action="ppaction://media"/>
          </p:cNvPr>
          <p:cNvPicPr>
            <a:picLocks noChangeAspect="1"/>
          </p:cNvPicPr>
          <p:nvPr>
            <a:audioFile r:link="rId9"/>
            <p:extLst>
              <p:ext uri="{DAA4B4D4-6D71-4841-9C94-3DE7FCFB9230}">
                <p14:media xmlns:p14="http://schemas.microsoft.com/office/powerpoint/2010/main" r:embed="rId8"/>
              </p:ext>
            </p:extLst>
          </p:nvPr>
        </p:nvPicPr>
        <p:blipFill>
          <a:blip r:embed="rId34" cstate="print"/>
          <a:stretch>
            <a:fillRect/>
          </a:stretch>
        </p:blipFill>
        <p:spPr>
          <a:xfrm>
            <a:off x="3429000" y="2667000"/>
            <a:ext cx="304800" cy="304800"/>
          </a:xfrm>
          <a:prstGeom prst="rect">
            <a:avLst/>
          </a:prstGeom>
        </p:spPr>
      </p:pic>
      <p:pic>
        <p:nvPicPr>
          <p:cNvPr id="24"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34" cstate="print"/>
          <a:stretch>
            <a:fillRect/>
          </a:stretch>
        </p:blipFill>
        <p:spPr>
          <a:xfrm>
            <a:off x="3276600" y="3352800"/>
            <a:ext cx="304800" cy="304800"/>
          </a:xfrm>
          <a:prstGeom prst="rect">
            <a:avLst/>
          </a:prstGeom>
        </p:spPr>
      </p:pic>
      <p:pic>
        <p:nvPicPr>
          <p:cNvPr id="27"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5" cstate="print"/>
          <a:stretch>
            <a:fillRect/>
          </a:stretch>
        </p:blipFill>
        <p:spPr>
          <a:xfrm>
            <a:off x="4724400" y="3962400"/>
            <a:ext cx="304800" cy="304800"/>
          </a:xfrm>
          <a:prstGeom prst="rect">
            <a:avLst/>
          </a:prstGeom>
        </p:spPr>
      </p:pic>
      <p:pic>
        <p:nvPicPr>
          <p:cNvPr id="29"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6" cstate="print"/>
          <a:stretch>
            <a:fillRect/>
          </a:stretch>
        </p:blipFill>
        <p:spPr>
          <a:xfrm>
            <a:off x="3124200" y="4876800"/>
            <a:ext cx="304800" cy="304800"/>
          </a:xfrm>
          <a:prstGeom prst="rect">
            <a:avLst/>
          </a:prstGeom>
        </p:spPr>
      </p:pic>
      <p:pic>
        <p:nvPicPr>
          <p:cNvPr id="31"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7" cstate="print"/>
          <a:stretch>
            <a:fillRect/>
          </a:stretch>
        </p:blipFill>
        <p:spPr>
          <a:xfrm>
            <a:off x="5943600" y="5562600"/>
            <a:ext cx="304800" cy="304800"/>
          </a:xfrm>
          <a:prstGeom prst="rect">
            <a:avLst/>
          </a:prstGeom>
        </p:spPr>
      </p:pic>
      <p:pic>
        <p:nvPicPr>
          <p:cNvPr id="32"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8" cstate="print"/>
          <a:stretch>
            <a:fillRect/>
          </a:stretch>
        </p:blipFill>
        <p:spPr>
          <a:xfrm>
            <a:off x="2971800" y="6324600"/>
            <a:ext cx="304800" cy="304800"/>
          </a:xfrm>
          <a:prstGeom prst="rect">
            <a:avLst/>
          </a:prstGeom>
        </p:spPr>
      </p:pic>
      <p:pic>
        <p:nvPicPr>
          <p:cNvPr id="33" name="Recorded Sound">
            <a:hlinkClick r:id="" action="ppaction://media"/>
          </p:cNvPr>
          <p:cNvPicPr>
            <a:picLocks noChangeAspect="1"/>
          </p:cNvPicPr>
          <p:nvPr>
            <a:audioFile r:link="rId21"/>
            <p:extLst>
              <p:ext uri="{DAA4B4D4-6D71-4841-9C94-3DE7FCFB9230}">
                <p14:media xmlns:p14="http://schemas.microsoft.com/office/powerpoint/2010/main" r:embed="rId20"/>
              </p:ext>
            </p:extLst>
          </p:nvPr>
        </p:nvPicPr>
        <p:blipFill>
          <a:blip r:embed="rId39" cstate="print"/>
          <a:stretch>
            <a:fillRect/>
          </a:stretch>
        </p:blipFill>
        <p:spPr>
          <a:xfrm>
            <a:off x="3962400" y="7010400"/>
            <a:ext cx="304800" cy="304800"/>
          </a:xfrm>
          <a:prstGeom prst="rect">
            <a:avLst/>
          </a:prstGeom>
        </p:spPr>
      </p:pic>
      <p:pic>
        <p:nvPicPr>
          <p:cNvPr id="34" name="Recorded Sound">
            <a:hlinkClick r:id="" action="ppaction://media"/>
          </p:cNvPr>
          <p:cNvPicPr>
            <a:picLocks noChangeAspect="1"/>
          </p:cNvPicPr>
          <p:nvPr>
            <a:audioFile r:link="rId23"/>
            <p:extLst>
              <p:ext uri="{DAA4B4D4-6D71-4841-9C94-3DE7FCFB9230}">
                <p14:media xmlns:p14="http://schemas.microsoft.com/office/powerpoint/2010/main" r:embed="rId22"/>
              </p:ext>
            </p:extLst>
          </p:nvPr>
        </p:nvPicPr>
        <p:blipFill>
          <a:blip r:embed="rId34" cstate="print"/>
          <a:stretch>
            <a:fillRect/>
          </a:stretch>
        </p:blipFill>
        <p:spPr>
          <a:xfrm>
            <a:off x="4572000" y="7010400"/>
            <a:ext cx="304800" cy="304800"/>
          </a:xfrm>
          <a:prstGeom prst="rect">
            <a:avLst/>
          </a:prstGeom>
        </p:spPr>
      </p:pic>
      <p:pic>
        <p:nvPicPr>
          <p:cNvPr id="37" name="Recorded Sound">
            <a:hlinkClick r:id="" action="ppaction://media"/>
          </p:cNvPr>
          <p:cNvPicPr>
            <a:picLocks noChangeAspect="1"/>
          </p:cNvPicPr>
          <p:nvPr>
            <a:audioFile r:link="rId25"/>
            <p:extLst>
              <p:ext uri="{DAA4B4D4-6D71-4841-9C94-3DE7FCFB9230}">
                <p14:media xmlns:p14="http://schemas.microsoft.com/office/powerpoint/2010/main" r:embed="rId24"/>
              </p:ext>
            </p:extLst>
          </p:nvPr>
        </p:nvPicPr>
        <p:blipFill>
          <a:blip r:embed="rId40" cstate="print"/>
          <a:stretch>
            <a:fillRect/>
          </a:stretch>
        </p:blipFill>
        <p:spPr>
          <a:xfrm>
            <a:off x="3471719" y="1967432"/>
            <a:ext cx="304800" cy="304800"/>
          </a:xfrm>
          <a:prstGeom prst="rect">
            <a:avLst/>
          </a:prstGeom>
        </p:spPr>
      </p:pic>
      <p:pic>
        <p:nvPicPr>
          <p:cNvPr id="40" name="Recorded Sound">
            <a:hlinkClick r:id="" action="ppaction://media"/>
          </p:cNvPr>
          <p:cNvPicPr>
            <a:picLocks noChangeAspect="1"/>
          </p:cNvPicPr>
          <p:nvPr>
            <a:audioFile r:link="rId27"/>
            <p:extLst>
              <p:ext uri="{DAA4B4D4-6D71-4841-9C94-3DE7FCFB9230}">
                <p14:media xmlns:p14="http://schemas.microsoft.com/office/powerpoint/2010/main" r:embed="rId26"/>
              </p:ext>
            </p:extLst>
          </p:nvPr>
        </p:nvPicPr>
        <p:blipFill>
          <a:blip r:embed="rId40" cstate="print"/>
          <a:stretch>
            <a:fillRect/>
          </a:stretch>
        </p:blipFill>
        <p:spPr>
          <a:xfrm>
            <a:off x="4114800" y="2667000"/>
            <a:ext cx="304800" cy="304800"/>
          </a:xfrm>
          <a:prstGeom prst="rect">
            <a:avLst/>
          </a:prstGeom>
        </p:spPr>
      </p:pic>
      <p:pic>
        <p:nvPicPr>
          <p:cNvPr id="41" name="Recorded Sound">
            <a:hlinkClick r:id="" action="ppaction://media"/>
          </p:cNvPr>
          <p:cNvPicPr>
            <a:picLocks noChangeAspect="1"/>
          </p:cNvPicPr>
          <p:nvPr>
            <a:audioFile r:link="rId29"/>
            <p:extLst>
              <p:ext uri="{DAA4B4D4-6D71-4841-9C94-3DE7FCFB9230}">
                <p14:media xmlns:p14="http://schemas.microsoft.com/office/powerpoint/2010/main" r:embed="rId28"/>
              </p:ext>
            </p:extLst>
          </p:nvPr>
        </p:nvPicPr>
        <p:blipFill>
          <a:blip r:embed="rId40" cstate="print"/>
          <a:stretch>
            <a:fillRect/>
          </a:stretch>
        </p:blipFill>
        <p:spPr>
          <a:xfrm>
            <a:off x="6400800" y="5562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860" fill="hold"/>
                                        <p:tgtEl>
                                          <p:spTgt spid="16"/>
                                        </p:tgtEl>
                                      </p:cBhvr>
                                    </p:cmd>
                                  </p:childTnLst>
                                </p:cTn>
                              </p:par>
                            </p:childTnLst>
                          </p:cTn>
                        </p:par>
                      </p:childTnLst>
                    </p:cTn>
                  </p:par>
                </p:childTnLst>
              </p:cTn>
              <p:nextCondLst>
                <p:cond evt="onClick" delay="0">
                  <p:tgtEl>
                    <p:spTgt spid="16"/>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730" fill="hold"/>
                                        <p:tgtEl>
                                          <p:spTgt spid="17"/>
                                        </p:tgtEl>
                                      </p:cBhvr>
                                    </p:cmd>
                                  </p:childTnLst>
                                </p:cTn>
                              </p:par>
                            </p:childTnLst>
                          </p:cTn>
                        </p:par>
                      </p:childTnLst>
                    </p:cTn>
                  </p:par>
                </p:childTnLst>
              </p:cTn>
              <p:nextCondLst>
                <p:cond evt="onClick" delay="0">
                  <p:tgtEl>
                    <p:spTgt spid="17"/>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14" restart="whenNotActive" fill="hold" evtFilter="cancelBubble" nodeType="interactiveSeq">
                <p:stCondLst>
                  <p:cond evt="onClick" delay="0">
                    <p:tgtEl>
                      <p:spTgt spid="18"/>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527" fill="hold"/>
                                        <p:tgtEl>
                                          <p:spTgt spid="18"/>
                                        </p:tgtEl>
                                      </p:cBhvr>
                                    </p:cmd>
                                  </p:childTnLst>
                                </p:cTn>
                              </p:par>
                            </p:childTnLst>
                          </p:cTn>
                        </p:par>
                      </p:childTnLst>
                    </p:cTn>
                  </p:par>
                </p:childTnLst>
              </p:cTn>
              <p:nextCondLst>
                <p:cond evt="onClick" delay="0">
                  <p:tgtEl>
                    <p:spTgt spid="18"/>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4089"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960" fill="hold"/>
                                        <p:tgtEl>
                                          <p:spTgt spid="23"/>
                                        </p:tgtEl>
                                      </p:cBhvr>
                                    </p:cmd>
                                  </p:childTnLst>
                                </p:cTn>
                              </p:par>
                            </p:childTnLst>
                          </p:cTn>
                        </p:par>
                      </p:childTnLst>
                    </p:cTn>
                  </p:par>
                </p:childTnLst>
              </p:cTn>
              <p:nextCondLst>
                <p:cond evt="onClick" delay="0">
                  <p:tgtEl>
                    <p:spTgt spid="2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640" fill="hold"/>
                                        <p:tgtEl>
                                          <p:spTgt spid="24"/>
                                        </p:tgtEl>
                                      </p:cBhvr>
                                    </p:cmd>
                                  </p:childTnLst>
                                </p:cTn>
                              </p:par>
                            </p:childTnLst>
                          </p:cTn>
                        </p:par>
                      </p:childTnLst>
                    </p:cTn>
                  </p:par>
                </p:childTnLst>
              </p:cTn>
              <p:nextCondLst>
                <p:cond evt="onClick" delay="0">
                  <p:tgtEl>
                    <p:spTgt spid="2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8" restart="whenNotActive" fill="hold" evtFilter="cancelBubble" nodeType="interactiveSeq">
                <p:stCondLst>
                  <p:cond evt="onClick" delay="0">
                    <p:tgtEl>
                      <p:spTgt spid="27"/>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660" fill="hold"/>
                                        <p:tgtEl>
                                          <p:spTgt spid="27"/>
                                        </p:tgtEl>
                                      </p:cBhvr>
                                    </p:cmd>
                                  </p:childTnLst>
                                </p:cTn>
                              </p:par>
                            </p:childTnLst>
                          </p:cTn>
                        </p:par>
                      </p:childTnLst>
                    </p:cTn>
                  </p:par>
                </p:childTnLst>
              </p:cTn>
              <p:nextCondLst>
                <p:cond evt="onClick" delay="0">
                  <p:tgtEl>
                    <p:spTgt spid="27"/>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44" restart="whenNotActive" fill="hold" evtFilter="cancelBubble" nodeType="interactiveSeq">
                <p:stCondLst>
                  <p:cond evt="onClick" delay="0">
                    <p:tgtEl>
                      <p:spTgt spid="29"/>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3960" fill="hold"/>
                                        <p:tgtEl>
                                          <p:spTgt spid="29"/>
                                        </p:tgtEl>
                                      </p:cBhvr>
                                    </p:cmd>
                                  </p:childTnLst>
                                </p:cTn>
                              </p:par>
                            </p:childTnLst>
                          </p:cTn>
                        </p:par>
                      </p:childTnLst>
                    </p:cTn>
                  </p:par>
                </p:childTnLst>
              </p:cTn>
              <p:nextCondLst>
                <p:cond evt="onClick" delay="0">
                  <p:tgtEl>
                    <p:spTgt spid="29"/>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50" restart="whenNotActive" fill="hold" evtFilter="cancelBubble" nodeType="interactiveSeq">
                <p:stCondLst>
                  <p:cond evt="onClick" delay="0">
                    <p:tgtEl>
                      <p:spTgt spid="31"/>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9889" fill="hold"/>
                                        <p:tgtEl>
                                          <p:spTgt spid="31"/>
                                        </p:tgtEl>
                                      </p:cBhvr>
                                    </p:cmd>
                                  </p:childTnLst>
                                </p:cTn>
                              </p:par>
                            </p:childTnLst>
                          </p:cTn>
                        </p:par>
                      </p:childTnLst>
                    </p:cTn>
                  </p:par>
                </p:childTnLst>
              </p:cTn>
              <p:nextCondLst>
                <p:cond evt="onClick" delay="0">
                  <p:tgtEl>
                    <p:spTgt spid="31"/>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56" restart="whenNotActive" fill="hold" evtFilter="cancelBubble" nodeType="interactiveSeq">
                <p:stCondLst>
                  <p:cond evt="onClick" delay="0">
                    <p:tgtEl>
                      <p:spTgt spid="32"/>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169" fill="hold"/>
                                        <p:tgtEl>
                                          <p:spTgt spid="32"/>
                                        </p:tgtEl>
                                      </p:cBhvr>
                                    </p:cmd>
                                  </p:childTnLst>
                                </p:cTn>
                              </p:par>
                            </p:childTnLst>
                          </p:cTn>
                        </p:par>
                      </p:childTnLst>
                    </p:cTn>
                  </p:par>
                </p:childTnLst>
              </p:cTn>
              <p:nextCondLst>
                <p:cond evt="onClick" delay="0">
                  <p:tgtEl>
                    <p:spTgt spid="32"/>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5060" fill="hold"/>
                                        <p:tgtEl>
                                          <p:spTgt spid="33"/>
                                        </p:tgtEl>
                                      </p:cBhvr>
                                    </p:cmd>
                                  </p:childTnLst>
                                </p:cTn>
                              </p:par>
                            </p:childTnLst>
                          </p:cTn>
                        </p:par>
                      </p:childTnLst>
                    </p:cTn>
                  </p:par>
                </p:childTnLst>
              </p:cTn>
              <p:nextCondLst>
                <p:cond evt="onClick" delay="0">
                  <p:tgtEl>
                    <p:spTgt spid="33"/>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68" restart="whenNotActive" fill="hold" evtFilter="cancelBubble" nodeType="interactiveSeq">
                <p:stCondLst>
                  <p:cond evt="onClick" delay="0">
                    <p:tgtEl>
                      <p:spTgt spid="34"/>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860" fill="hold"/>
                                        <p:tgtEl>
                                          <p:spTgt spid="34"/>
                                        </p:tgtEl>
                                      </p:cBhvr>
                                    </p:cmd>
                                  </p:childTnLst>
                                </p:cTn>
                              </p:par>
                            </p:childTnLst>
                          </p:cTn>
                        </p:par>
                      </p:childTnLst>
                    </p:cTn>
                  </p:par>
                </p:childTnLst>
              </p:cTn>
              <p:nextCondLst>
                <p:cond evt="onClick" delay="0">
                  <p:tgtEl>
                    <p:spTgt spid="34"/>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4"/>
                </p:tgtEl>
              </p:cMediaNode>
            </p:audio>
            <p:seq concurrent="1" nextAc="seek">
              <p:cTn id="74" restart="whenNotActive" fill="hold" evtFilter="cancelBubble" nodeType="interactiveSeq">
                <p:stCondLst>
                  <p:cond evt="onClick" delay="0">
                    <p:tgtEl>
                      <p:spTgt spid="37"/>
                    </p:tgtEl>
                  </p:cond>
                </p:stCondLst>
                <p:endSync evt="end" delay="0">
                  <p:rtn val="all"/>
                </p:endSync>
                <p:childTnLst>
                  <p:par>
                    <p:cTn id="75" fill="hold">
                      <p:stCondLst>
                        <p:cond delay="0"/>
                      </p:stCondLst>
                      <p:childTnLst>
                        <p:par>
                          <p:cTn id="76" fill="hold">
                            <p:stCondLst>
                              <p:cond delay="0"/>
                            </p:stCondLst>
                            <p:childTnLst>
                              <p:par>
                                <p:cTn id="77" presetID="1" presetClass="mediacall" presetSubtype="0" fill="hold" nodeType="clickEffect">
                                  <p:stCondLst>
                                    <p:cond delay="0"/>
                                  </p:stCondLst>
                                  <p:childTnLst>
                                    <p:cmd type="call" cmd="playFrom(0.0)">
                                      <p:cBhvr>
                                        <p:cTn id="78" dur="4260" fill="hold"/>
                                        <p:tgtEl>
                                          <p:spTgt spid="37"/>
                                        </p:tgtEl>
                                      </p:cBhvr>
                                    </p:cmd>
                                  </p:childTnLst>
                                </p:cTn>
                              </p:par>
                            </p:childTnLst>
                          </p:cTn>
                        </p:par>
                      </p:childTnLst>
                    </p:cTn>
                  </p:par>
                </p:childTnLst>
              </p:cTn>
              <p:nextCondLst>
                <p:cond evt="onClick" delay="0">
                  <p:tgtEl>
                    <p:spTgt spid="37"/>
                  </p:tgtEl>
                </p:cond>
              </p:nextCondLst>
            </p:seq>
            <p:audio>
              <p:cMediaNode>
                <p:cTn id="79"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80" restart="whenNotActive" fill="hold" evtFilter="cancelBubble" nodeType="interactiveSeq">
                <p:stCondLst>
                  <p:cond evt="onClick" delay="0">
                    <p:tgtEl>
                      <p:spTgt spid="40"/>
                    </p:tgtEl>
                  </p:cond>
                </p:stCondLst>
                <p:endSync evt="end" delay="0">
                  <p:rtn val="all"/>
                </p:endSync>
                <p:childTnLst>
                  <p:par>
                    <p:cTn id="81" fill="hold">
                      <p:stCondLst>
                        <p:cond delay="0"/>
                      </p:stCondLst>
                      <p:childTnLst>
                        <p:par>
                          <p:cTn id="82" fill="hold">
                            <p:stCondLst>
                              <p:cond delay="0"/>
                            </p:stCondLst>
                            <p:childTnLst>
                              <p:par>
                                <p:cTn id="83" presetID="1" presetClass="mediacall" presetSubtype="0" fill="hold" nodeType="clickEffect">
                                  <p:stCondLst>
                                    <p:cond delay="0"/>
                                  </p:stCondLst>
                                  <p:childTnLst>
                                    <p:cmd type="call" cmd="playFrom(0.0)">
                                      <p:cBhvr>
                                        <p:cTn id="84" dur="5540" fill="hold"/>
                                        <p:tgtEl>
                                          <p:spTgt spid="40"/>
                                        </p:tgtEl>
                                      </p:cBhvr>
                                    </p:cmd>
                                  </p:childTnLst>
                                </p:cTn>
                              </p:par>
                            </p:childTnLst>
                          </p:cTn>
                        </p:par>
                      </p:childTnLst>
                    </p:cTn>
                  </p:par>
                </p:childTnLst>
              </p:cTn>
              <p:nextCondLst>
                <p:cond evt="onClick" delay="0">
                  <p:tgtEl>
                    <p:spTgt spid="40"/>
                  </p:tgtEl>
                </p:cond>
              </p:nextCondLst>
            </p:seq>
            <p:audio>
              <p:cMediaNode>
                <p:cTn id="85" fill="hold" display="0">
                  <p:stCondLst>
                    <p:cond delay="indefinite"/>
                  </p:stCondLst>
                  <p:endCondLst>
                    <p:cond evt="onNext" delay="0">
                      <p:tgtEl>
                        <p:sldTgt/>
                      </p:tgtEl>
                    </p:cond>
                    <p:cond evt="onPrev" delay="0">
                      <p:tgtEl>
                        <p:sldTgt/>
                      </p:tgtEl>
                    </p:cond>
                    <p:cond evt="onStopAudio" delay="0">
                      <p:tgtEl>
                        <p:sldTgt/>
                      </p:tgtEl>
                    </p:cond>
                  </p:endCondLst>
                </p:cTn>
                <p:tgtEl>
                  <p:spTgt spid="40"/>
                </p:tgtEl>
              </p:cMediaNode>
            </p:audio>
            <p:seq concurrent="1" nextAc="seek">
              <p:cTn id="86" restart="whenNotActive" fill="hold" evtFilter="cancelBubble" nodeType="interactiveSeq">
                <p:stCondLst>
                  <p:cond evt="onClick" delay="0">
                    <p:tgtEl>
                      <p:spTgt spid="41"/>
                    </p:tgtEl>
                  </p:cond>
                </p:stCondLst>
                <p:endSync evt="end" delay="0">
                  <p:rtn val="all"/>
                </p:endSync>
                <p:childTnLst>
                  <p:par>
                    <p:cTn id="87" fill="hold">
                      <p:stCondLst>
                        <p:cond delay="0"/>
                      </p:stCondLst>
                      <p:childTnLst>
                        <p:par>
                          <p:cTn id="88" fill="hold">
                            <p:stCondLst>
                              <p:cond delay="0"/>
                            </p:stCondLst>
                            <p:childTnLst>
                              <p:par>
                                <p:cTn id="89" presetID="1" presetClass="mediacall" presetSubtype="0" fill="hold" nodeType="clickEffect">
                                  <p:stCondLst>
                                    <p:cond delay="0"/>
                                  </p:stCondLst>
                                  <p:childTnLst>
                                    <p:cmd type="call" cmd="playFrom(0.0)">
                                      <p:cBhvr>
                                        <p:cTn id="90" dur="8950" fill="hold"/>
                                        <p:tgtEl>
                                          <p:spTgt spid="41"/>
                                        </p:tgtEl>
                                      </p:cBhvr>
                                    </p:cmd>
                                  </p:childTnLst>
                                </p:cTn>
                              </p:par>
                            </p:childTnLst>
                          </p:cTn>
                        </p:par>
                      </p:childTnLst>
                    </p:cTn>
                  </p:par>
                </p:childTnLst>
              </p:cTn>
              <p:nextCondLst>
                <p:cond evt="onClick" delay="0">
                  <p:tgtEl>
                    <p:spTgt spid="41"/>
                  </p:tgtEl>
                </p:cond>
              </p:nextCondLst>
            </p:seq>
            <p:audio>
              <p:cMediaNode>
                <p:cTn id="91"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22</a:t>
            </a:r>
            <a:endParaRPr sz="1000">
              <a:latin typeface="Times New Roman"/>
              <a:cs typeface="Times New Roman"/>
            </a:endParaRPr>
          </a:p>
        </p:txBody>
      </p:sp>
      <p:sp>
        <p:nvSpPr>
          <p:cNvPr id="3" name="object 3"/>
          <p:cNvSpPr/>
          <p:nvPr/>
        </p:nvSpPr>
        <p:spPr>
          <a:xfrm>
            <a:off x="228600" y="304800"/>
            <a:ext cx="9648825" cy="7272020"/>
          </a:xfrm>
          <a:custGeom>
            <a:avLst/>
            <a:gdLst/>
            <a:ahLst/>
            <a:cxnLst/>
            <a:rect l="l" t="t" r="r" b="b"/>
            <a:pathLst>
              <a:path w="9648825" h="7272020">
                <a:moveTo>
                  <a:pt x="0" y="0"/>
                </a:moveTo>
                <a:lnTo>
                  <a:pt x="0" y="7271766"/>
                </a:lnTo>
                <a:lnTo>
                  <a:pt x="9648444" y="727176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254000" y="307086"/>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8" name="object 8"/>
          <p:cNvSpPr txBox="1"/>
          <p:nvPr/>
        </p:nvSpPr>
        <p:spPr>
          <a:xfrm>
            <a:off x="533400" y="457200"/>
            <a:ext cx="7951978" cy="7009611"/>
          </a:xfrm>
          <a:prstGeom prst="rect">
            <a:avLst/>
          </a:prstGeom>
        </p:spPr>
        <p:txBody>
          <a:bodyPr vert="horz" wrap="square" lIns="0" tIns="35560" rIns="0" bIns="0" rtlCol="0">
            <a:spAutoFit/>
          </a:bodyPr>
          <a:lstStyle/>
          <a:p>
            <a:pPr marL="203835" indent="-191135">
              <a:lnSpc>
                <a:spcPct val="100000"/>
              </a:lnSpc>
              <a:spcBef>
                <a:spcPts val="280"/>
              </a:spcBef>
              <a:buSzPct val="103571"/>
              <a:buFont typeface="Comic Sans MS"/>
              <a:buChar char="▪"/>
              <a:tabLst>
                <a:tab pos="204470" algn="l"/>
              </a:tabLst>
            </a:pPr>
            <a:r>
              <a:rPr sz="1400" b="1" spc="-5" dirty="0">
                <a:latin typeface="Comic Sans MS"/>
                <a:cs typeface="Comic Sans MS"/>
              </a:rPr>
              <a:t>What time is it</a:t>
            </a:r>
            <a:r>
              <a:rPr sz="1400" b="1" spc="10" dirty="0">
                <a:latin typeface="Comic Sans MS"/>
                <a:cs typeface="Comic Sans MS"/>
              </a:rPr>
              <a:t> </a:t>
            </a:r>
            <a:r>
              <a:rPr sz="1400" b="1" spc="-5" dirty="0">
                <a:latin typeface="Comic Sans MS"/>
                <a:cs typeface="Comic Sans MS"/>
              </a:rPr>
              <a:t>?</a:t>
            </a:r>
            <a:endParaRPr lang="en-GB" sz="1400" b="1" spc="-5"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a:solidFill>
                  <a:srgbClr val="FF0000"/>
                </a:solidFill>
                <a:latin typeface="Comic Sans MS"/>
                <a:cs typeface="Comic Sans MS"/>
              </a:rPr>
              <a:t>Faint </a:t>
            </a:r>
            <a:r>
              <a:rPr lang="en-GB" sz="1400" b="1" spc="-5" dirty="0" err="1">
                <a:solidFill>
                  <a:srgbClr val="FF0000"/>
                </a:solidFill>
                <a:latin typeface="Comic Sans MS"/>
                <a:cs typeface="Comic Sans MS"/>
              </a:rPr>
              <a:t>o’r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gloch</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ydy</a:t>
            </a:r>
            <a:r>
              <a:rPr lang="en-GB" sz="1400" b="1" spc="10" dirty="0">
                <a:solidFill>
                  <a:srgbClr val="FF0000"/>
                </a:solidFill>
                <a:latin typeface="Comic Sans MS"/>
                <a:cs typeface="Comic Sans MS"/>
              </a:rPr>
              <a:t> </a:t>
            </a:r>
            <a:r>
              <a:rPr lang="en-GB" sz="1400" b="1" spc="-5" dirty="0">
                <a:solidFill>
                  <a:srgbClr val="FF0000"/>
                </a:solidFill>
                <a:latin typeface="Comic Sans MS"/>
                <a:cs typeface="Comic Sans MS"/>
              </a:rPr>
              <a:t>hi?</a:t>
            </a:r>
            <a:endParaRPr lang="en-GB" sz="1400"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b="1" spc="-5" dirty="0">
                <a:latin typeface="Comic Sans MS"/>
                <a:cs typeface="Comic Sans MS"/>
              </a:rPr>
              <a:t>It is half past/quarter to/quarter past </a:t>
            </a:r>
            <a:r>
              <a:rPr sz="1400" i="1" spc="-30" dirty="0">
                <a:latin typeface="Comic Sans MS"/>
                <a:cs typeface="Comic Sans MS"/>
              </a:rPr>
              <a:t>[number]</a:t>
            </a:r>
            <a:r>
              <a:rPr sz="1400" i="1" spc="229" dirty="0">
                <a:latin typeface="Comic Sans MS"/>
                <a:cs typeface="Comic Sans MS"/>
              </a:rPr>
              <a:t> </a:t>
            </a:r>
            <a:r>
              <a:rPr sz="1400" b="1" spc="-5" dirty="0">
                <a:latin typeface="Comic Sans MS"/>
                <a:cs typeface="Comic Sans MS"/>
              </a:rPr>
              <a:t>o’clock.</a:t>
            </a:r>
            <a:endParaRPr lang="en-GB" sz="1400" b="1" spc="-5"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a:solidFill>
                  <a:srgbClr val="FF0000"/>
                </a:solidFill>
                <a:latin typeface="Comic Sans MS"/>
                <a:cs typeface="Comic Sans MS"/>
              </a:rPr>
              <a:t>Mae </a:t>
            </a:r>
            <a:r>
              <a:rPr lang="en-GB" sz="1400" b="1" dirty="0" err="1">
                <a:solidFill>
                  <a:srgbClr val="FF0000"/>
                </a:solidFill>
                <a:latin typeface="Comic Sans MS"/>
                <a:cs typeface="Comic Sans MS"/>
              </a:rPr>
              <a:t>hi’n</a:t>
            </a:r>
            <a:r>
              <a:rPr lang="en-GB" sz="1400" b="1" dirty="0">
                <a:solidFill>
                  <a:srgbClr val="FF0000"/>
                </a:solidFill>
                <a:latin typeface="Comic Sans MS"/>
                <a:cs typeface="Comic Sans MS"/>
              </a:rPr>
              <a:t> </a:t>
            </a:r>
            <a:r>
              <a:rPr lang="en-GB" sz="1400" b="1" spc="-5" dirty="0" err="1">
                <a:solidFill>
                  <a:srgbClr val="FF0000"/>
                </a:solidFill>
                <a:latin typeface="Comic Sans MS"/>
                <a:cs typeface="Comic Sans MS"/>
              </a:rPr>
              <a:t>hanner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awr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wedi</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chwarter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chwarter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wedi</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[number] </a:t>
            </a:r>
            <a:r>
              <a:rPr lang="en-GB" sz="1400" b="1" spc="-5" dirty="0" err="1">
                <a:solidFill>
                  <a:srgbClr val="FF0000"/>
                </a:solidFill>
                <a:latin typeface="Comic Sans MS"/>
                <a:cs typeface="Comic Sans MS"/>
              </a:rPr>
              <a:t>o’r</a:t>
            </a:r>
            <a:r>
              <a:rPr lang="en-GB" sz="1400" b="1" spc="-85" dirty="0">
                <a:solidFill>
                  <a:srgbClr val="FF0000"/>
                </a:solidFill>
                <a:latin typeface="Comic Sans MS"/>
                <a:cs typeface="Comic Sans MS"/>
              </a:rPr>
              <a:t> </a:t>
            </a:r>
            <a:r>
              <a:rPr lang="en-GB" sz="1400" b="1" spc="-5" dirty="0" err="1">
                <a:solidFill>
                  <a:srgbClr val="FF0000"/>
                </a:solidFill>
                <a:latin typeface="Comic Sans MS"/>
                <a:cs typeface="Comic Sans MS"/>
              </a:rPr>
              <a:t>gloch</a:t>
            </a: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b="1" spc="-5" dirty="0">
                <a:latin typeface="Comic Sans MS"/>
                <a:cs typeface="Comic Sans MS"/>
              </a:rPr>
              <a:t>It is </a:t>
            </a:r>
            <a:r>
              <a:rPr sz="1400" i="1" spc="-25" dirty="0">
                <a:latin typeface="Comic Sans MS"/>
                <a:cs typeface="Comic Sans MS"/>
              </a:rPr>
              <a:t>[activities in </a:t>
            </a:r>
            <a:r>
              <a:rPr sz="1400" i="1" spc="-30" dirty="0">
                <a:latin typeface="Comic Sans MS"/>
                <a:cs typeface="Comic Sans MS"/>
              </a:rPr>
              <a:t>school day]</a:t>
            </a:r>
            <a:r>
              <a:rPr sz="1400" i="1" spc="204" dirty="0">
                <a:latin typeface="Comic Sans MS"/>
                <a:cs typeface="Comic Sans MS"/>
              </a:rPr>
              <a:t> </a:t>
            </a:r>
            <a:r>
              <a:rPr sz="1400" b="1" spc="-5" dirty="0">
                <a:latin typeface="Comic Sans MS"/>
                <a:cs typeface="Comic Sans MS"/>
              </a:rPr>
              <a:t>time.</a:t>
            </a:r>
            <a:endParaRPr lang="en-GB" sz="1400" b="1" spc="-5"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a:solidFill>
                  <a:srgbClr val="FF0000"/>
                </a:solidFill>
                <a:latin typeface="Comic Sans MS"/>
                <a:cs typeface="Comic Sans MS"/>
              </a:rPr>
              <a:t>Mae </a:t>
            </a:r>
            <a:r>
              <a:rPr lang="en-GB" sz="1400" b="1" spc="-5" dirty="0" err="1">
                <a:solidFill>
                  <a:srgbClr val="FF0000"/>
                </a:solidFill>
                <a:latin typeface="Comic Sans MS"/>
                <a:cs typeface="Comic Sans MS"/>
              </a:rPr>
              <a:t>hi’n</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amser</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[activities </a:t>
            </a:r>
            <a:r>
              <a:rPr lang="en-GB" sz="1400" i="1" spc="-25" dirty="0">
                <a:solidFill>
                  <a:srgbClr val="FF0000"/>
                </a:solidFill>
                <a:latin typeface="Comic Sans MS"/>
                <a:cs typeface="Comic Sans MS"/>
              </a:rPr>
              <a:t>in school</a:t>
            </a:r>
            <a:r>
              <a:rPr lang="en-GB" sz="1400" i="1" spc="20" dirty="0">
                <a:solidFill>
                  <a:srgbClr val="FF0000"/>
                </a:solidFill>
                <a:latin typeface="Comic Sans MS"/>
                <a:cs typeface="Comic Sans MS"/>
              </a:rPr>
              <a:t> </a:t>
            </a:r>
            <a:r>
              <a:rPr lang="en-GB" sz="1400" i="1" spc="-30" dirty="0">
                <a:solidFill>
                  <a:srgbClr val="FF0000"/>
                </a:solidFill>
                <a:latin typeface="Comic Sans MS"/>
                <a:cs typeface="Comic Sans MS"/>
              </a:rPr>
              <a:t>day]</a:t>
            </a:r>
            <a:r>
              <a:rPr lang="en-GB" sz="1400" b="1" i="1" spc="-30"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b="1" spc="-5" dirty="0">
                <a:latin typeface="Comic Sans MS"/>
                <a:cs typeface="Comic Sans MS"/>
              </a:rPr>
              <a:t>When do you</a:t>
            </a:r>
            <a:r>
              <a:rPr sz="1400" b="1" spc="-10" dirty="0">
                <a:latin typeface="Comic Sans MS"/>
                <a:cs typeface="Comic Sans MS"/>
              </a:rPr>
              <a:t> </a:t>
            </a:r>
            <a:r>
              <a:rPr sz="1400" i="1" spc="-30" dirty="0">
                <a:latin typeface="Comic Sans MS"/>
                <a:cs typeface="Comic Sans MS"/>
              </a:rPr>
              <a:t>[verb]</a:t>
            </a:r>
            <a:r>
              <a:rPr sz="1400" b="1" i="1" spc="-30" dirty="0">
                <a:latin typeface="Comic Sans MS"/>
                <a:cs typeface="Comic Sans MS"/>
              </a:rPr>
              <a:t>?</a:t>
            </a:r>
            <a:endParaRPr lang="en-GB" sz="1400" b="1" i="1" spc="-30"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err="1">
                <a:solidFill>
                  <a:srgbClr val="FF0000"/>
                </a:solidFill>
                <a:latin typeface="Comic Sans MS"/>
                <a:cs typeface="Comic Sans MS"/>
              </a:rPr>
              <a:t>Pryd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wyt</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ti’n</a:t>
            </a:r>
            <a:r>
              <a:rPr lang="en-GB" sz="1400" b="1" dirty="0">
                <a:solidFill>
                  <a:srgbClr val="FF0000"/>
                </a:solidFill>
                <a:latin typeface="Comic Sans MS"/>
                <a:cs typeface="Comic Sans MS"/>
              </a:rPr>
              <a:t> </a:t>
            </a:r>
            <a:r>
              <a:rPr lang="en-GB" sz="1400" i="1" spc="-25" dirty="0">
                <a:solidFill>
                  <a:srgbClr val="FF0000"/>
                </a:solidFill>
                <a:latin typeface="Comic Sans MS"/>
                <a:cs typeface="Comic Sans MS"/>
              </a:rPr>
              <a:t>[verb]</a:t>
            </a:r>
            <a:r>
              <a:rPr lang="en-GB" sz="1400" b="1" i="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b="1" spc="-5" dirty="0">
                <a:latin typeface="Comic Sans MS"/>
                <a:cs typeface="Comic Sans MS"/>
              </a:rPr>
              <a:t>Which</a:t>
            </a:r>
            <a:r>
              <a:rPr sz="1400" b="1" spc="30" dirty="0">
                <a:latin typeface="Comic Sans MS"/>
                <a:cs typeface="Comic Sans MS"/>
              </a:rPr>
              <a:t> </a:t>
            </a:r>
            <a:r>
              <a:rPr sz="1400" b="1" spc="-5" dirty="0">
                <a:latin typeface="Comic Sans MS"/>
                <a:cs typeface="Comic Sans MS"/>
              </a:rPr>
              <a:t>day?</a:t>
            </a:r>
            <a:r>
              <a:rPr lang="en-GB" sz="1400" b="1" spc="-5" dirty="0">
                <a:latin typeface="Comic Sans MS"/>
                <a:cs typeface="Comic Sans MS"/>
              </a:rPr>
              <a:t> </a:t>
            </a:r>
            <a:r>
              <a:rPr sz="1400" i="1" spc="-30" dirty="0">
                <a:latin typeface="Comic Sans MS"/>
                <a:cs typeface="Comic Sans MS"/>
              </a:rPr>
              <a:t>[weekday]</a:t>
            </a:r>
            <a:endParaRPr lang="en-GB" sz="1400" i="1" spc="-30"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a:solidFill>
                  <a:srgbClr val="FF0000"/>
                </a:solidFill>
                <a:latin typeface="Comic Sans MS"/>
                <a:cs typeface="Comic Sans MS"/>
              </a:rPr>
              <a:t>Pa </a:t>
            </a:r>
            <a:r>
              <a:rPr lang="en-GB" sz="1400" b="1" spc="-5" dirty="0" err="1">
                <a:solidFill>
                  <a:srgbClr val="FF0000"/>
                </a:solidFill>
                <a:latin typeface="Comic Sans MS"/>
                <a:cs typeface="Comic Sans MS"/>
              </a:rPr>
              <a:t>ddydd</a:t>
            </a:r>
            <a:r>
              <a:rPr lang="en-GB" sz="1400" b="1" spc="-5" dirty="0">
                <a:solidFill>
                  <a:srgbClr val="FF0000"/>
                </a:solidFill>
                <a:latin typeface="Comic Sans MS"/>
                <a:cs typeface="Comic Sans MS"/>
              </a:rPr>
              <a:t>?</a:t>
            </a:r>
            <a:r>
              <a:rPr lang="en-GB" sz="1400" b="1" dirty="0">
                <a:solidFill>
                  <a:srgbClr val="FF0000"/>
                </a:solidFill>
                <a:latin typeface="Comic Sans MS"/>
                <a:cs typeface="Comic Sans MS"/>
              </a:rPr>
              <a:t> </a:t>
            </a:r>
            <a:r>
              <a:rPr lang="en-GB" sz="1400" i="1" spc="-35" dirty="0">
                <a:solidFill>
                  <a:srgbClr val="FF0000"/>
                </a:solidFill>
                <a:latin typeface="Comic Sans MS"/>
                <a:cs typeface="Comic Sans MS"/>
              </a:rPr>
              <a:t>[weekday]</a:t>
            </a:r>
            <a:r>
              <a:rPr lang="en-GB" sz="1400" b="1" i="1" spc="-3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b="1" spc="-5" dirty="0">
                <a:latin typeface="Comic Sans MS"/>
                <a:cs typeface="Comic Sans MS"/>
              </a:rPr>
              <a:t>I </a:t>
            </a:r>
            <a:r>
              <a:rPr sz="1400" i="1" spc="-25" dirty="0">
                <a:latin typeface="Comic Sans MS"/>
                <a:cs typeface="Comic Sans MS"/>
              </a:rPr>
              <a:t>[verb] </a:t>
            </a:r>
            <a:r>
              <a:rPr sz="1400" b="1" spc="-5" dirty="0">
                <a:latin typeface="Comic Sans MS"/>
                <a:cs typeface="Comic Sans MS"/>
              </a:rPr>
              <a:t>on</a:t>
            </a:r>
            <a:r>
              <a:rPr sz="1400" b="1" spc="10" dirty="0">
                <a:latin typeface="Comic Sans MS"/>
                <a:cs typeface="Comic Sans MS"/>
              </a:rPr>
              <a:t> </a:t>
            </a:r>
            <a:r>
              <a:rPr sz="1400" i="1" spc="-35" dirty="0">
                <a:latin typeface="Comic Sans MS"/>
                <a:cs typeface="Comic Sans MS"/>
              </a:rPr>
              <a:t>[weekday]</a:t>
            </a:r>
            <a:r>
              <a:rPr sz="1400" b="1" i="1" spc="-35" dirty="0">
                <a:latin typeface="Comic Sans MS"/>
                <a:cs typeface="Comic Sans MS"/>
              </a:rPr>
              <a:t>.</a:t>
            </a:r>
            <a:endParaRPr lang="en-GB" sz="1400" b="1" i="1" spc="-35"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err="1">
                <a:solidFill>
                  <a:srgbClr val="FF0000"/>
                </a:solidFill>
                <a:latin typeface="Comic Sans MS"/>
                <a:cs typeface="Comic Sans MS"/>
              </a:rPr>
              <a:t>Dw</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i’n</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5" dirty="0" err="1">
                <a:solidFill>
                  <a:srgbClr val="FF0000"/>
                </a:solidFill>
                <a:latin typeface="Comic Sans MS"/>
                <a:cs typeface="Comic Sans MS"/>
              </a:rPr>
              <a:t>ar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ddydd</a:t>
            </a:r>
            <a:r>
              <a:rPr lang="en-GB" sz="1400" b="1" spc="-190" dirty="0">
                <a:solidFill>
                  <a:srgbClr val="FF0000"/>
                </a:solidFill>
                <a:latin typeface="Comic Sans MS"/>
                <a:cs typeface="Comic Sans MS"/>
              </a:rPr>
              <a:t> </a:t>
            </a:r>
            <a:r>
              <a:rPr lang="en-GB" sz="1400" i="1" spc="-30" dirty="0">
                <a:solidFill>
                  <a:srgbClr val="FF0000"/>
                </a:solidFill>
                <a:latin typeface="Comic Sans MS"/>
                <a:cs typeface="Comic Sans MS"/>
              </a:rPr>
              <a:t>[weekday]</a:t>
            </a:r>
            <a:r>
              <a:rPr lang="en-GB" sz="1400" b="1" i="1" spc="-30"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endParaRPr lang="en-GB" sz="1400" b="1" spc="-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b="1" spc="-5" dirty="0">
                <a:latin typeface="Comic Sans MS"/>
                <a:cs typeface="Comic Sans MS"/>
              </a:rPr>
              <a:t>When does </a:t>
            </a:r>
            <a:r>
              <a:rPr sz="1400" i="1" spc="-30" dirty="0">
                <a:latin typeface="Comic Sans MS"/>
                <a:cs typeface="Comic Sans MS"/>
              </a:rPr>
              <a:t>[Sam]</a:t>
            </a:r>
            <a:r>
              <a:rPr sz="1400" i="1" spc="170" dirty="0">
                <a:latin typeface="Comic Sans MS"/>
                <a:cs typeface="Comic Sans MS"/>
              </a:rPr>
              <a:t> </a:t>
            </a:r>
            <a:r>
              <a:rPr sz="1400" i="1" spc="-30" dirty="0">
                <a:latin typeface="Comic Sans MS"/>
                <a:cs typeface="Comic Sans MS"/>
              </a:rPr>
              <a:t>[verb]</a:t>
            </a:r>
            <a:r>
              <a:rPr sz="1400" b="1" i="1" spc="-30" dirty="0">
                <a:latin typeface="Comic Sans MS"/>
                <a:cs typeface="Comic Sans MS"/>
              </a:rPr>
              <a:t>?</a:t>
            </a:r>
            <a:endParaRPr lang="en-GB" sz="1400" b="1" i="1" spc="-30"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err="1">
                <a:solidFill>
                  <a:srgbClr val="FF0000"/>
                </a:solidFill>
                <a:latin typeface="Comic Sans MS"/>
                <a:cs typeface="Comic Sans MS"/>
              </a:rPr>
              <a:t>Pryd</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mae</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[Sam] </a:t>
            </a:r>
            <a:r>
              <a:rPr lang="en-GB" sz="1400" b="1" spc="-5" dirty="0" err="1">
                <a:solidFill>
                  <a:srgbClr val="FF0000"/>
                </a:solidFill>
                <a:latin typeface="Comic Sans MS"/>
                <a:cs typeface="Comic Sans MS"/>
              </a:rPr>
              <a:t>yn</a:t>
            </a:r>
            <a:r>
              <a:rPr lang="en-GB" sz="1400" b="1" spc="-215" dirty="0">
                <a:solidFill>
                  <a:srgbClr val="FF0000"/>
                </a:solidFill>
                <a:latin typeface="Comic Sans MS"/>
                <a:cs typeface="Comic Sans MS"/>
              </a:rPr>
              <a:t> </a:t>
            </a:r>
            <a:r>
              <a:rPr lang="en-GB" sz="1400" i="1" spc="-25" dirty="0">
                <a:solidFill>
                  <a:srgbClr val="FF0000"/>
                </a:solidFill>
                <a:latin typeface="Comic Sans MS"/>
                <a:cs typeface="Comic Sans MS"/>
              </a:rPr>
              <a:t>[verb]</a:t>
            </a:r>
            <a:r>
              <a:rPr lang="en-GB" sz="1400" b="1" i="1" spc="-25" dirty="0">
                <a:solidFill>
                  <a:srgbClr val="FF0000"/>
                </a:solidFill>
                <a:latin typeface="Comic Sans MS"/>
                <a:cs typeface="Comic Sans MS"/>
              </a:rPr>
              <a:t>?</a:t>
            </a:r>
          </a:p>
          <a:p>
            <a:pPr marL="203835" indent="-191135">
              <a:spcBef>
                <a:spcPts val="280"/>
              </a:spcBef>
              <a:buSzPct val="103571"/>
              <a:buFont typeface="Comic Sans MS"/>
              <a:buChar char="▪"/>
              <a:tabLst>
                <a:tab pos="204470" algn="l"/>
              </a:tabLst>
            </a:pPr>
            <a:endParaRPr lang="en-GB" sz="1400" b="1" i="1" spc="-25" dirty="0">
              <a:solidFill>
                <a:srgbClr val="FF0000"/>
              </a:solidFill>
              <a:latin typeface="Comic Sans MS"/>
              <a:cs typeface="Comic Sans MS"/>
            </a:endParaRPr>
          </a:p>
          <a:p>
            <a:pPr marL="203835" indent="-191135">
              <a:spcBef>
                <a:spcPts val="280"/>
              </a:spcBef>
              <a:buSzPct val="103571"/>
              <a:buFont typeface="Comic Sans MS"/>
              <a:buChar char="▪"/>
              <a:tabLst>
                <a:tab pos="204470" algn="l"/>
              </a:tabLst>
            </a:pPr>
            <a:r>
              <a:rPr sz="1400" i="1" spc="-30" dirty="0">
                <a:latin typeface="Comic Sans MS"/>
                <a:cs typeface="Comic Sans MS"/>
              </a:rPr>
              <a:t>[Sam] [verb] </a:t>
            </a:r>
            <a:r>
              <a:rPr sz="1400" b="1" spc="-5" dirty="0">
                <a:latin typeface="Comic Sans MS"/>
                <a:cs typeface="Comic Sans MS"/>
              </a:rPr>
              <a:t>on</a:t>
            </a:r>
            <a:r>
              <a:rPr sz="1400" b="1" spc="-405" dirty="0">
                <a:latin typeface="Comic Sans MS"/>
                <a:cs typeface="Comic Sans MS"/>
              </a:rPr>
              <a:t> </a:t>
            </a:r>
            <a:r>
              <a:rPr sz="1400" i="1" spc="-30" dirty="0">
                <a:latin typeface="Comic Sans MS"/>
                <a:cs typeface="Comic Sans MS"/>
              </a:rPr>
              <a:t>[weekday]</a:t>
            </a:r>
            <a:r>
              <a:rPr sz="1400" b="1" i="1" spc="-30" dirty="0">
                <a:latin typeface="Comic Sans MS"/>
                <a:cs typeface="Comic Sans MS"/>
              </a:rPr>
              <a:t>.</a:t>
            </a:r>
            <a:endParaRPr lang="en-GB" sz="1400" b="1" i="1" spc="-30" dirty="0">
              <a:latin typeface="Comic Sans MS"/>
              <a:cs typeface="Comic Sans MS"/>
            </a:endParaRPr>
          </a:p>
          <a:p>
            <a:pPr marL="203835" indent="-191135">
              <a:spcBef>
                <a:spcPts val="280"/>
              </a:spcBef>
              <a:buSzPct val="103571"/>
              <a:buFont typeface="Comic Sans MS"/>
              <a:buChar char="▪"/>
              <a:tabLst>
                <a:tab pos="204470" algn="l"/>
              </a:tabLst>
            </a:pPr>
            <a:r>
              <a:rPr lang="en-GB" sz="1400" b="1" spc="-5" dirty="0">
                <a:solidFill>
                  <a:srgbClr val="FF0000"/>
                </a:solidFill>
                <a:latin typeface="Comic Sans MS"/>
                <a:cs typeface="Comic Sans MS"/>
              </a:rPr>
              <a:t>Mae Sam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00" i="1" spc="-30" dirty="0">
                <a:solidFill>
                  <a:srgbClr val="FF0000"/>
                </a:solidFill>
                <a:latin typeface="Comic Sans MS"/>
                <a:cs typeface="Comic Sans MS"/>
              </a:rPr>
              <a:t>[verb] </a:t>
            </a:r>
            <a:r>
              <a:rPr lang="en-GB" sz="1400" b="1" spc="-5" dirty="0" err="1">
                <a:solidFill>
                  <a:srgbClr val="FF0000"/>
                </a:solidFill>
                <a:latin typeface="Comic Sans MS"/>
                <a:cs typeface="Comic Sans MS"/>
              </a:rPr>
              <a:t>ar</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ddydd</a:t>
            </a:r>
            <a:r>
              <a:rPr lang="en-GB" sz="1400" b="1" spc="-195" dirty="0">
                <a:solidFill>
                  <a:srgbClr val="FF0000"/>
                </a:solidFill>
                <a:latin typeface="Comic Sans MS"/>
                <a:cs typeface="Comic Sans MS"/>
              </a:rPr>
              <a:t> </a:t>
            </a:r>
            <a:r>
              <a:rPr lang="en-GB" sz="1400" i="1" spc="-30" dirty="0">
                <a:solidFill>
                  <a:srgbClr val="FF0000"/>
                </a:solidFill>
                <a:latin typeface="Comic Sans MS"/>
                <a:cs typeface="Comic Sans MS"/>
              </a:rPr>
              <a:t>[weekday]</a:t>
            </a:r>
            <a:r>
              <a:rPr lang="en-GB" sz="1400" b="1" i="1" spc="-30" dirty="0">
                <a:solidFill>
                  <a:srgbClr val="FF0000"/>
                </a:solidFill>
                <a:latin typeface="Comic Sans MS"/>
                <a:cs typeface="Comic Sans MS"/>
              </a:rPr>
              <a:t>.</a:t>
            </a:r>
          </a:p>
          <a:p>
            <a:pPr marL="203835" indent="-191135">
              <a:spcBef>
                <a:spcPts val="280"/>
              </a:spcBef>
              <a:buSzPct val="103571"/>
              <a:buFont typeface="Comic Sans MS"/>
              <a:buChar char="▪"/>
              <a:tabLst>
                <a:tab pos="204470" algn="l"/>
              </a:tabLst>
            </a:pPr>
            <a:endParaRPr lang="en-US" sz="1400" b="1" i="1" spc="-30" dirty="0">
              <a:solidFill>
                <a:srgbClr val="FF0000"/>
              </a:solidFill>
              <a:latin typeface="Comic Sans MS"/>
              <a:cs typeface="Comic Sans MS"/>
            </a:endParaRPr>
          </a:p>
          <a:p>
            <a:pPr marL="203835" lvl="1" indent="-191135">
              <a:spcBef>
                <a:spcPts val="285"/>
              </a:spcBef>
              <a:buSzPct val="103571"/>
              <a:buFont typeface="Comic Sans MS"/>
              <a:buChar char="▪"/>
              <a:tabLst>
                <a:tab pos="204470" algn="l"/>
              </a:tabLst>
            </a:pPr>
            <a:r>
              <a:rPr lang="en-GB" sz="1300" b="1" spc="-5" dirty="0">
                <a:latin typeface="Comic Sans MS"/>
                <a:cs typeface="Comic Sans MS"/>
              </a:rPr>
              <a:t>What is you </a:t>
            </a:r>
            <a:r>
              <a:rPr lang="en-GB" sz="1300" b="1" spc="-10" dirty="0">
                <a:latin typeface="Comic Sans MS"/>
                <a:cs typeface="Comic Sans MS"/>
              </a:rPr>
              <a:t>favourite </a:t>
            </a:r>
            <a:r>
              <a:rPr lang="en-GB" sz="1300" b="1" spc="-5" dirty="0">
                <a:latin typeface="Comic Sans MS"/>
                <a:cs typeface="Comic Sans MS"/>
              </a:rPr>
              <a:t>TV</a:t>
            </a:r>
            <a:r>
              <a:rPr lang="en-GB" sz="1300" b="1" spc="30" dirty="0">
                <a:latin typeface="Comic Sans MS"/>
                <a:cs typeface="Comic Sans MS"/>
              </a:rPr>
              <a:t> </a:t>
            </a:r>
            <a:r>
              <a:rPr lang="en-GB" sz="1300" b="1" spc="-5" dirty="0">
                <a:latin typeface="Comic Sans MS"/>
                <a:cs typeface="Comic Sans MS"/>
              </a:rPr>
              <a:t>programme? </a:t>
            </a:r>
          </a:p>
          <a:p>
            <a:pPr marL="203835" indent="-191135">
              <a:spcBef>
                <a:spcPts val="285"/>
              </a:spcBef>
              <a:buSzPct val="103571"/>
              <a:buFont typeface="Comic Sans MS"/>
              <a:buChar char="▪"/>
              <a:tabLst>
                <a:tab pos="204470" algn="l"/>
              </a:tabLst>
            </a:pPr>
            <a:r>
              <a:rPr lang="en-GB" sz="1300" b="1" spc="-5" dirty="0">
                <a:solidFill>
                  <a:srgbClr val="FF0000"/>
                </a:solidFill>
                <a:latin typeface="Comic Sans MS"/>
                <a:cs typeface="Comic Sans MS"/>
              </a:rPr>
              <a:t>Beth </a:t>
            </a:r>
            <a:r>
              <a:rPr lang="en-GB" sz="1300" b="1" spc="-5" dirty="0" err="1">
                <a:solidFill>
                  <a:srgbClr val="FF0000"/>
                </a:solidFill>
                <a:latin typeface="Comic Sans MS"/>
                <a:cs typeface="Comic Sans MS"/>
              </a:rPr>
              <a:t>ydy</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dy</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hoff</a:t>
            </a:r>
            <a:r>
              <a:rPr lang="en-GB" sz="1300" b="1" spc="-5" dirty="0">
                <a:solidFill>
                  <a:srgbClr val="FF0000"/>
                </a:solidFill>
                <a:latin typeface="Comic Sans MS"/>
                <a:cs typeface="Comic Sans MS"/>
              </a:rPr>
              <a:t> </a:t>
            </a:r>
            <a:r>
              <a:rPr lang="en-GB" sz="1300" b="1" spc="-10" dirty="0" err="1">
                <a:solidFill>
                  <a:srgbClr val="FF0000"/>
                </a:solidFill>
                <a:latin typeface="Comic Sans MS"/>
                <a:cs typeface="Comic Sans MS"/>
              </a:rPr>
              <a:t>raglen</a:t>
            </a:r>
            <a:r>
              <a:rPr lang="en-GB" sz="1300" b="1" dirty="0">
                <a:solidFill>
                  <a:srgbClr val="FF0000"/>
                </a:solidFill>
                <a:latin typeface="Comic Sans MS"/>
                <a:cs typeface="Comic Sans MS"/>
              </a:rPr>
              <a:t> </a:t>
            </a:r>
            <a:r>
              <a:rPr lang="en-GB" sz="1300" b="1" spc="-5" dirty="0" err="1">
                <a:solidFill>
                  <a:srgbClr val="FF0000"/>
                </a:solidFill>
                <a:latin typeface="Comic Sans MS"/>
                <a:cs typeface="Comic Sans MS"/>
              </a:rPr>
              <a:t>deledu</a:t>
            </a:r>
            <a:r>
              <a:rPr lang="en-GB" sz="1300" b="1" spc="-5" dirty="0">
                <a:solidFill>
                  <a:srgbClr val="FF0000"/>
                </a:solidFill>
                <a:latin typeface="Comic Sans MS"/>
                <a:cs typeface="Comic Sans MS"/>
              </a:rPr>
              <a:t>? </a:t>
            </a:r>
            <a:endParaRPr lang="en-GB" sz="1400" dirty="0">
              <a:solidFill>
                <a:srgbClr val="FF0000"/>
              </a:solidFill>
              <a:latin typeface="Comic Sans MS"/>
              <a:cs typeface="Comic Sans MS"/>
            </a:endParaRPr>
          </a:p>
          <a:p>
            <a:pPr marL="2719705" lvl="7" indent="-191135">
              <a:lnSpc>
                <a:spcPct val="100000"/>
              </a:lnSpc>
              <a:spcBef>
                <a:spcPts val="210"/>
              </a:spcBef>
              <a:buFont typeface="Comic Sans MS"/>
              <a:buChar char="▪"/>
              <a:tabLst>
                <a:tab pos="2720340" algn="l"/>
              </a:tabLst>
            </a:pPr>
            <a:endParaRPr sz="1400" dirty="0">
              <a:latin typeface="Comic Sans MS"/>
              <a:cs typeface="Comic Sans MS"/>
            </a:endParaRPr>
          </a:p>
        </p:txBody>
      </p:sp>
      <p:sp>
        <p:nvSpPr>
          <p:cNvPr id="11" name="object 11"/>
          <p:cNvSpPr/>
          <p:nvPr/>
        </p:nvSpPr>
        <p:spPr>
          <a:xfrm>
            <a:off x="8305800" y="5257800"/>
            <a:ext cx="0" cy="1317625"/>
          </a:xfrm>
          <a:custGeom>
            <a:avLst/>
            <a:gdLst/>
            <a:ahLst/>
            <a:cxnLst/>
            <a:rect l="l" t="t" r="r" b="b"/>
            <a:pathLst>
              <a:path h="1317625">
                <a:moveTo>
                  <a:pt x="0" y="0"/>
                </a:moveTo>
                <a:lnTo>
                  <a:pt x="0" y="1317498"/>
                </a:lnTo>
              </a:path>
            </a:pathLst>
          </a:custGeom>
          <a:ln w="50800">
            <a:solidFill>
              <a:srgbClr val="1D9245"/>
            </a:solidFill>
          </a:ln>
        </p:spPr>
        <p:txBody>
          <a:bodyPr wrap="square" lIns="0" tIns="0" rIns="0" bIns="0" rtlCol="0"/>
          <a:lstStyle/>
          <a:p>
            <a:endParaRPr/>
          </a:p>
        </p:txBody>
      </p:sp>
      <p:grpSp>
        <p:nvGrpSpPr>
          <p:cNvPr id="34" name="Group 33"/>
          <p:cNvGrpSpPr/>
          <p:nvPr/>
        </p:nvGrpSpPr>
        <p:grpSpPr>
          <a:xfrm>
            <a:off x="8305800" y="5257800"/>
            <a:ext cx="1036319" cy="1317625"/>
            <a:chOff x="384047" y="6047994"/>
            <a:chExt cx="1036319" cy="1317625"/>
          </a:xfrm>
        </p:grpSpPr>
        <p:sp>
          <p:nvSpPr>
            <p:cNvPr id="10" name="object 10"/>
            <p:cNvSpPr/>
            <p:nvPr/>
          </p:nvSpPr>
          <p:spPr>
            <a:xfrm>
              <a:off x="384047" y="6056376"/>
              <a:ext cx="1036319" cy="1304544"/>
            </a:xfrm>
            <a:prstGeom prst="rect">
              <a:avLst/>
            </a:prstGeom>
            <a:blipFill>
              <a:blip r:embed="rId26" cstate="print"/>
              <a:stretch>
                <a:fillRect/>
              </a:stretch>
            </a:blipFill>
          </p:spPr>
          <p:txBody>
            <a:bodyPr wrap="square" lIns="0" tIns="0" rIns="0" bIns="0" rtlCol="0"/>
            <a:lstStyle/>
            <a:p>
              <a:endParaRPr/>
            </a:p>
          </p:txBody>
        </p:sp>
        <p:sp>
          <p:nvSpPr>
            <p:cNvPr id="12" name="object 12"/>
            <p:cNvSpPr/>
            <p:nvPr/>
          </p:nvSpPr>
          <p:spPr>
            <a:xfrm>
              <a:off x="425450" y="6073521"/>
              <a:ext cx="948690" cy="0"/>
            </a:xfrm>
            <a:custGeom>
              <a:avLst/>
              <a:gdLst/>
              <a:ahLst/>
              <a:cxnLst/>
              <a:rect l="l" t="t" r="r" b="b"/>
              <a:pathLst>
                <a:path w="948690">
                  <a:moveTo>
                    <a:pt x="0" y="0"/>
                  </a:moveTo>
                  <a:lnTo>
                    <a:pt x="948690" y="0"/>
                  </a:lnTo>
                </a:path>
              </a:pathLst>
            </a:custGeom>
            <a:ln w="51053">
              <a:solidFill>
                <a:srgbClr val="1D9245"/>
              </a:solidFill>
            </a:ln>
          </p:spPr>
          <p:txBody>
            <a:bodyPr wrap="square" lIns="0" tIns="0" rIns="0" bIns="0" rtlCol="0"/>
            <a:lstStyle/>
            <a:p>
              <a:endParaRPr/>
            </a:p>
          </p:txBody>
        </p:sp>
        <p:sp>
          <p:nvSpPr>
            <p:cNvPr id="13" name="object 13"/>
            <p:cNvSpPr/>
            <p:nvPr/>
          </p:nvSpPr>
          <p:spPr>
            <a:xfrm>
              <a:off x="1399539" y="6047994"/>
              <a:ext cx="0" cy="1317625"/>
            </a:xfrm>
            <a:custGeom>
              <a:avLst/>
              <a:gdLst/>
              <a:ahLst/>
              <a:cxnLst/>
              <a:rect l="l" t="t" r="r" b="b"/>
              <a:pathLst>
                <a:path h="1317625">
                  <a:moveTo>
                    <a:pt x="0" y="0"/>
                  </a:moveTo>
                  <a:lnTo>
                    <a:pt x="0" y="1317498"/>
                  </a:lnTo>
                </a:path>
              </a:pathLst>
            </a:custGeom>
            <a:ln w="50800">
              <a:solidFill>
                <a:srgbClr val="1D9245"/>
              </a:solidFill>
            </a:ln>
          </p:spPr>
          <p:txBody>
            <a:bodyPr wrap="square" lIns="0" tIns="0" rIns="0" bIns="0" rtlCol="0"/>
            <a:lstStyle/>
            <a:p>
              <a:endParaRPr/>
            </a:p>
          </p:txBody>
        </p:sp>
        <p:sp>
          <p:nvSpPr>
            <p:cNvPr id="14" name="object 14"/>
            <p:cNvSpPr/>
            <p:nvPr/>
          </p:nvSpPr>
          <p:spPr>
            <a:xfrm>
              <a:off x="425958" y="7339965"/>
              <a:ext cx="948055" cy="0"/>
            </a:xfrm>
            <a:custGeom>
              <a:avLst/>
              <a:gdLst/>
              <a:ahLst/>
              <a:cxnLst/>
              <a:rect l="l" t="t" r="r" b="b"/>
              <a:pathLst>
                <a:path w="948055">
                  <a:moveTo>
                    <a:pt x="0" y="0"/>
                  </a:moveTo>
                  <a:lnTo>
                    <a:pt x="947928" y="0"/>
                  </a:lnTo>
                </a:path>
              </a:pathLst>
            </a:custGeom>
            <a:ln w="51053">
              <a:solidFill>
                <a:srgbClr val="1D9245"/>
              </a:solidFill>
            </a:ln>
          </p:spPr>
          <p:txBody>
            <a:bodyPr wrap="square" lIns="0" tIns="0" rIns="0" bIns="0" rtlCol="0"/>
            <a:lstStyle/>
            <a:p>
              <a:endParaRPr/>
            </a:p>
          </p:txBody>
        </p:sp>
      </p:grpSp>
      <p:sp>
        <p:nvSpPr>
          <p:cNvPr id="15" name="object 15"/>
          <p:cNvSpPr txBox="1">
            <a:spLocks noGrp="1"/>
          </p:cNvSpPr>
          <p:nvPr>
            <p:ph type="title"/>
          </p:nvPr>
        </p:nvSpPr>
        <p:spPr>
          <a:xfrm>
            <a:off x="7772400" y="280670"/>
            <a:ext cx="1973833"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5</a:t>
            </a:r>
          </a:p>
        </p:txBody>
      </p:sp>
      <p:pic>
        <p:nvPicPr>
          <p:cNvPr id="1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7" cstate="print"/>
          <a:stretch>
            <a:fillRect/>
          </a:stretch>
        </p:blipFill>
        <p:spPr>
          <a:xfrm>
            <a:off x="2971800" y="609600"/>
            <a:ext cx="304800" cy="304800"/>
          </a:xfrm>
          <a:prstGeom prst="rect">
            <a:avLst/>
          </a:prstGeom>
        </p:spPr>
      </p:pic>
      <p:pic>
        <p:nvPicPr>
          <p:cNvPr id="19"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8" cstate="print"/>
          <a:stretch>
            <a:fillRect/>
          </a:stretch>
        </p:blipFill>
        <p:spPr>
          <a:xfrm>
            <a:off x="7086600" y="1447800"/>
            <a:ext cx="304800" cy="304800"/>
          </a:xfrm>
          <a:prstGeom prst="rect">
            <a:avLst/>
          </a:prstGeom>
        </p:spPr>
      </p:pic>
      <p:pic>
        <p:nvPicPr>
          <p:cNvPr id="20"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9" cstate="print"/>
          <a:stretch>
            <a:fillRect/>
          </a:stretch>
        </p:blipFill>
        <p:spPr>
          <a:xfrm>
            <a:off x="7696200" y="1447800"/>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30" cstate="print"/>
          <a:stretch>
            <a:fillRect/>
          </a:stretch>
        </p:blipFill>
        <p:spPr>
          <a:xfrm>
            <a:off x="8305800" y="1447800"/>
            <a:ext cx="304800" cy="304800"/>
          </a:xfrm>
          <a:prstGeom prst="rect">
            <a:avLst/>
          </a:prstGeom>
        </p:spPr>
      </p:pic>
      <p:pic>
        <p:nvPicPr>
          <p:cNvPr id="22"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31" cstate="print"/>
          <a:stretch>
            <a:fillRect/>
          </a:stretch>
        </p:blipFill>
        <p:spPr>
          <a:xfrm>
            <a:off x="8991600" y="1447800"/>
            <a:ext cx="304800" cy="304800"/>
          </a:xfrm>
          <a:prstGeom prst="rect">
            <a:avLst/>
          </a:prstGeom>
        </p:spPr>
      </p:pic>
      <p:pic>
        <p:nvPicPr>
          <p:cNvPr id="24"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32" cstate="print"/>
          <a:stretch>
            <a:fillRect/>
          </a:stretch>
        </p:blipFill>
        <p:spPr>
          <a:xfrm>
            <a:off x="4267200" y="1981200"/>
            <a:ext cx="304800" cy="304800"/>
          </a:xfrm>
          <a:prstGeom prst="rect">
            <a:avLst/>
          </a:prstGeom>
        </p:spPr>
      </p:pic>
      <p:pic>
        <p:nvPicPr>
          <p:cNvPr id="26"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33" cstate="print"/>
          <a:stretch>
            <a:fillRect/>
          </a:stretch>
        </p:blipFill>
        <p:spPr>
          <a:xfrm>
            <a:off x="2819400" y="2819400"/>
            <a:ext cx="304800" cy="304800"/>
          </a:xfrm>
          <a:prstGeom prst="rect">
            <a:avLst/>
          </a:prstGeom>
        </p:spPr>
      </p:pic>
      <p:pic>
        <p:nvPicPr>
          <p:cNvPr id="27"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4" cstate="print"/>
          <a:stretch>
            <a:fillRect/>
          </a:stretch>
        </p:blipFill>
        <p:spPr>
          <a:xfrm>
            <a:off x="2895600" y="3581400"/>
            <a:ext cx="304800" cy="304800"/>
          </a:xfrm>
          <a:prstGeom prst="rect">
            <a:avLst/>
          </a:prstGeom>
        </p:spPr>
      </p:pic>
      <p:pic>
        <p:nvPicPr>
          <p:cNvPr id="29"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5" cstate="print"/>
          <a:stretch>
            <a:fillRect/>
          </a:stretch>
        </p:blipFill>
        <p:spPr>
          <a:xfrm>
            <a:off x="3733800" y="4267200"/>
            <a:ext cx="304800" cy="304800"/>
          </a:xfrm>
          <a:prstGeom prst="rect">
            <a:avLst/>
          </a:prstGeom>
        </p:spPr>
      </p:pic>
      <p:pic>
        <p:nvPicPr>
          <p:cNvPr id="31"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4" cstate="print"/>
          <a:stretch>
            <a:fillRect/>
          </a:stretch>
        </p:blipFill>
        <p:spPr>
          <a:xfrm>
            <a:off x="3124200" y="5029200"/>
            <a:ext cx="304800" cy="304800"/>
          </a:xfrm>
          <a:prstGeom prst="rect">
            <a:avLst/>
          </a:prstGeom>
        </p:spPr>
      </p:pic>
      <p:pic>
        <p:nvPicPr>
          <p:cNvPr id="33"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34" cstate="print"/>
          <a:stretch>
            <a:fillRect/>
          </a:stretch>
        </p:blipFill>
        <p:spPr>
          <a:xfrm>
            <a:off x="4267200" y="5867400"/>
            <a:ext cx="304800" cy="304800"/>
          </a:xfrm>
          <a:prstGeom prst="rect">
            <a:avLst/>
          </a:prstGeom>
        </p:spPr>
      </p:pic>
      <p:pic>
        <p:nvPicPr>
          <p:cNvPr id="35" name="Recorded Sound">
            <a:hlinkClick r:id="" action="ppaction://media"/>
          </p:cNvPr>
          <p:cNvPicPr>
            <a:picLocks noChangeAspect="1"/>
          </p:cNvPicPr>
          <p:nvPr>
            <a:audioFile r:link="rId23"/>
            <p:extLst>
              <p:ext uri="{DAA4B4D4-6D71-4841-9C94-3DE7FCFB9230}">
                <p14:media xmlns:p14="http://schemas.microsoft.com/office/powerpoint/2010/main" r:embed="rId24">
                  <p14:trim end="7337.0226"/>
                </p14:media>
              </p:ext>
            </p:extLst>
          </p:nvPr>
        </p:nvPicPr>
        <p:blipFill>
          <a:blip r:embed="rId34" cstate="print"/>
          <a:stretch>
            <a:fillRect/>
          </a:stretch>
        </p:blipFill>
        <p:spPr>
          <a:xfrm>
            <a:off x="3790398" y="6705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409" fill="hold"/>
                                        <p:tgtEl>
                                          <p:spTgt spid="17"/>
                                        </p:tgtEl>
                                      </p:cBhvr>
                                    </p:cmd>
                                  </p:childTnLst>
                                </p:cTn>
                              </p:par>
                            </p:childTnLst>
                          </p:cTn>
                        </p:par>
                      </p:childTnLst>
                    </p:cTn>
                  </p:par>
                </p:childTnLst>
              </p:cTn>
              <p:nextCondLst>
                <p:cond evt="onClick" delay="0">
                  <p:tgtEl>
                    <p:spTgt spid="17"/>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380" fill="hold"/>
                                        <p:tgtEl>
                                          <p:spTgt spid="19"/>
                                        </p:tgtEl>
                                      </p:cBhvr>
                                    </p:cmd>
                                  </p:childTnLst>
                                </p:cTn>
                              </p:par>
                            </p:childTnLst>
                          </p:cTn>
                        </p:par>
                      </p:childTnLst>
                    </p:cTn>
                  </p:par>
                </p:childTnLst>
              </p:cTn>
              <p:nextCondLst>
                <p:cond evt="onClick" delay="0">
                  <p:tgtEl>
                    <p:spTgt spid="19"/>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14" restart="whenNotActive" fill="hold" evtFilter="cancelBubble" nodeType="interactiveSeq">
                <p:stCondLst>
                  <p:cond evt="onClick" delay="0">
                    <p:tgtEl>
                      <p:spTgt spid="2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800" fill="hold"/>
                                        <p:tgtEl>
                                          <p:spTgt spid="20"/>
                                        </p:tgtEl>
                                      </p:cBhvr>
                                    </p:cmd>
                                  </p:childTnLst>
                                </p:cTn>
                              </p:par>
                            </p:childTnLst>
                          </p:cTn>
                        </p:par>
                      </p:childTnLst>
                    </p:cTn>
                  </p:par>
                </p:childTnLst>
              </p:cTn>
              <p:nextCondLst>
                <p:cond evt="onClick" delay="0">
                  <p:tgtEl>
                    <p:spTgt spid="20"/>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0"/>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4390"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550"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560" fill="hold"/>
                                        <p:tgtEl>
                                          <p:spTgt spid="24"/>
                                        </p:tgtEl>
                                      </p:cBhvr>
                                    </p:cmd>
                                  </p:childTnLst>
                                </p:cTn>
                              </p:par>
                            </p:childTnLst>
                          </p:cTn>
                        </p:par>
                      </p:childTnLst>
                    </p:cTn>
                  </p:par>
                </p:childTnLst>
              </p:cTn>
              <p:nextCondLst>
                <p:cond evt="onClick" delay="0">
                  <p:tgtEl>
                    <p:spTgt spid="2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8" restart="whenNotActive" fill="hold" evtFilter="cancelBubble" nodeType="interactiveSeq">
                <p:stCondLst>
                  <p:cond evt="onClick" delay="0">
                    <p:tgtEl>
                      <p:spTgt spid="26"/>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049" fill="hold"/>
                                        <p:tgtEl>
                                          <p:spTgt spid="26"/>
                                        </p:tgtEl>
                                      </p:cBhvr>
                                    </p:cmd>
                                  </p:childTnLst>
                                </p:cTn>
                              </p:par>
                            </p:childTnLst>
                          </p:cTn>
                        </p:par>
                      </p:childTnLst>
                    </p:cTn>
                  </p:par>
                </p:childTnLst>
              </p:cTn>
              <p:nextCondLst>
                <p:cond evt="onClick" delay="0">
                  <p:tgtEl>
                    <p:spTgt spid="26"/>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44" restart="whenNotActive" fill="hold" evtFilter="cancelBubble" nodeType="interactiveSeq">
                <p:stCondLst>
                  <p:cond evt="onClick" delay="0">
                    <p:tgtEl>
                      <p:spTgt spid="27"/>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2640" fill="hold"/>
                                        <p:tgtEl>
                                          <p:spTgt spid="27"/>
                                        </p:tgtEl>
                                      </p:cBhvr>
                                    </p:cmd>
                                  </p:childTnLst>
                                </p:cTn>
                              </p:par>
                            </p:childTnLst>
                          </p:cTn>
                        </p:par>
                      </p:childTnLst>
                    </p:cTn>
                  </p:par>
                </p:childTnLst>
              </p:cTn>
              <p:nextCondLst>
                <p:cond evt="onClick" delay="0">
                  <p:tgtEl>
                    <p:spTgt spid="27"/>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0" restart="whenNotActive" fill="hold" evtFilter="cancelBubble" nodeType="interactiveSeq">
                <p:stCondLst>
                  <p:cond evt="onClick" delay="0">
                    <p:tgtEl>
                      <p:spTgt spid="29"/>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5270" fill="hold"/>
                                        <p:tgtEl>
                                          <p:spTgt spid="29"/>
                                        </p:tgtEl>
                                      </p:cBhvr>
                                    </p:cmd>
                                  </p:childTnLst>
                                </p:cTn>
                              </p:par>
                            </p:childTnLst>
                          </p:cTn>
                        </p:par>
                      </p:childTnLst>
                    </p:cTn>
                  </p:par>
                </p:childTnLst>
              </p:cTn>
              <p:nextCondLst>
                <p:cond evt="onClick" delay="0">
                  <p:tgtEl>
                    <p:spTgt spid="29"/>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56" restart="whenNotActive" fill="hold" evtFilter="cancelBubble" nodeType="interactiveSeq">
                <p:stCondLst>
                  <p:cond evt="onClick" delay="0">
                    <p:tgtEl>
                      <p:spTgt spid="31"/>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969" fill="hold"/>
                                        <p:tgtEl>
                                          <p:spTgt spid="31"/>
                                        </p:tgtEl>
                                      </p:cBhvr>
                                    </p:cmd>
                                  </p:childTnLst>
                                </p:cTn>
                              </p:par>
                            </p:childTnLst>
                          </p:cTn>
                        </p:par>
                      </p:childTnLst>
                    </p:cTn>
                  </p:par>
                </p:childTnLst>
              </p:cTn>
              <p:nextCondLst>
                <p:cond evt="onClick" delay="0">
                  <p:tgtEl>
                    <p:spTgt spid="31"/>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2" restart="whenNotActive" fill="hold" evtFilter="cancelBubble" nodeType="interactiveSeq">
                <p:stCondLst>
                  <p:cond evt="onClick" delay="0">
                    <p:tgtEl>
                      <p:spTgt spid="33"/>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6180" fill="hold"/>
                                        <p:tgtEl>
                                          <p:spTgt spid="33"/>
                                        </p:tgtEl>
                                      </p:cBhvr>
                                    </p:cmd>
                                  </p:childTnLst>
                                </p:cTn>
                              </p:par>
                            </p:childTnLst>
                          </p:cTn>
                        </p:par>
                      </p:childTnLst>
                    </p:cTn>
                  </p:par>
                </p:childTnLst>
              </p:cTn>
              <p:nextCondLst>
                <p:cond evt="onClick" delay="0">
                  <p:tgtEl>
                    <p:spTgt spid="33"/>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3"/>
                </p:tgtEl>
              </p:cMediaNode>
            </p:audio>
            <p:seq concurrent="1" nextAc="seek">
              <p:cTn id="68" restart="whenNotActive" fill="hold" evtFilter="cancelBubble" nodeType="interactiveSeq">
                <p:stCondLst>
                  <p:cond evt="onClick" delay="0">
                    <p:tgtEl>
                      <p:spTgt spid="35"/>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4933" fill="hold"/>
                                        <p:tgtEl>
                                          <p:spTgt spid="35"/>
                                        </p:tgtEl>
                                      </p:cBhvr>
                                    </p:cmd>
                                  </p:childTnLst>
                                </p:cTn>
                              </p:par>
                            </p:childTnLst>
                          </p:cTn>
                        </p:par>
                      </p:childTnLst>
                    </p:cTn>
                  </p:par>
                </p:childTnLst>
              </p:cTn>
              <p:nextCondLst>
                <p:cond evt="onClick" delay="0">
                  <p:tgtEl>
                    <p:spTgt spid="35"/>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22</a:t>
            </a:r>
            <a:endParaRPr sz="1000">
              <a:latin typeface="Times New Roman"/>
              <a:cs typeface="Times New Roman"/>
            </a:endParaRPr>
          </a:p>
        </p:txBody>
      </p:sp>
      <p:sp>
        <p:nvSpPr>
          <p:cNvPr id="3" name="object 3"/>
          <p:cNvSpPr/>
          <p:nvPr/>
        </p:nvSpPr>
        <p:spPr>
          <a:xfrm>
            <a:off x="215645" y="288036"/>
            <a:ext cx="9648825" cy="7272020"/>
          </a:xfrm>
          <a:custGeom>
            <a:avLst/>
            <a:gdLst/>
            <a:ahLst/>
            <a:cxnLst/>
            <a:rect l="l" t="t" r="r" b="b"/>
            <a:pathLst>
              <a:path w="9648825" h="7272020">
                <a:moveTo>
                  <a:pt x="0" y="0"/>
                </a:moveTo>
                <a:lnTo>
                  <a:pt x="0" y="7271766"/>
                </a:lnTo>
                <a:lnTo>
                  <a:pt x="9648444" y="7271766"/>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495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254000" y="307086"/>
            <a:ext cx="9571990" cy="0"/>
          </a:xfrm>
          <a:custGeom>
            <a:avLst/>
            <a:gdLst/>
            <a:ahLst/>
            <a:cxnLst/>
            <a:rect l="l" t="t" r="r" b="b"/>
            <a:pathLst>
              <a:path w="9571990">
                <a:moveTo>
                  <a:pt x="0" y="0"/>
                </a:moveTo>
                <a:lnTo>
                  <a:pt x="9571990" y="0"/>
                </a:lnTo>
              </a:path>
            </a:pathLst>
          </a:custGeom>
          <a:ln w="38100">
            <a:solidFill>
              <a:srgbClr val="010202"/>
            </a:solidFill>
          </a:ln>
        </p:spPr>
        <p:txBody>
          <a:bodyPr wrap="square" lIns="0" tIns="0" rIns="0" bIns="0" rtlCol="0"/>
          <a:lstStyle/>
          <a:p>
            <a:endParaRPr/>
          </a:p>
        </p:txBody>
      </p:sp>
      <p:sp>
        <p:nvSpPr>
          <p:cNvPr id="6" name="object 6"/>
          <p:cNvSpPr/>
          <p:nvPr/>
        </p:nvSpPr>
        <p:spPr>
          <a:xfrm>
            <a:off x="98450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253745" y="7540752"/>
            <a:ext cx="9572625" cy="0"/>
          </a:xfrm>
          <a:custGeom>
            <a:avLst/>
            <a:gdLst/>
            <a:ahLst/>
            <a:cxnLst/>
            <a:rect l="l" t="t" r="r" b="b"/>
            <a:pathLst>
              <a:path w="9572625">
                <a:moveTo>
                  <a:pt x="0" y="0"/>
                </a:moveTo>
                <a:lnTo>
                  <a:pt x="9572244" y="0"/>
                </a:lnTo>
              </a:path>
            </a:pathLst>
          </a:custGeom>
          <a:ln w="38100">
            <a:solidFill>
              <a:srgbClr val="010202"/>
            </a:solidFill>
          </a:ln>
        </p:spPr>
        <p:txBody>
          <a:bodyPr wrap="square" lIns="0" tIns="0" rIns="0" bIns="0" rtlCol="0"/>
          <a:lstStyle/>
          <a:p>
            <a:endParaRPr/>
          </a:p>
        </p:txBody>
      </p:sp>
      <p:sp>
        <p:nvSpPr>
          <p:cNvPr id="9" name="object 9"/>
          <p:cNvSpPr txBox="1"/>
          <p:nvPr/>
        </p:nvSpPr>
        <p:spPr>
          <a:xfrm>
            <a:off x="381000" y="328363"/>
            <a:ext cx="9448800" cy="7123104"/>
          </a:xfrm>
          <a:prstGeom prst="rect">
            <a:avLst/>
          </a:prstGeom>
        </p:spPr>
        <p:txBody>
          <a:bodyPr vert="horz" wrap="square" lIns="0" tIns="36195" rIns="0" bIns="0" rtlCol="0">
            <a:spAutoFit/>
          </a:bodyPr>
          <a:lstStyle/>
          <a:p>
            <a:pPr marL="203835" lvl="1" indent="-191135">
              <a:spcBef>
                <a:spcPts val="285"/>
              </a:spcBef>
              <a:buSzPct val="103571"/>
              <a:buFont typeface="Comic Sans MS"/>
              <a:buChar char="▪"/>
              <a:tabLst>
                <a:tab pos="204470" algn="l"/>
              </a:tabLst>
            </a:pPr>
            <a:r>
              <a:rPr lang="en-GB" sz="1300" b="1" spc="-5" dirty="0">
                <a:latin typeface="Comic Sans MS"/>
                <a:cs typeface="Comic Sans MS"/>
              </a:rPr>
              <a:t>My favourite programme is </a:t>
            </a:r>
            <a:r>
              <a:rPr lang="en-GB" sz="1300" i="1" spc="-30" dirty="0">
                <a:latin typeface="Comic Sans MS"/>
                <a:cs typeface="Comic Sans MS"/>
              </a:rPr>
              <a:t>[programme] </a:t>
            </a:r>
            <a:r>
              <a:rPr lang="en-GB" sz="1300" b="1" spc="-5" dirty="0">
                <a:latin typeface="Comic Sans MS"/>
                <a:cs typeface="Comic Sans MS"/>
              </a:rPr>
              <a:t>because it’s</a:t>
            </a:r>
            <a:r>
              <a:rPr lang="en-GB" sz="1300" b="1" spc="-145" dirty="0">
                <a:latin typeface="Comic Sans MS"/>
                <a:cs typeface="Comic Sans MS"/>
              </a:rPr>
              <a:t> </a:t>
            </a:r>
            <a:r>
              <a:rPr lang="en-GB" sz="1300" i="1" spc="-25" dirty="0">
                <a:latin typeface="Comic Sans MS"/>
                <a:cs typeface="Comic Sans MS"/>
              </a:rPr>
              <a:t>[adjective].</a:t>
            </a:r>
          </a:p>
          <a:p>
            <a:pPr marL="203835" lvl="1" indent="-191135">
              <a:spcBef>
                <a:spcPts val="285"/>
              </a:spcBef>
              <a:buSzPct val="103571"/>
              <a:buFont typeface="Comic Sans MS"/>
              <a:buChar char="▪"/>
              <a:tabLst>
                <a:tab pos="204470" algn="l"/>
              </a:tabLst>
            </a:pPr>
            <a:r>
              <a:rPr lang="en-GB" sz="1000" b="1" spc="-5" dirty="0" err="1">
                <a:solidFill>
                  <a:srgbClr val="FF0000"/>
                </a:solidFill>
                <a:latin typeface="Comic Sans MS"/>
                <a:cs typeface="Comic Sans MS"/>
              </a:rPr>
              <a:t>Fy</a:t>
            </a:r>
            <a:r>
              <a:rPr lang="en-GB" sz="1000" b="1" spc="-5" dirty="0">
                <a:solidFill>
                  <a:srgbClr val="FF0000"/>
                </a:solidFill>
                <a:latin typeface="Comic Sans MS"/>
                <a:cs typeface="Comic Sans MS"/>
              </a:rPr>
              <a:t> </a:t>
            </a:r>
            <a:r>
              <a:rPr lang="en-GB" sz="1000" b="1" spc="-5" dirty="0" err="1">
                <a:solidFill>
                  <a:srgbClr val="FF0000"/>
                </a:solidFill>
                <a:latin typeface="Comic Sans MS"/>
                <a:cs typeface="Comic Sans MS"/>
              </a:rPr>
              <a:t>hoff</a:t>
            </a:r>
            <a:r>
              <a:rPr lang="en-GB" sz="1000" b="1" spc="-5" dirty="0">
                <a:solidFill>
                  <a:srgbClr val="FF0000"/>
                </a:solidFill>
                <a:latin typeface="Comic Sans MS"/>
                <a:cs typeface="Comic Sans MS"/>
              </a:rPr>
              <a:t> </a:t>
            </a:r>
            <a:r>
              <a:rPr lang="en-GB" sz="1000" b="1" spc="-10" dirty="0" err="1">
                <a:solidFill>
                  <a:srgbClr val="FF0000"/>
                </a:solidFill>
                <a:latin typeface="Comic Sans MS"/>
                <a:cs typeface="Comic Sans MS"/>
              </a:rPr>
              <a:t>raglen</a:t>
            </a:r>
            <a:r>
              <a:rPr lang="en-GB" sz="1000" b="1" spc="-10" dirty="0">
                <a:solidFill>
                  <a:srgbClr val="FF0000"/>
                </a:solidFill>
                <a:latin typeface="Comic Sans MS"/>
                <a:cs typeface="Comic Sans MS"/>
              </a:rPr>
              <a:t> </a:t>
            </a:r>
            <a:r>
              <a:rPr lang="en-GB" sz="1000" b="1" spc="-10" dirty="0" err="1">
                <a:solidFill>
                  <a:srgbClr val="FF0000"/>
                </a:solidFill>
                <a:latin typeface="Comic Sans MS"/>
                <a:cs typeface="Comic Sans MS"/>
              </a:rPr>
              <a:t>deledu</a:t>
            </a:r>
            <a:r>
              <a:rPr lang="en-GB" sz="1000" b="1" spc="-10" dirty="0">
                <a:solidFill>
                  <a:srgbClr val="FF0000"/>
                </a:solidFill>
                <a:latin typeface="Comic Sans MS"/>
                <a:cs typeface="Comic Sans MS"/>
              </a:rPr>
              <a:t> </a:t>
            </a:r>
            <a:r>
              <a:rPr lang="en-GB" sz="1000" b="1" spc="-5" dirty="0" err="1">
                <a:solidFill>
                  <a:srgbClr val="FF0000"/>
                </a:solidFill>
                <a:latin typeface="Comic Sans MS"/>
                <a:cs typeface="Comic Sans MS"/>
              </a:rPr>
              <a:t>ydy</a:t>
            </a:r>
            <a:r>
              <a:rPr lang="en-GB" sz="1000" b="1" spc="-5" dirty="0">
                <a:solidFill>
                  <a:srgbClr val="FF0000"/>
                </a:solidFill>
                <a:latin typeface="Comic Sans MS"/>
                <a:cs typeface="Comic Sans MS"/>
              </a:rPr>
              <a:t> </a:t>
            </a:r>
            <a:r>
              <a:rPr lang="en-GB" sz="1000" i="1" spc="-35" dirty="0">
                <a:solidFill>
                  <a:srgbClr val="FF0000"/>
                </a:solidFill>
                <a:latin typeface="Comic Sans MS"/>
                <a:cs typeface="Comic Sans MS"/>
              </a:rPr>
              <a:t>[programme] </a:t>
            </a:r>
            <a:r>
              <a:rPr lang="en-GB" sz="1000" b="1" spc="-5" dirty="0" err="1">
                <a:solidFill>
                  <a:srgbClr val="FF0000"/>
                </a:solidFill>
                <a:latin typeface="Comic Sans MS"/>
                <a:cs typeface="Comic Sans MS"/>
              </a:rPr>
              <a:t>achos</a:t>
            </a:r>
            <a:r>
              <a:rPr lang="en-GB" sz="1000" b="1" spc="-5" dirty="0">
                <a:solidFill>
                  <a:srgbClr val="FF0000"/>
                </a:solidFill>
                <a:latin typeface="Comic Sans MS"/>
                <a:cs typeface="Comic Sans MS"/>
              </a:rPr>
              <a:t> </a:t>
            </a:r>
            <a:r>
              <a:rPr lang="en-GB" sz="1000" b="1" spc="-5" dirty="0" err="1">
                <a:solidFill>
                  <a:srgbClr val="FF0000"/>
                </a:solidFill>
                <a:latin typeface="Comic Sans MS"/>
                <a:cs typeface="Comic Sans MS"/>
              </a:rPr>
              <a:t>mae’n</a:t>
            </a:r>
            <a:r>
              <a:rPr lang="en-GB" sz="1000" b="1" spc="-100" dirty="0">
                <a:solidFill>
                  <a:srgbClr val="FF0000"/>
                </a:solidFill>
                <a:latin typeface="Comic Sans MS"/>
                <a:cs typeface="Comic Sans MS"/>
              </a:rPr>
              <a:t> </a:t>
            </a:r>
            <a:r>
              <a:rPr lang="en-GB" sz="1000" i="1" spc="-25" dirty="0">
                <a:solidFill>
                  <a:srgbClr val="FF0000"/>
                </a:solidFill>
                <a:latin typeface="Comic Sans MS"/>
                <a:cs typeface="Comic Sans MS"/>
              </a:rPr>
              <a:t>[adjective]</a:t>
            </a:r>
            <a:r>
              <a:rPr lang="en-GB" sz="1000" b="1" i="1" spc="-25" dirty="0">
                <a:solidFill>
                  <a:srgbClr val="FF0000"/>
                </a:solidFill>
                <a:latin typeface="Comic Sans MS"/>
                <a:cs typeface="Comic Sans MS"/>
              </a:rPr>
              <a:t>.</a:t>
            </a:r>
          </a:p>
          <a:p>
            <a:pPr marL="203835" lvl="1" indent="-191135">
              <a:spcBef>
                <a:spcPts val="285"/>
              </a:spcBef>
              <a:buSzPct val="103571"/>
              <a:buFont typeface="Comic Sans MS"/>
              <a:buChar char="▪"/>
              <a:tabLst>
                <a:tab pos="204470" algn="l"/>
              </a:tabLst>
            </a:pPr>
            <a:endParaRPr lang="en-GB"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I love </a:t>
            </a:r>
            <a:r>
              <a:rPr sz="1300" i="1" spc="-30" dirty="0">
                <a:latin typeface="Comic Sans MS"/>
                <a:cs typeface="Comic Sans MS"/>
              </a:rPr>
              <a:t>[programme] </a:t>
            </a:r>
            <a:r>
              <a:rPr sz="1300" b="1" spc="-5" dirty="0">
                <a:latin typeface="Comic Sans MS"/>
                <a:cs typeface="Comic Sans MS"/>
              </a:rPr>
              <a:t>and </a:t>
            </a:r>
            <a:r>
              <a:rPr sz="1300" i="1" spc="-30" dirty="0">
                <a:latin typeface="Comic Sans MS"/>
                <a:cs typeface="Comic Sans MS"/>
              </a:rPr>
              <a:t>[programme] </a:t>
            </a:r>
            <a:r>
              <a:rPr sz="1300" b="1" spc="-10" dirty="0">
                <a:latin typeface="Comic Sans MS"/>
                <a:cs typeface="Comic Sans MS"/>
              </a:rPr>
              <a:t>because </a:t>
            </a:r>
            <a:r>
              <a:rPr sz="1300" b="1" spc="-5" dirty="0">
                <a:latin typeface="Comic Sans MS"/>
                <a:cs typeface="Comic Sans MS"/>
              </a:rPr>
              <a:t>they</a:t>
            </a:r>
            <a:r>
              <a:rPr sz="1300" b="1" spc="-355" dirty="0">
                <a:latin typeface="Comic Sans MS"/>
                <a:cs typeface="Comic Sans MS"/>
              </a:rPr>
              <a:t> </a:t>
            </a:r>
            <a:r>
              <a:rPr sz="1300" b="1" spc="-5" dirty="0">
                <a:latin typeface="Comic Sans MS"/>
                <a:cs typeface="Comic Sans MS"/>
              </a:rPr>
              <a:t>are</a:t>
            </a:r>
            <a:r>
              <a:rPr lang="en-GB" sz="1300" b="1" spc="-5" dirty="0">
                <a:latin typeface="Comic Sans MS"/>
                <a:cs typeface="Comic Sans MS"/>
              </a:rPr>
              <a:t> </a:t>
            </a:r>
            <a:r>
              <a:rPr lang="en-GB" sz="1300" i="1" spc="-25" dirty="0">
                <a:latin typeface="Comic Sans MS"/>
                <a:cs typeface="Comic Sans MS"/>
              </a:rPr>
              <a:t>[adjective]</a:t>
            </a:r>
            <a:r>
              <a:rPr lang="en-GB" sz="1300" b="1" i="1" spc="-25" dirty="0">
                <a:latin typeface="Comic Sans MS"/>
                <a:cs typeface="Comic Sans MS"/>
              </a:rPr>
              <a:t>.</a:t>
            </a:r>
          </a:p>
          <a:p>
            <a:pPr marL="203835" indent="-191135">
              <a:spcBef>
                <a:spcPts val="285"/>
              </a:spcBef>
              <a:buSzPct val="103571"/>
              <a:buFont typeface="Comic Sans MS"/>
              <a:buChar char="▪"/>
              <a:tabLst>
                <a:tab pos="204470" algn="l"/>
              </a:tabLst>
            </a:pPr>
            <a:r>
              <a:rPr lang="pt-BR" sz="1300" b="1" spc="-5" dirty="0" err="1">
                <a:solidFill>
                  <a:srgbClr val="FF0000"/>
                </a:solidFill>
                <a:latin typeface="Comic Sans MS"/>
                <a:cs typeface="Comic Sans MS"/>
              </a:rPr>
              <a:t>Dw</a:t>
            </a:r>
            <a:r>
              <a:rPr lang="pt-BR" sz="1300" b="1" spc="-5" dirty="0">
                <a:solidFill>
                  <a:srgbClr val="FF0000"/>
                </a:solidFill>
                <a:latin typeface="Comic Sans MS"/>
                <a:cs typeface="Comic Sans MS"/>
              </a:rPr>
              <a:t> i’n dwlu ar </a:t>
            </a:r>
            <a:r>
              <a:rPr lang="pt-BR" sz="1300" i="1" spc="-30" dirty="0">
                <a:solidFill>
                  <a:srgbClr val="FF0000"/>
                </a:solidFill>
                <a:latin typeface="Comic Sans MS"/>
                <a:cs typeface="Comic Sans MS"/>
              </a:rPr>
              <a:t>[programme]  </a:t>
            </a:r>
            <a:r>
              <a:rPr lang="pt-BR" sz="1300" b="1" spc="-5" dirty="0">
                <a:solidFill>
                  <a:srgbClr val="FF0000"/>
                </a:solidFill>
                <a:latin typeface="Comic Sans MS"/>
                <a:cs typeface="Comic Sans MS"/>
              </a:rPr>
              <a:t>a </a:t>
            </a:r>
            <a:r>
              <a:rPr lang="pt-BR" sz="1300" i="1" spc="-30" dirty="0">
                <a:solidFill>
                  <a:srgbClr val="FF0000"/>
                </a:solidFill>
                <a:latin typeface="Comic Sans MS"/>
                <a:cs typeface="Comic Sans MS"/>
              </a:rPr>
              <a:t>[programme]  </a:t>
            </a:r>
            <a:r>
              <a:rPr lang="pt-BR" sz="1300" b="1" spc="-5" dirty="0">
                <a:solidFill>
                  <a:srgbClr val="FF0000"/>
                </a:solidFill>
                <a:latin typeface="Comic Sans MS"/>
                <a:cs typeface="Comic Sans MS"/>
              </a:rPr>
              <a:t>achos maen</a:t>
            </a:r>
            <a:r>
              <a:rPr lang="pt-BR" sz="1300" b="1" spc="-340" dirty="0">
                <a:solidFill>
                  <a:srgbClr val="FF0000"/>
                </a:solidFill>
                <a:latin typeface="Comic Sans MS"/>
                <a:cs typeface="Comic Sans MS"/>
              </a:rPr>
              <a:t> </a:t>
            </a:r>
            <a:r>
              <a:rPr lang="pt-BR" sz="1300" b="1" spc="-5" dirty="0">
                <a:solidFill>
                  <a:srgbClr val="FF0000"/>
                </a:solidFill>
                <a:latin typeface="Comic Sans MS"/>
                <a:cs typeface="Comic Sans MS"/>
              </a:rPr>
              <a:t>nhw’n </a:t>
            </a:r>
            <a:r>
              <a:rPr lang="pt-BR" sz="1300" i="1" spc="-30" dirty="0">
                <a:solidFill>
                  <a:srgbClr val="FF0000"/>
                </a:solidFill>
                <a:latin typeface="Comic Sans MS"/>
                <a:cs typeface="Comic Sans MS"/>
              </a:rPr>
              <a:t>[adjective]</a:t>
            </a:r>
            <a:r>
              <a:rPr lang="pt-BR" sz="1300" b="1" i="1" spc="-30" dirty="0">
                <a:solidFill>
                  <a:srgbClr val="FF0000"/>
                </a:solidFill>
                <a:latin typeface="Comic Sans MS"/>
                <a:cs typeface="Comic Sans MS"/>
              </a:rPr>
              <a:t>.</a:t>
            </a:r>
            <a:r>
              <a:rPr lang="pt-BR" sz="1300" b="1" spc="-5" dirty="0">
                <a:solidFill>
                  <a:srgbClr val="FF0000"/>
                </a:solidFill>
                <a:latin typeface="Comic Sans MS"/>
                <a:cs typeface="Comic Sans MS"/>
              </a:rPr>
              <a:t> </a:t>
            </a:r>
            <a:endParaRPr lang="pt-BR"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pt-BR"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What did you see on the</a:t>
            </a:r>
            <a:r>
              <a:rPr sz="1300" b="1" spc="25" dirty="0">
                <a:latin typeface="Comic Sans MS"/>
                <a:cs typeface="Comic Sans MS"/>
              </a:rPr>
              <a:t> </a:t>
            </a:r>
            <a:r>
              <a:rPr sz="1300" b="1" spc="-5" dirty="0">
                <a:latin typeface="Comic Sans MS"/>
                <a:cs typeface="Comic Sans MS"/>
              </a:rPr>
              <a:t>television?</a:t>
            </a:r>
            <a:endParaRPr lang="en-GB" sz="1300" b="1" spc="-5" dirty="0">
              <a:latin typeface="Comic Sans MS"/>
              <a:cs typeface="Comic Sans MS"/>
            </a:endParaRPr>
          </a:p>
          <a:p>
            <a:pPr marL="203835" indent="-191135">
              <a:spcBef>
                <a:spcPts val="285"/>
              </a:spcBef>
              <a:buSzPct val="103571"/>
              <a:buFont typeface="Comic Sans MS"/>
              <a:buChar char="▪"/>
              <a:tabLst>
                <a:tab pos="204470" algn="l"/>
              </a:tabLst>
            </a:pPr>
            <a:r>
              <a:rPr lang="nb-NO" sz="1300" b="1" spc="-5" dirty="0">
                <a:solidFill>
                  <a:srgbClr val="FF0000"/>
                </a:solidFill>
                <a:latin typeface="Comic Sans MS"/>
                <a:cs typeface="Comic Sans MS"/>
              </a:rPr>
              <a:t>Beth welaist ti ar y</a:t>
            </a:r>
            <a:r>
              <a:rPr lang="nb-NO" sz="1300" b="1" spc="15" dirty="0">
                <a:solidFill>
                  <a:srgbClr val="FF0000"/>
                </a:solidFill>
                <a:latin typeface="Comic Sans MS"/>
                <a:cs typeface="Comic Sans MS"/>
              </a:rPr>
              <a:t> </a:t>
            </a:r>
            <a:r>
              <a:rPr lang="nb-NO" sz="1300" b="1" spc="-5" dirty="0" err="1">
                <a:solidFill>
                  <a:srgbClr val="FF0000"/>
                </a:solidFill>
                <a:latin typeface="Comic Sans MS"/>
                <a:cs typeface="Comic Sans MS"/>
              </a:rPr>
              <a:t>teledu</a:t>
            </a:r>
            <a:r>
              <a:rPr lang="nb-NO" sz="1300" b="1" spc="-5" dirty="0">
                <a:solidFill>
                  <a:srgbClr val="FF0000"/>
                </a:solidFill>
                <a:latin typeface="Comic Sans MS"/>
                <a:cs typeface="Comic Sans MS"/>
              </a:rPr>
              <a:t>?</a:t>
            </a:r>
            <a:endParaRPr lang="nb-NO"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nb-NO"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I saw</a:t>
            </a:r>
            <a:r>
              <a:rPr sz="1300" b="1" dirty="0">
                <a:latin typeface="Comic Sans MS"/>
                <a:cs typeface="Comic Sans MS"/>
              </a:rPr>
              <a:t> </a:t>
            </a:r>
            <a:r>
              <a:rPr sz="1300" i="1" spc="-30" dirty="0">
                <a:latin typeface="Comic Sans MS"/>
                <a:cs typeface="Comic Sans MS"/>
              </a:rPr>
              <a:t>[programme]</a:t>
            </a:r>
            <a:r>
              <a:rPr sz="1300" b="1" i="1" spc="-30" dirty="0">
                <a:latin typeface="Comic Sans MS"/>
                <a:cs typeface="Comic Sans MS"/>
              </a:rPr>
              <a:t>.</a:t>
            </a:r>
            <a:endParaRPr lang="en-GB" sz="1300" b="1" i="1" spc="-30" dirty="0">
              <a:latin typeface="Comic Sans MS"/>
              <a:cs typeface="Comic Sans MS"/>
            </a:endParaRPr>
          </a:p>
          <a:p>
            <a:pPr marL="203835" indent="-191135">
              <a:spcBef>
                <a:spcPts val="285"/>
              </a:spcBef>
              <a:buSzPct val="103571"/>
              <a:buFont typeface="Comic Sans MS"/>
              <a:buChar char="▪"/>
              <a:tabLst>
                <a:tab pos="204470" algn="l"/>
              </a:tabLst>
            </a:pPr>
            <a:r>
              <a:rPr lang="en-GB" sz="1300" b="1" spc="-5" dirty="0" err="1">
                <a:solidFill>
                  <a:srgbClr val="FF0000"/>
                </a:solidFill>
                <a:latin typeface="Comic Sans MS"/>
                <a:cs typeface="Comic Sans MS"/>
              </a:rPr>
              <a:t>Gwelais</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a:t>
            </a:r>
            <a:r>
              <a:rPr lang="en-GB" sz="1300" b="1" spc="-10" dirty="0">
                <a:solidFill>
                  <a:srgbClr val="FF0000"/>
                </a:solidFill>
                <a:latin typeface="Comic Sans MS"/>
                <a:cs typeface="Comic Sans MS"/>
              </a:rPr>
              <a:t> </a:t>
            </a:r>
            <a:r>
              <a:rPr lang="en-GB" sz="1300" i="1" spc="-30" dirty="0">
                <a:solidFill>
                  <a:srgbClr val="FF0000"/>
                </a:solidFill>
                <a:latin typeface="Comic Sans MS"/>
                <a:cs typeface="Comic Sans MS"/>
              </a:rPr>
              <a:t>[programme]</a:t>
            </a:r>
            <a:r>
              <a:rPr lang="en-GB" sz="1300" b="1" i="1" spc="-30" dirty="0">
                <a:solidFill>
                  <a:srgbClr val="FF0000"/>
                </a:solidFill>
                <a:latin typeface="Comic Sans MS"/>
                <a:cs typeface="Comic Sans MS"/>
              </a:rPr>
              <a:t>.</a:t>
            </a:r>
            <a:endParaRPr lang="en-GB"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en-GB"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Did </a:t>
            </a:r>
            <a:r>
              <a:rPr sz="1300" b="1" dirty="0">
                <a:latin typeface="Comic Sans MS"/>
                <a:cs typeface="Comic Sans MS"/>
              </a:rPr>
              <a:t>you </a:t>
            </a:r>
            <a:r>
              <a:rPr sz="1300" b="1" spc="-5" dirty="0">
                <a:latin typeface="Comic Sans MS"/>
                <a:cs typeface="Comic Sans MS"/>
              </a:rPr>
              <a:t>see</a:t>
            </a:r>
            <a:r>
              <a:rPr sz="1300" b="1" spc="-15" dirty="0">
                <a:latin typeface="Comic Sans MS"/>
                <a:cs typeface="Comic Sans MS"/>
              </a:rPr>
              <a:t> </a:t>
            </a:r>
            <a:r>
              <a:rPr sz="1300" i="1" spc="-30" dirty="0">
                <a:latin typeface="Comic Sans MS"/>
                <a:cs typeface="Comic Sans MS"/>
              </a:rPr>
              <a:t>[programme]</a:t>
            </a:r>
            <a:r>
              <a:rPr sz="1300" b="1" i="1" spc="-30" dirty="0">
                <a:latin typeface="Comic Sans MS"/>
                <a:cs typeface="Comic Sans MS"/>
              </a:rPr>
              <a:t>?</a:t>
            </a:r>
            <a:r>
              <a:rPr lang="en-GB" sz="1300" b="1" i="1" spc="-30" dirty="0">
                <a:latin typeface="Comic Sans MS"/>
                <a:cs typeface="Comic Sans MS"/>
              </a:rPr>
              <a:t> </a:t>
            </a:r>
            <a:r>
              <a:rPr lang="en-GB" sz="1300" b="1" spc="-5" dirty="0">
                <a:latin typeface="Comic Sans MS"/>
                <a:cs typeface="Comic Sans MS"/>
              </a:rPr>
              <a:t>Yes/No.</a:t>
            </a:r>
          </a:p>
          <a:p>
            <a:pPr marL="203835" indent="-191135">
              <a:spcBef>
                <a:spcPts val="285"/>
              </a:spcBef>
              <a:buSzPct val="103571"/>
              <a:buFont typeface="Comic Sans MS"/>
              <a:buChar char="▪"/>
              <a:tabLst>
                <a:tab pos="204470" algn="l"/>
              </a:tabLst>
            </a:pPr>
            <a:r>
              <a:rPr lang="en-GB" sz="1300" b="1" spc="-5" dirty="0" err="1">
                <a:solidFill>
                  <a:srgbClr val="FF0000"/>
                </a:solidFill>
                <a:latin typeface="Comic Sans MS"/>
                <a:cs typeface="Comic Sans MS"/>
              </a:rPr>
              <a:t>Welaist</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ti</a:t>
            </a:r>
            <a:r>
              <a:rPr lang="en-GB" sz="1300" b="1" spc="-15" dirty="0">
                <a:solidFill>
                  <a:srgbClr val="FF0000"/>
                </a:solidFill>
                <a:latin typeface="Comic Sans MS"/>
                <a:cs typeface="Comic Sans MS"/>
              </a:rPr>
              <a:t> </a:t>
            </a:r>
            <a:r>
              <a:rPr lang="en-GB" sz="1300" i="1" spc="-30" dirty="0">
                <a:solidFill>
                  <a:srgbClr val="FF0000"/>
                </a:solidFill>
                <a:latin typeface="Comic Sans MS"/>
                <a:cs typeface="Comic Sans MS"/>
              </a:rPr>
              <a:t>[programme]</a:t>
            </a:r>
            <a:r>
              <a:rPr lang="en-GB" sz="1300" b="1" i="1" spc="-30" dirty="0">
                <a:solidFill>
                  <a:srgbClr val="FF0000"/>
                </a:solidFill>
                <a:latin typeface="Comic Sans MS"/>
                <a:cs typeface="Comic Sans MS"/>
              </a:rPr>
              <a:t>?</a:t>
            </a:r>
            <a:r>
              <a:rPr lang="en-GB" sz="1300" dirty="0">
                <a:solidFill>
                  <a:srgbClr val="FF0000"/>
                </a:solidFill>
                <a:latin typeface="Comic Sans MS"/>
                <a:cs typeface="Comic Sans MS"/>
              </a:rPr>
              <a:t>  </a:t>
            </a:r>
            <a:r>
              <a:rPr lang="en-GB" sz="1300" b="1" spc="-5" dirty="0">
                <a:solidFill>
                  <a:srgbClr val="FF0000"/>
                </a:solidFill>
                <a:latin typeface="Comic Sans MS"/>
                <a:cs typeface="Comic Sans MS"/>
              </a:rPr>
              <a:t>Do/</a:t>
            </a:r>
            <a:r>
              <a:rPr lang="en-GB" sz="1300" b="1" spc="-5" dirty="0" err="1">
                <a:solidFill>
                  <a:srgbClr val="FF0000"/>
                </a:solidFill>
                <a:latin typeface="Comic Sans MS"/>
                <a:cs typeface="Comic Sans MS"/>
              </a:rPr>
              <a:t>Naddo</a:t>
            </a:r>
            <a:r>
              <a:rPr lang="en-GB" sz="1300" b="1" spc="-5" dirty="0">
                <a:solidFill>
                  <a:srgbClr val="FF0000"/>
                </a:solidFill>
                <a:latin typeface="Comic Sans MS"/>
                <a:cs typeface="Comic Sans MS"/>
              </a:rPr>
              <a:t>.</a:t>
            </a:r>
            <a:endParaRPr lang="en-GB"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en-GB"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It was </a:t>
            </a:r>
            <a:r>
              <a:rPr sz="1300" i="1" spc="-25" dirty="0">
                <a:latin typeface="Comic Sans MS"/>
                <a:cs typeface="Comic Sans MS"/>
              </a:rPr>
              <a:t>[adjective]</a:t>
            </a:r>
            <a:r>
              <a:rPr sz="1300" b="1" i="1" spc="-25" dirty="0">
                <a:latin typeface="Comic Sans MS"/>
                <a:cs typeface="Comic Sans MS"/>
              </a:rPr>
              <a:t>.</a:t>
            </a:r>
            <a:endParaRPr lang="en-GB" sz="1300" b="1" i="1" spc="-25" dirty="0">
              <a:latin typeface="Comic Sans MS"/>
              <a:cs typeface="Comic Sans MS"/>
            </a:endParaRPr>
          </a:p>
          <a:p>
            <a:pPr marL="203835" indent="-191135">
              <a:spcBef>
                <a:spcPts val="285"/>
              </a:spcBef>
              <a:buSzPct val="103571"/>
              <a:buFont typeface="Comic Sans MS"/>
              <a:buChar char="▪"/>
              <a:tabLst>
                <a:tab pos="204470" algn="l"/>
              </a:tabLst>
            </a:pPr>
            <a:r>
              <a:rPr lang="en-GB" sz="1300" b="1" spc="-5" dirty="0" err="1">
                <a:solidFill>
                  <a:srgbClr val="FF0000"/>
                </a:solidFill>
                <a:latin typeface="Comic Sans MS"/>
                <a:cs typeface="Comic Sans MS"/>
              </a:rPr>
              <a:t>Roedd</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e’n</a:t>
            </a:r>
            <a:r>
              <a:rPr lang="en-GB" sz="1300" b="1" spc="-5" dirty="0">
                <a:solidFill>
                  <a:srgbClr val="FF0000"/>
                </a:solidFill>
                <a:latin typeface="Comic Sans MS"/>
                <a:cs typeface="Comic Sans MS"/>
              </a:rPr>
              <a:t>/</a:t>
            </a:r>
            <a:r>
              <a:rPr lang="en-GB" sz="1300" b="1" spc="-5" dirty="0" err="1">
                <a:solidFill>
                  <a:srgbClr val="FF0000"/>
                </a:solidFill>
                <a:latin typeface="Comic Sans MS"/>
                <a:cs typeface="Comic Sans MS"/>
              </a:rPr>
              <a:t>hi’n</a:t>
            </a:r>
            <a:r>
              <a:rPr lang="en-GB" sz="1300" b="1" spc="5" dirty="0">
                <a:solidFill>
                  <a:srgbClr val="FF0000"/>
                </a:solidFill>
                <a:latin typeface="Comic Sans MS"/>
                <a:cs typeface="Comic Sans MS"/>
              </a:rPr>
              <a:t> </a:t>
            </a:r>
            <a:r>
              <a:rPr lang="en-GB" sz="1300" i="1" spc="-25" dirty="0">
                <a:solidFill>
                  <a:srgbClr val="FF0000"/>
                </a:solidFill>
                <a:latin typeface="Comic Sans MS"/>
                <a:cs typeface="Comic Sans MS"/>
              </a:rPr>
              <a:t>[adjective]</a:t>
            </a:r>
            <a:r>
              <a:rPr lang="en-GB" sz="1300" b="1" i="1" spc="-25" dirty="0">
                <a:solidFill>
                  <a:srgbClr val="FF0000"/>
                </a:solidFill>
                <a:latin typeface="Comic Sans MS"/>
                <a:cs typeface="Comic Sans MS"/>
              </a:rPr>
              <a:t>.</a:t>
            </a:r>
            <a:endParaRPr lang="en-GB"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en-GB"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What do you enjoy</a:t>
            </a:r>
            <a:r>
              <a:rPr sz="1300" b="1" dirty="0">
                <a:latin typeface="Comic Sans MS"/>
                <a:cs typeface="Comic Sans MS"/>
              </a:rPr>
              <a:t> </a:t>
            </a:r>
            <a:r>
              <a:rPr sz="1300" i="1" spc="-30" dirty="0">
                <a:latin typeface="Comic Sans MS"/>
                <a:cs typeface="Comic Sans MS"/>
              </a:rPr>
              <a:t>[verb]</a:t>
            </a:r>
            <a:r>
              <a:rPr lang="en-GB" sz="1300" b="1" i="1" spc="-30" dirty="0">
                <a:latin typeface="Comic Sans MS"/>
                <a:cs typeface="Comic Sans MS"/>
              </a:rPr>
              <a:t>.</a:t>
            </a:r>
          </a:p>
          <a:p>
            <a:pPr marL="203835" indent="-191135">
              <a:spcBef>
                <a:spcPts val="285"/>
              </a:spcBef>
              <a:buSzPct val="103571"/>
              <a:buFont typeface="Comic Sans MS"/>
              <a:buChar char="▪"/>
              <a:tabLst>
                <a:tab pos="204470" algn="l"/>
              </a:tabLst>
            </a:pPr>
            <a:r>
              <a:rPr lang="en-GB" sz="1300" b="1" spc="-5" dirty="0">
                <a:solidFill>
                  <a:srgbClr val="FF0000"/>
                </a:solidFill>
                <a:latin typeface="Comic Sans MS"/>
                <a:cs typeface="Comic Sans MS"/>
              </a:rPr>
              <a:t>Beth </a:t>
            </a:r>
            <a:r>
              <a:rPr lang="en-GB" sz="1300" b="1" spc="-5" dirty="0" err="1">
                <a:solidFill>
                  <a:srgbClr val="FF0000"/>
                </a:solidFill>
                <a:latin typeface="Comic Sans MS"/>
                <a:cs typeface="Comic Sans MS"/>
              </a:rPr>
              <a:t>wyt</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mwynhau</a:t>
            </a:r>
            <a:r>
              <a:rPr lang="en-GB" sz="1300" b="1" spc="5" dirty="0">
                <a:solidFill>
                  <a:srgbClr val="FF0000"/>
                </a:solidFill>
                <a:latin typeface="Comic Sans MS"/>
                <a:cs typeface="Comic Sans MS"/>
              </a:rPr>
              <a:t> </a:t>
            </a:r>
            <a:r>
              <a:rPr lang="en-GB" sz="1300" i="1" spc="-30" dirty="0">
                <a:solidFill>
                  <a:srgbClr val="FF0000"/>
                </a:solidFill>
                <a:latin typeface="Comic Sans MS"/>
                <a:cs typeface="Comic Sans MS"/>
              </a:rPr>
              <a:t>[verb]</a:t>
            </a:r>
            <a:r>
              <a:rPr lang="en-GB" sz="1300" b="1" i="1" spc="-30" dirty="0">
                <a:solidFill>
                  <a:srgbClr val="FF0000"/>
                </a:solidFill>
                <a:latin typeface="Comic Sans MS"/>
                <a:cs typeface="Comic Sans MS"/>
              </a:rPr>
              <a:t>?</a:t>
            </a:r>
            <a:endParaRPr lang="en-GB"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en-GB" sz="1000" b="1" i="1" spc="-3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i="1" spc="-35" dirty="0">
                <a:latin typeface="Comic Sans MS"/>
                <a:cs typeface="Comic Sans MS"/>
              </a:rPr>
              <a:t> </a:t>
            </a:r>
            <a:r>
              <a:rPr sz="1300" b="1" spc="-5" dirty="0">
                <a:latin typeface="Comic Sans MS"/>
                <a:cs typeface="Comic Sans MS"/>
              </a:rPr>
              <a:t>I enjoy </a:t>
            </a:r>
            <a:r>
              <a:rPr sz="1300" i="1" spc="-30" dirty="0">
                <a:latin typeface="Comic Sans MS"/>
                <a:cs typeface="Comic Sans MS"/>
              </a:rPr>
              <a:t>[verb]</a:t>
            </a:r>
            <a:r>
              <a:rPr sz="1300" b="1" i="1" spc="-30" dirty="0">
                <a:latin typeface="Comic Sans MS"/>
                <a:cs typeface="Comic Sans MS"/>
              </a:rPr>
              <a:t>. </a:t>
            </a:r>
            <a:r>
              <a:rPr sz="1300" b="1" spc="-5" dirty="0">
                <a:latin typeface="Comic Sans MS"/>
                <a:cs typeface="Comic Sans MS"/>
              </a:rPr>
              <a:t>I do not</a:t>
            </a:r>
            <a:r>
              <a:rPr sz="1300" b="1" spc="5" dirty="0">
                <a:latin typeface="Comic Sans MS"/>
                <a:cs typeface="Comic Sans MS"/>
              </a:rPr>
              <a:t> </a:t>
            </a:r>
            <a:r>
              <a:rPr sz="1300" b="1" spc="-5" dirty="0">
                <a:latin typeface="Comic Sans MS"/>
                <a:cs typeface="Comic Sans MS"/>
              </a:rPr>
              <a:t>enjoy</a:t>
            </a:r>
            <a:r>
              <a:rPr lang="en-GB" sz="1300" b="1" spc="-5" dirty="0">
                <a:latin typeface="Comic Sans MS"/>
                <a:cs typeface="Comic Sans MS"/>
              </a:rPr>
              <a:t> </a:t>
            </a:r>
            <a:r>
              <a:rPr lang="en-GB" sz="1300" i="1" spc="-30" dirty="0">
                <a:latin typeface="Comic Sans MS"/>
                <a:cs typeface="Comic Sans MS"/>
              </a:rPr>
              <a:t>[verb]</a:t>
            </a:r>
            <a:r>
              <a:rPr lang="en-GB" sz="1300" b="1" i="1" spc="-30" dirty="0">
                <a:latin typeface="Comic Sans MS"/>
                <a:cs typeface="Comic Sans MS"/>
              </a:rPr>
              <a:t>.</a:t>
            </a:r>
          </a:p>
          <a:p>
            <a:pPr marL="203835" indent="-191135">
              <a:spcBef>
                <a:spcPts val="285"/>
              </a:spcBef>
              <a:buSzPct val="103571"/>
              <a:buFont typeface="Comic Sans MS"/>
              <a:buChar char="▪"/>
              <a:tabLst>
                <a:tab pos="204470" algn="l"/>
              </a:tabLst>
            </a:pP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mwynhau</a:t>
            </a:r>
            <a:r>
              <a:rPr lang="en-GB" sz="1300" b="1" spc="-5" dirty="0">
                <a:solidFill>
                  <a:srgbClr val="FF0000"/>
                </a:solidFill>
                <a:latin typeface="Comic Sans MS"/>
                <a:cs typeface="Comic Sans MS"/>
              </a:rPr>
              <a:t> </a:t>
            </a:r>
            <a:r>
              <a:rPr lang="en-GB" sz="1300" i="1" spc="-30" dirty="0">
                <a:solidFill>
                  <a:srgbClr val="FF0000"/>
                </a:solidFill>
                <a:latin typeface="Comic Sans MS"/>
                <a:cs typeface="Comic Sans MS"/>
              </a:rPr>
              <a:t>[verb]</a:t>
            </a:r>
            <a:r>
              <a:rPr lang="en-GB" sz="1300" b="1" i="1" spc="-30" dirty="0">
                <a:solidFill>
                  <a:srgbClr val="FF0000"/>
                </a:solidFill>
                <a:latin typeface="Comic Sans MS"/>
                <a:cs typeface="Comic Sans MS"/>
              </a:rPr>
              <a:t>. </a:t>
            </a: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a:t>
            </a:r>
            <a:r>
              <a:rPr lang="en-GB" sz="1300" b="1" spc="-5" dirty="0">
                <a:solidFill>
                  <a:srgbClr val="FF0000"/>
                </a:solidFill>
                <a:latin typeface="Comic Sans MS"/>
                <a:cs typeface="Comic Sans MS"/>
              </a:rPr>
              <a:t> </a:t>
            </a:r>
            <a:r>
              <a:rPr lang="en-GB" sz="1300" b="1" spc="-10" dirty="0" err="1">
                <a:solidFill>
                  <a:srgbClr val="FF0000"/>
                </a:solidFill>
                <a:latin typeface="Comic Sans MS"/>
                <a:cs typeface="Comic Sans MS"/>
              </a:rPr>
              <a:t>ddim</a:t>
            </a:r>
            <a:r>
              <a:rPr lang="en-GB" sz="1300" b="1" spc="-10" dirty="0">
                <a:solidFill>
                  <a:srgbClr val="FF0000"/>
                </a:solidFill>
                <a:latin typeface="Comic Sans MS"/>
                <a:cs typeface="Comic Sans MS"/>
              </a:rPr>
              <a:t>  </a:t>
            </a:r>
            <a:r>
              <a:rPr lang="en-GB" sz="1300" b="1" spc="-5" dirty="0" err="1">
                <a:solidFill>
                  <a:srgbClr val="FF0000"/>
                </a:solidFill>
                <a:latin typeface="Comic Sans MS"/>
                <a:cs typeface="Comic Sans MS"/>
              </a:rPr>
              <a:t>yn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mwynhau</a:t>
            </a:r>
            <a:r>
              <a:rPr lang="en-GB" sz="1300" b="1" spc="-15" dirty="0">
                <a:solidFill>
                  <a:srgbClr val="FF0000"/>
                </a:solidFill>
                <a:latin typeface="Comic Sans MS"/>
                <a:cs typeface="Comic Sans MS"/>
              </a:rPr>
              <a:t> </a:t>
            </a:r>
            <a:r>
              <a:rPr lang="en-GB" sz="1300" i="1" spc="-25" dirty="0">
                <a:solidFill>
                  <a:srgbClr val="FF0000"/>
                </a:solidFill>
                <a:latin typeface="Comic Sans MS"/>
                <a:cs typeface="Comic Sans MS"/>
              </a:rPr>
              <a:t>[verb]</a:t>
            </a:r>
            <a:r>
              <a:rPr lang="en-GB" sz="1300" b="1" i="1" spc="-25" dirty="0">
                <a:solidFill>
                  <a:srgbClr val="FF0000"/>
                </a:solidFill>
                <a:latin typeface="Comic Sans MS"/>
                <a:cs typeface="Comic Sans MS"/>
              </a:rPr>
              <a:t>.</a:t>
            </a:r>
          </a:p>
          <a:p>
            <a:pPr marL="203835" indent="-191135">
              <a:spcBef>
                <a:spcPts val="285"/>
              </a:spcBef>
              <a:buSzPct val="103571"/>
              <a:buFont typeface="Comic Sans MS"/>
              <a:buChar char="▪"/>
              <a:tabLst>
                <a:tab pos="204470" algn="l"/>
              </a:tabLst>
            </a:pPr>
            <a:endParaRPr lang="en-GB" sz="1000" b="1" i="1" spc="-2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Do you enjoy</a:t>
            </a:r>
            <a:r>
              <a:rPr sz="1300" b="1" dirty="0">
                <a:latin typeface="Comic Sans MS"/>
                <a:cs typeface="Comic Sans MS"/>
              </a:rPr>
              <a:t> </a:t>
            </a:r>
            <a:r>
              <a:rPr sz="1300" i="1" spc="-25" dirty="0">
                <a:latin typeface="Comic Sans MS"/>
                <a:cs typeface="Comic Sans MS"/>
              </a:rPr>
              <a:t>[verb</a:t>
            </a:r>
            <a:r>
              <a:rPr lang="en-US" sz="1300" i="1" spc="-25" dirty="0">
                <a:latin typeface="Comic Sans MS"/>
                <a:cs typeface="Comic Sans MS"/>
              </a:rPr>
              <a:t>/</a:t>
            </a:r>
            <a:r>
              <a:rPr lang="en-US" sz="1300" i="1" spc="-25" dirty="0" err="1">
                <a:latin typeface="Comic Sans MS"/>
                <a:cs typeface="Comic Sans MS"/>
              </a:rPr>
              <a:t>programme</a:t>
            </a:r>
            <a:r>
              <a:rPr sz="1300" i="1" spc="-25" dirty="0">
                <a:latin typeface="Comic Sans MS"/>
                <a:cs typeface="Comic Sans MS"/>
              </a:rPr>
              <a:t>]</a:t>
            </a:r>
            <a:r>
              <a:rPr sz="1300" b="1" i="1" spc="-25" dirty="0">
                <a:latin typeface="Comic Sans MS"/>
                <a:cs typeface="Comic Sans MS"/>
              </a:rPr>
              <a:t>?</a:t>
            </a:r>
            <a:endParaRPr lang="en-GB" sz="1300" b="1" i="1" spc="-25" dirty="0">
              <a:latin typeface="Comic Sans MS"/>
              <a:cs typeface="Comic Sans MS"/>
            </a:endParaRPr>
          </a:p>
          <a:p>
            <a:pPr marL="203835" indent="-191135">
              <a:spcBef>
                <a:spcPts val="285"/>
              </a:spcBef>
              <a:buSzPct val="103571"/>
              <a:buFont typeface="Comic Sans MS"/>
              <a:buChar char="▪"/>
              <a:tabLst>
                <a:tab pos="204470" algn="l"/>
              </a:tabLst>
            </a:pPr>
            <a:r>
              <a:rPr lang="en-GB" sz="1300" b="1" spc="-5" dirty="0" err="1">
                <a:solidFill>
                  <a:srgbClr val="FF0000"/>
                </a:solidFill>
                <a:latin typeface="Comic Sans MS"/>
                <a:cs typeface="Comic Sans MS"/>
              </a:rPr>
              <a:t>Wyt</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mwynhau</a:t>
            </a:r>
            <a:r>
              <a:rPr lang="en-GB" sz="1300" b="1" spc="-20" dirty="0">
                <a:solidFill>
                  <a:srgbClr val="FF0000"/>
                </a:solidFill>
                <a:latin typeface="Comic Sans MS"/>
                <a:cs typeface="Comic Sans MS"/>
              </a:rPr>
              <a:t> </a:t>
            </a:r>
            <a:r>
              <a:rPr lang="en-GB" sz="1300" i="1" spc="-25" dirty="0">
                <a:solidFill>
                  <a:srgbClr val="FF0000"/>
                </a:solidFill>
                <a:latin typeface="Comic Sans MS"/>
                <a:cs typeface="Comic Sans MS"/>
              </a:rPr>
              <a:t>[verb/programme]</a:t>
            </a:r>
            <a:r>
              <a:rPr lang="en-GB" sz="1300" b="1" i="1" spc="-25" dirty="0">
                <a:solidFill>
                  <a:srgbClr val="FF0000"/>
                </a:solidFill>
                <a:latin typeface="Comic Sans MS"/>
                <a:cs typeface="Comic Sans MS"/>
              </a:rPr>
              <a:t>?</a:t>
            </a:r>
            <a:endParaRPr lang="en-GB"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endParaRPr lang="en-GB"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Yes, I enjoy </a:t>
            </a:r>
            <a:r>
              <a:rPr sz="1300" i="1" spc="-25" dirty="0">
                <a:latin typeface="Comic Sans MS"/>
                <a:cs typeface="Comic Sans MS"/>
              </a:rPr>
              <a:t>[verb]  </a:t>
            </a:r>
            <a:r>
              <a:rPr sz="1300" b="1" spc="-5" dirty="0">
                <a:latin typeface="Comic Sans MS"/>
                <a:cs typeface="Comic Sans MS"/>
              </a:rPr>
              <a:t>because </a:t>
            </a:r>
            <a:r>
              <a:rPr sz="1300" i="1" spc="-35" dirty="0">
                <a:latin typeface="Comic Sans MS"/>
                <a:cs typeface="Comic Sans MS"/>
              </a:rPr>
              <a:t>[express </a:t>
            </a:r>
            <a:r>
              <a:rPr sz="1300" i="1" spc="-30" dirty="0">
                <a:latin typeface="Comic Sans MS"/>
                <a:cs typeface="Comic Sans MS"/>
              </a:rPr>
              <a:t>an  opinion]</a:t>
            </a:r>
            <a:r>
              <a:rPr sz="1300" b="1" i="1" spc="-30" dirty="0">
                <a:latin typeface="Comic Sans MS"/>
                <a:cs typeface="Comic Sans MS"/>
              </a:rPr>
              <a:t>.</a:t>
            </a:r>
            <a:endParaRPr lang="en-GB" sz="1300" dirty="0">
              <a:latin typeface="Comic Sans MS"/>
              <a:cs typeface="Comic Sans MS"/>
            </a:endParaRPr>
          </a:p>
          <a:p>
            <a:pPr marL="203835" indent="-191135">
              <a:spcBef>
                <a:spcPts val="285"/>
              </a:spcBef>
              <a:buSzPct val="103571"/>
              <a:buFont typeface="Comic Sans MS"/>
              <a:buChar char="▪"/>
              <a:tabLst>
                <a:tab pos="204470" algn="l"/>
              </a:tabLst>
            </a:pPr>
            <a:r>
              <a:rPr sz="1300" b="1" spc="-5" dirty="0">
                <a:latin typeface="Comic Sans MS"/>
                <a:cs typeface="Comic Sans MS"/>
              </a:rPr>
              <a:t>No, I do not enjoy  </a:t>
            </a:r>
            <a:r>
              <a:rPr sz="1300" i="1" spc="-30" dirty="0">
                <a:latin typeface="Comic Sans MS"/>
                <a:cs typeface="Comic Sans MS"/>
              </a:rPr>
              <a:t>[verb] </a:t>
            </a:r>
            <a:r>
              <a:rPr sz="1300" b="1" spc="-5" dirty="0">
                <a:latin typeface="Comic Sans MS"/>
                <a:cs typeface="Comic Sans MS"/>
              </a:rPr>
              <a:t>because </a:t>
            </a:r>
            <a:r>
              <a:rPr sz="1300" i="1" spc="-35" dirty="0">
                <a:latin typeface="Comic Sans MS"/>
                <a:cs typeface="Comic Sans MS"/>
              </a:rPr>
              <a:t>[express  </a:t>
            </a:r>
            <a:r>
              <a:rPr sz="1300" i="1" spc="-30" dirty="0">
                <a:latin typeface="Comic Sans MS"/>
                <a:cs typeface="Comic Sans MS"/>
              </a:rPr>
              <a:t>an</a:t>
            </a:r>
            <a:r>
              <a:rPr sz="1300" i="1" spc="-20" dirty="0">
                <a:latin typeface="Comic Sans MS"/>
                <a:cs typeface="Comic Sans MS"/>
              </a:rPr>
              <a:t> </a:t>
            </a:r>
            <a:r>
              <a:rPr sz="1300" i="1" spc="-25" dirty="0">
                <a:latin typeface="Comic Sans MS"/>
                <a:cs typeface="Comic Sans MS"/>
              </a:rPr>
              <a:t>opinion]</a:t>
            </a:r>
            <a:r>
              <a:rPr sz="1300" b="1" i="1" spc="-25" dirty="0">
                <a:latin typeface="Comic Sans MS"/>
                <a:cs typeface="Comic Sans MS"/>
              </a:rPr>
              <a:t>.</a:t>
            </a:r>
            <a:r>
              <a:rPr lang="en-GB" sz="1300" b="1" spc="-5" dirty="0">
                <a:solidFill>
                  <a:srgbClr val="FF0000"/>
                </a:solidFill>
                <a:latin typeface="Comic Sans MS"/>
                <a:cs typeface="Comic Sans MS"/>
              </a:rPr>
              <a:t> </a:t>
            </a:r>
            <a:endParaRPr lang="en-GB" sz="1000" b="1" spc="-5"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lang="en-GB" sz="1200" spc="-5" dirty="0">
                <a:solidFill>
                  <a:srgbClr val="FF0000"/>
                </a:solidFill>
                <a:latin typeface="Comic Sans MS"/>
                <a:cs typeface="Comic Sans MS"/>
              </a:rPr>
              <a:t> </a:t>
            </a:r>
            <a:r>
              <a:rPr lang="en-GB" sz="1300" b="1" spc="-5" dirty="0" err="1">
                <a:solidFill>
                  <a:srgbClr val="FF0000"/>
                </a:solidFill>
                <a:latin typeface="Comic Sans MS"/>
                <a:cs typeface="Comic Sans MS"/>
              </a:rPr>
              <a:t>Ydw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mwynhau</a:t>
            </a:r>
            <a:r>
              <a:rPr lang="en-GB" sz="1300" b="1" spc="-5" dirty="0">
                <a:solidFill>
                  <a:srgbClr val="FF0000"/>
                </a:solidFill>
                <a:latin typeface="Comic Sans MS"/>
                <a:cs typeface="Comic Sans MS"/>
              </a:rPr>
              <a:t>  </a:t>
            </a:r>
            <a:r>
              <a:rPr lang="en-GB" sz="1300" i="1" spc="-30" dirty="0">
                <a:solidFill>
                  <a:srgbClr val="FF0000"/>
                </a:solidFill>
                <a:latin typeface="Comic Sans MS"/>
                <a:cs typeface="Comic Sans MS"/>
              </a:rPr>
              <a:t>[verb] </a:t>
            </a:r>
            <a:r>
              <a:rPr lang="en-GB" sz="1300" b="1" spc="-5" dirty="0" err="1">
                <a:solidFill>
                  <a:srgbClr val="FF0000"/>
                </a:solidFill>
                <a:latin typeface="Comic Sans MS"/>
                <a:cs typeface="Comic Sans MS"/>
              </a:rPr>
              <a:t>achos</a:t>
            </a:r>
            <a:r>
              <a:rPr lang="en-GB" sz="1300" b="1" spc="-5" dirty="0">
                <a:solidFill>
                  <a:srgbClr val="FF0000"/>
                </a:solidFill>
                <a:latin typeface="Comic Sans MS"/>
                <a:cs typeface="Comic Sans MS"/>
              </a:rPr>
              <a:t> </a:t>
            </a:r>
            <a:r>
              <a:rPr lang="en-GB" sz="1300" i="1" spc="-35" dirty="0">
                <a:solidFill>
                  <a:srgbClr val="FF0000"/>
                </a:solidFill>
                <a:latin typeface="Comic Sans MS"/>
                <a:cs typeface="Comic Sans MS"/>
              </a:rPr>
              <a:t>[express </a:t>
            </a:r>
            <a:r>
              <a:rPr lang="en-GB" sz="1300" i="1" spc="-25" dirty="0">
                <a:solidFill>
                  <a:srgbClr val="FF0000"/>
                </a:solidFill>
                <a:latin typeface="Comic Sans MS"/>
                <a:cs typeface="Comic Sans MS"/>
              </a:rPr>
              <a:t>an  opinion]</a:t>
            </a:r>
            <a:r>
              <a:rPr lang="en-GB" sz="1300" b="1" i="1" spc="-25" dirty="0">
                <a:solidFill>
                  <a:srgbClr val="FF0000"/>
                </a:solidFill>
                <a:latin typeface="Comic Sans MS"/>
                <a:cs typeface="Comic Sans MS"/>
              </a:rPr>
              <a:t>.</a:t>
            </a:r>
            <a:endParaRPr lang="en-GB" sz="1300" dirty="0">
              <a:solidFill>
                <a:srgbClr val="FF0000"/>
              </a:solidFill>
              <a:latin typeface="Comic Sans MS"/>
              <a:cs typeface="Comic Sans MS"/>
            </a:endParaRPr>
          </a:p>
          <a:p>
            <a:pPr marL="203835" indent="-191135">
              <a:spcBef>
                <a:spcPts val="285"/>
              </a:spcBef>
              <a:buSzPct val="103571"/>
              <a:buFont typeface="Comic Sans MS"/>
              <a:buChar char="▪"/>
              <a:tabLst>
                <a:tab pos="204470" algn="l"/>
              </a:tabLst>
            </a:pPr>
            <a:r>
              <a:rPr lang="en-GB" sz="1300" b="1" spc="-5" dirty="0">
                <a:solidFill>
                  <a:srgbClr val="FF0000"/>
                </a:solidFill>
                <a:latin typeface="Comic Sans MS"/>
                <a:cs typeface="Comic Sans MS"/>
              </a:rPr>
              <a:t>Nag </a:t>
            </a:r>
            <a:r>
              <a:rPr lang="en-GB" sz="1300" b="1" spc="-5" dirty="0" err="1">
                <a:solidFill>
                  <a:srgbClr val="FF0000"/>
                </a:solidFill>
                <a:latin typeface="Comic Sans MS"/>
                <a:cs typeface="Comic Sans MS"/>
              </a:rPr>
              <a:t>ydw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dw</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i</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ddim</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yn</a:t>
            </a:r>
            <a:r>
              <a:rPr lang="en-GB" sz="1300" b="1" spc="-5" dirty="0">
                <a:solidFill>
                  <a:srgbClr val="FF0000"/>
                </a:solidFill>
                <a:latin typeface="Comic Sans MS"/>
                <a:cs typeface="Comic Sans MS"/>
              </a:rPr>
              <a:t> </a:t>
            </a:r>
            <a:r>
              <a:rPr lang="en-GB" sz="1300" b="1" spc="-5" dirty="0" err="1">
                <a:solidFill>
                  <a:srgbClr val="FF0000"/>
                </a:solidFill>
                <a:latin typeface="Comic Sans MS"/>
                <a:cs typeface="Comic Sans MS"/>
              </a:rPr>
              <a:t>mwynhau</a:t>
            </a:r>
            <a:r>
              <a:rPr lang="en-GB" sz="1300" b="1" spc="-5" dirty="0">
                <a:solidFill>
                  <a:srgbClr val="FF0000"/>
                </a:solidFill>
                <a:latin typeface="Comic Sans MS"/>
                <a:cs typeface="Comic Sans MS"/>
              </a:rPr>
              <a:t> </a:t>
            </a:r>
            <a:r>
              <a:rPr lang="en-GB" sz="1300" i="1" spc="-25" dirty="0">
                <a:solidFill>
                  <a:srgbClr val="FF0000"/>
                </a:solidFill>
                <a:latin typeface="Comic Sans MS"/>
                <a:cs typeface="Comic Sans MS"/>
              </a:rPr>
              <a:t>[verb]  </a:t>
            </a:r>
            <a:r>
              <a:rPr lang="en-GB" sz="1300" b="1" spc="-5" dirty="0" err="1">
                <a:solidFill>
                  <a:srgbClr val="FF0000"/>
                </a:solidFill>
                <a:latin typeface="Comic Sans MS"/>
                <a:cs typeface="Comic Sans MS"/>
              </a:rPr>
              <a:t>achos</a:t>
            </a:r>
            <a:r>
              <a:rPr lang="en-GB" sz="1300" b="1" spc="-5" dirty="0">
                <a:solidFill>
                  <a:srgbClr val="FF0000"/>
                </a:solidFill>
                <a:latin typeface="Comic Sans MS"/>
                <a:cs typeface="Comic Sans MS"/>
              </a:rPr>
              <a:t> </a:t>
            </a:r>
            <a:r>
              <a:rPr lang="en-GB" sz="1300" i="1" spc="-30" dirty="0">
                <a:solidFill>
                  <a:srgbClr val="FF0000"/>
                </a:solidFill>
                <a:latin typeface="Comic Sans MS"/>
                <a:cs typeface="Comic Sans MS"/>
              </a:rPr>
              <a:t>[exp.</a:t>
            </a:r>
            <a:r>
              <a:rPr lang="en-GB" sz="1300" i="1" spc="-60" dirty="0">
                <a:solidFill>
                  <a:srgbClr val="FF0000"/>
                </a:solidFill>
                <a:latin typeface="Comic Sans MS"/>
                <a:cs typeface="Comic Sans MS"/>
              </a:rPr>
              <a:t> </a:t>
            </a:r>
            <a:r>
              <a:rPr lang="en-GB" sz="1300" i="1" spc="-25" dirty="0">
                <a:solidFill>
                  <a:srgbClr val="FF0000"/>
                </a:solidFill>
                <a:latin typeface="Comic Sans MS"/>
                <a:cs typeface="Comic Sans MS"/>
              </a:rPr>
              <a:t>opinion]</a:t>
            </a:r>
            <a:r>
              <a:rPr lang="en-GB" sz="1300" b="1" i="1" spc="-25" dirty="0">
                <a:solidFill>
                  <a:srgbClr val="FF0000"/>
                </a:solidFill>
                <a:latin typeface="Comic Sans MS"/>
                <a:cs typeface="Comic Sans MS"/>
              </a:rPr>
              <a:t>.</a:t>
            </a:r>
            <a:endParaRPr sz="1300" dirty="0">
              <a:latin typeface="Comic Sans MS"/>
              <a:cs typeface="Comic Sans MS"/>
            </a:endParaRPr>
          </a:p>
        </p:txBody>
      </p:sp>
      <p:sp>
        <p:nvSpPr>
          <p:cNvPr id="10" name="object 10"/>
          <p:cNvSpPr/>
          <p:nvPr/>
        </p:nvSpPr>
        <p:spPr>
          <a:xfrm>
            <a:off x="8153400" y="2895600"/>
            <a:ext cx="1036319" cy="1304544"/>
          </a:xfrm>
          <a:prstGeom prst="rect">
            <a:avLst/>
          </a:prstGeom>
          <a:blipFill>
            <a:blip r:embed="rId24" cstate="print"/>
            <a:stretch>
              <a:fillRect/>
            </a:stretch>
          </a:blipFill>
        </p:spPr>
        <p:txBody>
          <a:bodyPr wrap="square" lIns="0" tIns="0" rIns="0" bIns="0" rtlCol="0"/>
          <a:lstStyle/>
          <a:p>
            <a:endParaRPr/>
          </a:p>
        </p:txBody>
      </p:sp>
      <p:grpSp>
        <p:nvGrpSpPr>
          <p:cNvPr id="8" name="Group 7"/>
          <p:cNvGrpSpPr/>
          <p:nvPr/>
        </p:nvGrpSpPr>
        <p:grpSpPr>
          <a:xfrm>
            <a:off x="8153400" y="2895600"/>
            <a:ext cx="999489" cy="1317625"/>
            <a:chOff x="400050" y="6047994"/>
            <a:chExt cx="999489" cy="1317625"/>
          </a:xfrm>
        </p:grpSpPr>
        <p:sp>
          <p:nvSpPr>
            <p:cNvPr id="11" name="object 11"/>
            <p:cNvSpPr/>
            <p:nvPr/>
          </p:nvSpPr>
          <p:spPr>
            <a:xfrm>
              <a:off x="400050" y="6047994"/>
              <a:ext cx="0" cy="1317625"/>
            </a:xfrm>
            <a:custGeom>
              <a:avLst/>
              <a:gdLst/>
              <a:ahLst/>
              <a:cxnLst/>
              <a:rect l="l" t="t" r="r" b="b"/>
              <a:pathLst>
                <a:path h="1317625">
                  <a:moveTo>
                    <a:pt x="0" y="0"/>
                  </a:moveTo>
                  <a:lnTo>
                    <a:pt x="0" y="1317498"/>
                  </a:lnTo>
                </a:path>
              </a:pathLst>
            </a:custGeom>
            <a:ln w="50800">
              <a:solidFill>
                <a:srgbClr val="1D9245"/>
              </a:solidFill>
            </a:ln>
          </p:spPr>
          <p:txBody>
            <a:bodyPr wrap="square" lIns="0" tIns="0" rIns="0" bIns="0" rtlCol="0"/>
            <a:lstStyle/>
            <a:p>
              <a:endParaRPr/>
            </a:p>
          </p:txBody>
        </p:sp>
        <p:sp>
          <p:nvSpPr>
            <p:cNvPr id="12" name="object 12"/>
            <p:cNvSpPr/>
            <p:nvPr/>
          </p:nvSpPr>
          <p:spPr>
            <a:xfrm>
              <a:off x="425450" y="6073521"/>
              <a:ext cx="948690" cy="0"/>
            </a:xfrm>
            <a:custGeom>
              <a:avLst/>
              <a:gdLst/>
              <a:ahLst/>
              <a:cxnLst/>
              <a:rect l="l" t="t" r="r" b="b"/>
              <a:pathLst>
                <a:path w="948690">
                  <a:moveTo>
                    <a:pt x="0" y="0"/>
                  </a:moveTo>
                  <a:lnTo>
                    <a:pt x="948690" y="0"/>
                  </a:lnTo>
                </a:path>
              </a:pathLst>
            </a:custGeom>
            <a:ln w="51053">
              <a:solidFill>
                <a:srgbClr val="1D9245"/>
              </a:solidFill>
            </a:ln>
          </p:spPr>
          <p:txBody>
            <a:bodyPr wrap="square" lIns="0" tIns="0" rIns="0" bIns="0" rtlCol="0"/>
            <a:lstStyle/>
            <a:p>
              <a:endParaRPr/>
            </a:p>
          </p:txBody>
        </p:sp>
        <p:sp>
          <p:nvSpPr>
            <p:cNvPr id="13" name="object 13"/>
            <p:cNvSpPr/>
            <p:nvPr/>
          </p:nvSpPr>
          <p:spPr>
            <a:xfrm>
              <a:off x="1399539" y="6047994"/>
              <a:ext cx="0" cy="1317625"/>
            </a:xfrm>
            <a:custGeom>
              <a:avLst/>
              <a:gdLst/>
              <a:ahLst/>
              <a:cxnLst/>
              <a:rect l="l" t="t" r="r" b="b"/>
              <a:pathLst>
                <a:path h="1317625">
                  <a:moveTo>
                    <a:pt x="0" y="0"/>
                  </a:moveTo>
                  <a:lnTo>
                    <a:pt x="0" y="1317498"/>
                  </a:lnTo>
                </a:path>
              </a:pathLst>
            </a:custGeom>
            <a:ln w="50800">
              <a:solidFill>
                <a:srgbClr val="1D9245"/>
              </a:solidFill>
            </a:ln>
          </p:spPr>
          <p:txBody>
            <a:bodyPr wrap="square" lIns="0" tIns="0" rIns="0" bIns="0" rtlCol="0"/>
            <a:lstStyle/>
            <a:p>
              <a:endParaRPr/>
            </a:p>
          </p:txBody>
        </p:sp>
        <p:sp>
          <p:nvSpPr>
            <p:cNvPr id="14" name="object 14"/>
            <p:cNvSpPr/>
            <p:nvPr/>
          </p:nvSpPr>
          <p:spPr>
            <a:xfrm>
              <a:off x="425958" y="7339965"/>
              <a:ext cx="948055" cy="0"/>
            </a:xfrm>
            <a:custGeom>
              <a:avLst/>
              <a:gdLst/>
              <a:ahLst/>
              <a:cxnLst/>
              <a:rect l="l" t="t" r="r" b="b"/>
              <a:pathLst>
                <a:path w="948055">
                  <a:moveTo>
                    <a:pt x="0" y="0"/>
                  </a:moveTo>
                  <a:lnTo>
                    <a:pt x="947928" y="0"/>
                  </a:lnTo>
                </a:path>
              </a:pathLst>
            </a:custGeom>
            <a:ln w="51053">
              <a:solidFill>
                <a:srgbClr val="1D9245"/>
              </a:solidFill>
            </a:ln>
          </p:spPr>
          <p:txBody>
            <a:bodyPr wrap="square" lIns="0" tIns="0" rIns="0" bIns="0" rtlCol="0"/>
            <a:lstStyle/>
            <a:p>
              <a:endParaRPr/>
            </a:p>
          </p:txBody>
        </p:sp>
      </p:grpSp>
      <p:sp>
        <p:nvSpPr>
          <p:cNvPr id="15" name="object 15"/>
          <p:cNvSpPr txBox="1">
            <a:spLocks noGrp="1"/>
          </p:cNvSpPr>
          <p:nvPr>
            <p:ph type="title"/>
          </p:nvPr>
        </p:nvSpPr>
        <p:spPr>
          <a:xfrm>
            <a:off x="7848600" y="1066800"/>
            <a:ext cx="1908810" cy="781624"/>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5</a:t>
            </a:r>
          </a:p>
        </p:txBody>
      </p:sp>
      <p:pic>
        <p:nvPicPr>
          <p:cNvPr id="2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5" cstate="print"/>
          <a:stretch>
            <a:fillRect/>
          </a:stretch>
        </p:blipFill>
        <p:spPr>
          <a:xfrm>
            <a:off x="6477000" y="1066800"/>
            <a:ext cx="304800" cy="304800"/>
          </a:xfrm>
          <a:prstGeom prst="rect">
            <a:avLst/>
          </a:prstGeom>
        </p:spPr>
      </p:pic>
      <p:pic>
        <p:nvPicPr>
          <p:cNvPr id="22"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5" cstate="print"/>
          <a:stretch>
            <a:fillRect/>
          </a:stretch>
        </p:blipFill>
        <p:spPr>
          <a:xfrm>
            <a:off x="3733800" y="1676400"/>
            <a:ext cx="304800" cy="304800"/>
          </a:xfrm>
          <a:prstGeom prst="rect">
            <a:avLst/>
          </a:prstGeom>
        </p:spPr>
      </p:pic>
      <p:pic>
        <p:nvPicPr>
          <p:cNvPr id="24"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5" cstate="print"/>
          <a:stretch>
            <a:fillRect/>
          </a:stretch>
        </p:blipFill>
        <p:spPr>
          <a:xfrm>
            <a:off x="2514600" y="2362200"/>
            <a:ext cx="304800" cy="304800"/>
          </a:xfrm>
          <a:prstGeom prst="rect">
            <a:avLst/>
          </a:prstGeom>
        </p:spPr>
      </p:pic>
      <p:pic>
        <p:nvPicPr>
          <p:cNvPr id="25" name="Recorded Sound">
            <a:hlinkClick r:id="" action="ppaction://media"/>
          </p:cNvPr>
          <p:cNvPicPr>
            <a:picLocks noChangeAspect="1"/>
          </p:cNvPicPr>
          <p:nvPr>
            <a:audioFile r:link="rId7"/>
            <p:extLst>
              <p:ext uri="{DAA4B4D4-6D71-4841-9C94-3DE7FCFB9230}">
                <p14:media xmlns:p14="http://schemas.microsoft.com/office/powerpoint/2010/main" r:embed="rId8">
                  <p14:trim st="3461"/>
                </p14:media>
              </p:ext>
            </p:extLst>
          </p:nvPr>
        </p:nvPicPr>
        <p:blipFill>
          <a:blip r:embed="rId25" cstate="print"/>
          <a:stretch>
            <a:fillRect/>
          </a:stretch>
        </p:blipFill>
        <p:spPr>
          <a:xfrm>
            <a:off x="4267200" y="3048000"/>
            <a:ext cx="304800" cy="304800"/>
          </a:xfrm>
          <a:prstGeom prst="rect">
            <a:avLst/>
          </a:prstGeom>
        </p:spPr>
      </p:pic>
      <p:pic>
        <p:nvPicPr>
          <p:cNvPr id="26" name="Recorded Sound">
            <a:hlinkClick r:id="" action="ppaction://media"/>
          </p:cNvPr>
          <p:cNvPicPr>
            <a:picLocks noChangeAspect="1"/>
          </p:cNvPicPr>
          <p:nvPr>
            <a:audioFile r:link="rId7"/>
            <p:extLst>
              <p:ext uri="{DAA4B4D4-6D71-4841-9C94-3DE7FCFB9230}">
                <p14:media xmlns:p14="http://schemas.microsoft.com/office/powerpoint/2010/main" r:embed="rId9">
                  <p14:trim end="2517"/>
                </p14:media>
              </p:ext>
            </p:extLst>
          </p:nvPr>
        </p:nvPicPr>
        <p:blipFill>
          <a:blip r:embed="rId25" cstate="print"/>
          <a:stretch>
            <a:fillRect/>
          </a:stretch>
        </p:blipFill>
        <p:spPr>
          <a:xfrm>
            <a:off x="3657600" y="3048000"/>
            <a:ext cx="304800" cy="304800"/>
          </a:xfrm>
          <a:prstGeom prst="rect">
            <a:avLst/>
          </a:prstGeom>
        </p:spPr>
      </p:pic>
      <p:pic>
        <p:nvPicPr>
          <p:cNvPr id="28"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26" cstate="print"/>
          <a:stretch>
            <a:fillRect/>
          </a:stretch>
        </p:blipFill>
        <p:spPr>
          <a:xfrm>
            <a:off x="2819400" y="3810000"/>
            <a:ext cx="304800" cy="304800"/>
          </a:xfrm>
          <a:prstGeom prst="rect">
            <a:avLst/>
          </a:prstGeom>
        </p:spPr>
      </p:pic>
      <p:pic>
        <p:nvPicPr>
          <p:cNvPr id="31"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27" cstate="print"/>
          <a:stretch>
            <a:fillRect/>
          </a:stretch>
        </p:blipFill>
        <p:spPr>
          <a:xfrm>
            <a:off x="5029200" y="5181600"/>
            <a:ext cx="304800" cy="304800"/>
          </a:xfrm>
          <a:prstGeom prst="rect">
            <a:avLst/>
          </a:prstGeom>
        </p:spPr>
      </p:pic>
      <p:pic>
        <p:nvPicPr>
          <p:cNvPr id="32"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27" cstate="print"/>
          <a:stretch>
            <a:fillRect/>
          </a:stretch>
        </p:blipFill>
        <p:spPr>
          <a:xfrm>
            <a:off x="3657600" y="5715000"/>
            <a:ext cx="304800" cy="304800"/>
          </a:xfrm>
          <a:prstGeom prst="rect">
            <a:avLst/>
          </a:prstGeom>
        </p:spPr>
      </p:pic>
      <p:pic>
        <p:nvPicPr>
          <p:cNvPr id="36"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27" cstate="print"/>
          <a:stretch>
            <a:fillRect/>
          </a:stretch>
        </p:blipFill>
        <p:spPr>
          <a:xfrm>
            <a:off x="5562600" y="7010400"/>
            <a:ext cx="304800" cy="304800"/>
          </a:xfrm>
          <a:prstGeom prst="rect">
            <a:avLst/>
          </a:prstGeom>
        </p:spPr>
      </p:pic>
      <p:pic>
        <p:nvPicPr>
          <p:cNvPr id="37"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27" cstate="print"/>
          <a:stretch>
            <a:fillRect/>
          </a:stretch>
        </p:blipFill>
        <p:spPr>
          <a:xfrm>
            <a:off x="6019800" y="7010400"/>
            <a:ext cx="304800" cy="304800"/>
          </a:xfrm>
          <a:prstGeom prst="rect">
            <a:avLst/>
          </a:prstGeom>
        </p:spPr>
      </p:pic>
      <p:pic>
        <p:nvPicPr>
          <p:cNvPr id="38" name="Recorded Sound">
            <a:hlinkClick r:id="" action="ppaction://media"/>
          </p:cNvPr>
          <p:cNvPicPr>
            <a:picLocks noChangeAspect="1"/>
          </p:cNvPicPr>
          <p:nvPr>
            <a:audioFile r:link="rId21"/>
            <p:extLst>
              <p:ext uri="{DAA4B4D4-6D71-4841-9C94-3DE7FCFB9230}">
                <p14:media xmlns:p14="http://schemas.microsoft.com/office/powerpoint/2010/main" r:embed="rId20"/>
              </p:ext>
            </p:extLst>
          </p:nvPr>
        </p:nvPicPr>
        <p:blipFill>
          <a:blip r:embed="rId28" cstate="print"/>
          <a:stretch>
            <a:fillRect/>
          </a:stretch>
        </p:blipFill>
        <p:spPr>
          <a:xfrm>
            <a:off x="3200400" y="4419600"/>
            <a:ext cx="304800" cy="304800"/>
          </a:xfrm>
          <a:prstGeom prst="rect">
            <a:avLst/>
          </a:prstGeom>
        </p:spPr>
      </p:pic>
      <p:pic>
        <p:nvPicPr>
          <p:cNvPr id="41" name="Recorded Sound">
            <a:hlinkClick r:id="" action="ppaction://media"/>
          </p:cNvPr>
          <p:cNvPicPr>
            <a:picLocks noChangeAspect="1"/>
          </p:cNvPicPr>
          <p:nvPr>
            <a:audioFile r:link="rId7"/>
            <p:extLst>
              <p:ext uri="{DAA4B4D4-6D71-4841-9C94-3DE7FCFB9230}">
                <p14:media xmlns:p14="http://schemas.microsoft.com/office/powerpoint/2010/main" r:embed="rId22">
                  <p14:trim st="5033"/>
                </p14:media>
              </p:ext>
            </p:extLst>
          </p:nvPr>
        </p:nvPicPr>
        <p:blipFill>
          <a:blip r:embed="rId25" cstate="print"/>
          <a:stretch>
            <a:fillRect/>
          </a:stretch>
        </p:blipFill>
        <p:spPr>
          <a:xfrm>
            <a:off x="5862484" y="396372"/>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780" fill="hold"/>
                                        <p:tgtEl>
                                          <p:spTgt spid="21"/>
                                        </p:tgtEl>
                                      </p:cBhvr>
                                    </p:cmd>
                                  </p:childTnLst>
                                </p:cTn>
                              </p:par>
                            </p:childTnLst>
                          </p:cTn>
                        </p:par>
                      </p:childTnLst>
                    </p:cTn>
                  </p:par>
                </p:childTnLst>
              </p:cTn>
              <p:nextCondLst>
                <p:cond evt="onClick" delay="0">
                  <p:tgtEl>
                    <p:spTgt spid="21"/>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8" restart="whenNotActive" fill="hold" evtFilter="cancelBubble" nodeType="interactiveSeq">
                <p:stCondLst>
                  <p:cond evt="onClick" delay="0">
                    <p:tgtEl>
                      <p:spTgt spid="2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5240" fill="hold"/>
                                        <p:tgtEl>
                                          <p:spTgt spid="22"/>
                                        </p:tgtEl>
                                      </p:cBhvr>
                                    </p:cmd>
                                  </p:childTnLst>
                                </p:cTn>
                              </p:par>
                            </p:childTnLst>
                          </p:cTn>
                        </p:par>
                      </p:childTnLst>
                    </p:cTn>
                  </p:par>
                </p:childTnLst>
              </p:cTn>
              <p:nextCondLst>
                <p:cond evt="onClick" delay="0">
                  <p:tgtEl>
                    <p:spTgt spid="22"/>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14" restart="whenNotActive" fill="hold" evtFilter="cancelBubble" nodeType="interactiveSeq">
                <p:stCondLst>
                  <p:cond evt="onClick" delay="0">
                    <p:tgtEl>
                      <p:spTgt spid="24"/>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329" fill="hold"/>
                                        <p:tgtEl>
                                          <p:spTgt spid="24"/>
                                        </p:tgtEl>
                                      </p:cBhvr>
                                    </p:cmd>
                                  </p:childTnLst>
                                </p:cTn>
                              </p:par>
                            </p:childTnLst>
                          </p:cTn>
                        </p:par>
                      </p:childTnLst>
                    </p:cTn>
                  </p:par>
                </p:childTnLst>
              </p:cTn>
              <p:nextCondLst>
                <p:cond evt="onClick" delay="0">
                  <p:tgtEl>
                    <p:spTgt spid="24"/>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20" restart="whenNotActive" fill="hold" evtFilter="cancelBubble" nodeType="interactiveSeq">
                <p:stCondLst>
                  <p:cond evt="onClick" delay="0">
                    <p:tgtEl>
                      <p:spTgt spid="25"/>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979" fill="hold"/>
                                        <p:tgtEl>
                                          <p:spTgt spid="25"/>
                                        </p:tgtEl>
                                      </p:cBhvr>
                                    </p:cmd>
                                  </p:childTnLst>
                                </p:cTn>
                              </p:par>
                            </p:childTnLst>
                          </p:cTn>
                        </p:par>
                      </p:childTnLst>
                    </p:cTn>
                  </p:par>
                </p:childTnLst>
              </p:cTn>
              <p:nextCondLst>
                <p:cond evt="onClick" delay="0">
                  <p:tgtEl>
                    <p:spTgt spid="25"/>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26" restart="whenNotActive" fill="hold" evtFilter="cancelBubble" nodeType="interactiveSeq">
                <p:stCondLst>
                  <p:cond evt="onClick" delay="0">
                    <p:tgtEl>
                      <p:spTgt spid="26"/>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4003" fill="hold"/>
                                        <p:tgtEl>
                                          <p:spTgt spid="26"/>
                                        </p:tgtEl>
                                      </p:cBhvr>
                                    </p:cmd>
                                  </p:childTnLst>
                                </p:cTn>
                              </p:par>
                            </p:childTnLst>
                          </p:cTn>
                        </p:par>
                      </p:childTnLst>
                    </p:cTn>
                  </p:par>
                </p:childTnLst>
              </p:cTn>
              <p:nextCondLst>
                <p:cond evt="onClick" delay="0">
                  <p:tgtEl>
                    <p:spTgt spid="26"/>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32" restart="whenNotActive" fill="hold" evtFilter="cancelBubble" nodeType="interactiveSeq">
                <p:stCondLst>
                  <p:cond evt="onClick" delay="0">
                    <p:tgtEl>
                      <p:spTgt spid="28"/>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440" fill="hold"/>
                                        <p:tgtEl>
                                          <p:spTgt spid="28"/>
                                        </p:tgtEl>
                                      </p:cBhvr>
                                    </p:cmd>
                                  </p:childTnLst>
                                </p:cTn>
                              </p:par>
                            </p:childTnLst>
                          </p:cTn>
                        </p:par>
                      </p:childTnLst>
                    </p:cTn>
                  </p:par>
                </p:childTnLst>
              </p:cTn>
              <p:nextCondLst>
                <p:cond evt="onClick" delay="0">
                  <p:tgtEl>
                    <p:spTgt spid="28"/>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seq concurrent="1" nextAc="seek">
              <p:cTn id="38" restart="whenNotActive" fill="hold" evtFilter="cancelBubble" nodeType="interactiveSeq">
                <p:stCondLst>
                  <p:cond evt="onClick" delay="0">
                    <p:tgtEl>
                      <p:spTgt spid="31"/>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7270" fill="hold"/>
                                        <p:tgtEl>
                                          <p:spTgt spid="31"/>
                                        </p:tgtEl>
                                      </p:cBhvr>
                                    </p:cmd>
                                  </p:childTnLst>
                                </p:cTn>
                              </p:par>
                            </p:childTnLst>
                          </p:cTn>
                        </p:par>
                      </p:childTnLst>
                    </p:cTn>
                  </p:par>
                </p:childTnLst>
              </p:cTn>
              <p:nextCondLst>
                <p:cond evt="onClick" delay="0">
                  <p:tgtEl>
                    <p:spTgt spid="31"/>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44" restart="whenNotActive" fill="hold" evtFilter="cancelBubble" nodeType="interactiveSeq">
                <p:stCondLst>
                  <p:cond evt="onClick" delay="0">
                    <p:tgtEl>
                      <p:spTgt spid="32"/>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070" fill="hold"/>
                                        <p:tgtEl>
                                          <p:spTgt spid="32"/>
                                        </p:tgtEl>
                                      </p:cBhvr>
                                    </p:cmd>
                                  </p:childTnLst>
                                </p:cTn>
                              </p:par>
                            </p:childTnLst>
                          </p:cTn>
                        </p:par>
                      </p:childTnLst>
                    </p:cTn>
                  </p:par>
                </p:childTnLst>
              </p:cTn>
              <p:nextCondLst>
                <p:cond evt="onClick" delay="0">
                  <p:tgtEl>
                    <p:spTgt spid="32"/>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seq concurrent="1" nextAc="seek">
              <p:cTn id="50" restart="whenNotActive" fill="hold" evtFilter="cancelBubble" nodeType="interactiveSeq">
                <p:stCondLst>
                  <p:cond evt="onClick" delay="0">
                    <p:tgtEl>
                      <p:spTgt spid="36"/>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8600" fill="hold"/>
                                        <p:tgtEl>
                                          <p:spTgt spid="36"/>
                                        </p:tgtEl>
                                      </p:cBhvr>
                                    </p:cmd>
                                  </p:childTnLst>
                                </p:cTn>
                              </p:par>
                            </p:childTnLst>
                          </p:cTn>
                        </p:par>
                      </p:childTnLst>
                    </p:cTn>
                  </p:par>
                </p:childTnLst>
              </p:cTn>
              <p:nextCondLst>
                <p:cond evt="onClick" delay="0">
                  <p:tgtEl>
                    <p:spTgt spid="36"/>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36"/>
                </p:tgtEl>
              </p:cMediaNode>
            </p:audio>
            <p:seq concurrent="1" nextAc="seek">
              <p:cTn id="56" restart="whenNotActive" fill="hold" evtFilter="cancelBubble" nodeType="interactiveSeq">
                <p:stCondLst>
                  <p:cond evt="onClick" delay="0">
                    <p:tgtEl>
                      <p:spTgt spid="37"/>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9660" fill="hold"/>
                                        <p:tgtEl>
                                          <p:spTgt spid="37"/>
                                        </p:tgtEl>
                                      </p:cBhvr>
                                    </p:cmd>
                                  </p:childTnLst>
                                </p:cTn>
                              </p:par>
                            </p:childTnLst>
                          </p:cTn>
                        </p:par>
                      </p:childTnLst>
                    </p:cTn>
                  </p:par>
                </p:childTnLst>
              </p:cTn>
              <p:nextCondLst>
                <p:cond evt="onClick" delay="0">
                  <p:tgtEl>
                    <p:spTgt spid="37"/>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7"/>
                </p:tgtEl>
              </p:cMediaNode>
            </p:audio>
            <p:seq concurrent="1" nextAc="seek">
              <p:cTn id="62" restart="whenNotActive" fill="hold" evtFilter="cancelBubble" nodeType="interactiveSeq">
                <p:stCondLst>
                  <p:cond evt="onClick" delay="0">
                    <p:tgtEl>
                      <p:spTgt spid="38"/>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840" fill="hold"/>
                                        <p:tgtEl>
                                          <p:spTgt spid="38"/>
                                        </p:tgtEl>
                                      </p:cBhvr>
                                    </p:cmd>
                                  </p:childTnLst>
                                </p:cTn>
                              </p:par>
                            </p:childTnLst>
                          </p:cTn>
                        </p:par>
                      </p:childTnLst>
                    </p:cTn>
                  </p:par>
                </p:childTnLst>
              </p:cTn>
              <p:nextCondLst>
                <p:cond evt="onClick" delay="0">
                  <p:tgtEl>
                    <p:spTgt spid="38"/>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8"/>
                </p:tgtEl>
              </p:cMediaNode>
            </p:audio>
            <p:seq concurrent="1" nextAc="seek">
              <p:cTn id="68" restart="whenNotActive" fill="hold" evtFilter="cancelBubble" nodeType="interactiveSeq">
                <p:stCondLst>
                  <p:cond evt="onClick" delay="0">
                    <p:tgtEl>
                      <p:spTgt spid="41"/>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8627" fill="hold"/>
                                        <p:tgtEl>
                                          <p:spTgt spid="41"/>
                                        </p:tgtEl>
                                      </p:cBhvr>
                                    </p:cmd>
                                  </p:childTnLst>
                                </p:cTn>
                              </p:par>
                            </p:childTnLst>
                          </p:cTn>
                        </p:par>
                      </p:childTnLst>
                    </p:cTn>
                  </p:par>
                </p:childTnLst>
              </p:cTn>
              <p:nextCondLst>
                <p:cond evt="onClick" delay="0">
                  <p:tgtEl>
                    <p:spTgt spid="41"/>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41"/>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24</a:t>
            </a:r>
            <a:endParaRPr sz="1000">
              <a:latin typeface="Times New Roman"/>
              <a:cs typeface="Times New Roman"/>
            </a:endParaRPr>
          </a:p>
        </p:txBody>
      </p:sp>
      <p:sp>
        <p:nvSpPr>
          <p:cNvPr id="3" name="object 3"/>
          <p:cNvSpPr/>
          <p:nvPr/>
        </p:nvSpPr>
        <p:spPr>
          <a:xfrm>
            <a:off x="215645" y="343535"/>
            <a:ext cx="9648825" cy="7200265"/>
          </a:xfrm>
          <a:custGeom>
            <a:avLst/>
            <a:gdLst/>
            <a:ahLst/>
            <a:cxnLst/>
            <a:rect l="l" t="t" r="r" b="b"/>
            <a:pathLst>
              <a:path w="9648825" h="7200265">
                <a:moveTo>
                  <a:pt x="0" y="0"/>
                </a:moveTo>
                <a:lnTo>
                  <a:pt x="0" y="7200138"/>
                </a:lnTo>
                <a:lnTo>
                  <a:pt x="9648444" y="7200138"/>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26695" y="288036"/>
            <a:ext cx="0" cy="7200265"/>
          </a:xfrm>
          <a:custGeom>
            <a:avLst/>
            <a:gdLst/>
            <a:ahLst/>
            <a:cxnLst/>
            <a:rect l="l" t="t" r="r" b="b"/>
            <a:pathLst>
              <a:path h="7200265">
                <a:moveTo>
                  <a:pt x="0" y="0"/>
                </a:moveTo>
                <a:lnTo>
                  <a:pt x="0" y="7200138"/>
                </a:lnTo>
              </a:path>
            </a:pathLst>
          </a:custGeom>
          <a:ln w="21590">
            <a:solidFill>
              <a:srgbClr val="010202"/>
            </a:solidFill>
          </a:ln>
        </p:spPr>
        <p:txBody>
          <a:bodyPr wrap="square" lIns="0" tIns="0" rIns="0" bIns="0" rtlCol="0"/>
          <a:lstStyle/>
          <a:p>
            <a:endParaRPr/>
          </a:p>
        </p:txBody>
      </p:sp>
      <p:sp>
        <p:nvSpPr>
          <p:cNvPr id="5" name="object 5"/>
          <p:cNvSpPr/>
          <p:nvPr/>
        </p:nvSpPr>
        <p:spPr>
          <a:xfrm>
            <a:off x="237490" y="299084"/>
            <a:ext cx="9605010" cy="0"/>
          </a:xfrm>
          <a:custGeom>
            <a:avLst/>
            <a:gdLst/>
            <a:ahLst/>
            <a:cxnLst/>
            <a:rect l="l" t="t" r="r" b="b"/>
            <a:pathLst>
              <a:path w="9605010">
                <a:moveTo>
                  <a:pt x="0" y="0"/>
                </a:moveTo>
                <a:lnTo>
                  <a:pt x="9605010" y="0"/>
                </a:lnTo>
              </a:path>
            </a:pathLst>
          </a:custGeom>
          <a:ln w="22098">
            <a:solidFill>
              <a:srgbClr val="010202"/>
            </a:solidFill>
          </a:ln>
        </p:spPr>
        <p:txBody>
          <a:bodyPr wrap="square" lIns="0" tIns="0" rIns="0" bIns="0" rtlCol="0"/>
          <a:lstStyle/>
          <a:p>
            <a:endParaRPr/>
          </a:p>
        </p:txBody>
      </p:sp>
      <p:sp>
        <p:nvSpPr>
          <p:cNvPr id="6" name="object 6"/>
          <p:cNvSpPr/>
          <p:nvPr/>
        </p:nvSpPr>
        <p:spPr>
          <a:xfrm>
            <a:off x="9853294" y="288036"/>
            <a:ext cx="0" cy="7200265"/>
          </a:xfrm>
          <a:custGeom>
            <a:avLst/>
            <a:gdLst/>
            <a:ahLst/>
            <a:cxnLst/>
            <a:rect l="l" t="t" r="r" b="b"/>
            <a:pathLst>
              <a:path h="7200265">
                <a:moveTo>
                  <a:pt x="0" y="0"/>
                </a:moveTo>
                <a:lnTo>
                  <a:pt x="0" y="7200138"/>
                </a:lnTo>
              </a:path>
            </a:pathLst>
          </a:custGeom>
          <a:ln w="21590">
            <a:solidFill>
              <a:srgbClr val="010202"/>
            </a:solidFill>
          </a:ln>
        </p:spPr>
        <p:txBody>
          <a:bodyPr wrap="square" lIns="0" tIns="0" rIns="0" bIns="0" rtlCol="0"/>
          <a:lstStyle/>
          <a:p>
            <a:endParaRPr/>
          </a:p>
        </p:txBody>
      </p:sp>
      <p:sp>
        <p:nvSpPr>
          <p:cNvPr id="7" name="object 7"/>
          <p:cNvSpPr/>
          <p:nvPr/>
        </p:nvSpPr>
        <p:spPr>
          <a:xfrm>
            <a:off x="237743" y="7477125"/>
            <a:ext cx="9604375" cy="0"/>
          </a:xfrm>
          <a:custGeom>
            <a:avLst/>
            <a:gdLst/>
            <a:ahLst/>
            <a:cxnLst/>
            <a:rect l="l" t="t" r="r" b="b"/>
            <a:pathLst>
              <a:path w="9604375">
                <a:moveTo>
                  <a:pt x="0" y="0"/>
                </a:moveTo>
                <a:lnTo>
                  <a:pt x="9604248" y="0"/>
                </a:lnTo>
              </a:path>
            </a:pathLst>
          </a:custGeom>
          <a:ln w="22098">
            <a:solidFill>
              <a:srgbClr val="010202"/>
            </a:solidFill>
          </a:ln>
        </p:spPr>
        <p:txBody>
          <a:bodyPr wrap="square" lIns="0" tIns="0" rIns="0" bIns="0" rtlCol="0"/>
          <a:lstStyle/>
          <a:p>
            <a:endParaRPr/>
          </a:p>
        </p:txBody>
      </p:sp>
      <p:sp>
        <p:nvSpPr>
          <p:cNvPr id="8" name="object 8"/>
          <p:cNvSpPr txBox="1"/>
          <p:nvPr/>
        </p:nvSpPr>
        <p:spPr>
          <a:xfrm>
            <a:off x="658494" y="2209800"/>
            <a:ext cx="9076055" cy="5332227"/>
          </a:xfrm>
          <a:prstGeom prst="rect">
            <a:avLst/>
          </a:prstGeom>
        </p:spPr>
        <p:txBody>
          <a:bodyPr vert="horz" wrap="square" lIns="0" tIns="35560" rIns="0" bIns="0" rtlCol="0">
            <a:spAutoFit/>
          </a:bodyPr>
          <a:lstStyle/>
          <a:p>
            <a:pPr marL="203835" indent="-191770">
              <a:lnSpc>
                <a:spcPct val="100000"/>
              </a:lnSpc>
              <a:spcBef>
                <a:spcPts val="280"/>
              </a:spcBef>
              <a:buFont typeface="Comic Sans MS"/>
              <a:buChar char="▪"/>
              <a:tabLst>
                <a:tab pos="204470" algn="l"/>
              </a:tabLst>
            </a:pPr>
            <a:r>
              <a:rPr sz="1400" b="1" spc="-5" dirty="0">
                <a:latin typeface="Comic Sans MS"/>
                <a:cs typeface="Comic Sans MS"/>
              </a:rPr>
              <a:t>Where did you</a:t>
            </a:r>
            <a:r>
              <a:rPr sz="1400" b="1" spc="5" dirty="0">
                <a:latin typeface="Comic Sans MS"/>
                <a:cs typeface="Comic Sans MS"/>
              </a:rPr>
              <a:t> </a:t>
            </a:r>
            <a:r>
              <a:rPr sz="1400" b="1" spc="-5" dirty="0">
                <a:latin typeface="Comic Sans MS"/>
                <a:cs typeface="Comic Sans MS"/>
              </a:rPr>
              <a:t>go?</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panose="030F0702030302020204" pitchFamily="66" charset="0"/>
              </a:rPr>
              <a:t>Ble</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est</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ti</a:t>
            </a:r>
            <a:r>
              <a:rPr lang="en-US" sz="1400" b="1" spc="-5" dirty="0">
                <a:solidFill>
                  <a:srgbClr val="FF0000"/>
                </a:solidFill>
                <a:latin typeface="Comic Sans MS" panose="030F0702030302020204" pitchFamily="66" charset="0"/>
              </a:rPr>
              <a:t>?</a:t>
            </a:r>
          </a:p>
          <a:p>
            <a:pPr marL="203835" indent="-191770">
              <a:spcBef>
                <a:spcPts val="280"/>
              </a:spcBef>
              <a:buFont typeface="Comic Sans MS"/>
              <a:buChar char="▪"/>
              <a:tabLst>
                <a:tab pos="204470" algn="l"/>
              </a:tabLst>
            </a:pPr>
            <a:endParaRPr lang="en-US" sz="1400" b="1" spc="-5" dirty="0">
              <a:solidFill>
                <a:srgbClr val="FF0000"/>
              </a:solidFill>
              <a:latin typeface="Comic Sans MS" panose="030F0702030302020204" pitchFamily="66" charset="0"/>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 went to/to the </a:t>
            </a:r>
            <a:r>
              <a:rPr sz="1450" i="1" spc="-25" dirty="0">
                <a:latin typeface="Comic Sans MS"/>
                <a:cs typeface="Comic Sans MS"/>
              </a:rPr>
              <a:t>[place] </a:t>
            </a:r>
            <a:r>
              <a:rPr sz="1400" b="1" spc="-5" dirty="0">
                <a:latin typeface="Comic Sans MS"/>
                <a:cs typeface="Comic Sans MS"/>
              </a:rPr>
              <a:t>with </a:t>
            </a:r>
            <a:r>
              <a:rPr sz="1450" i="1" spc="-25" dirty="0">
                <a:latin typeface="Comic Sans MS"/>
                <a:cs typeface="Comic Sans MS"/>
              </a:rPr>
              <a:t>[person] </a:t>
            </a:r>
            <a:r>
              <a:rPr sz="1400" b="1" spc="-5" dirty="0">
                <a:latin typeface="Comic Sans MS"/>
                <a:cs typeface="Comic Sans MS"/>
              </a:rPr>
              <a:t>on/in</a:t>
            </a:r>
            <a:r>
              <a:rPr sz="1400" b="1" spc="-409" dirty="0">
                <a:latin typeface="Comic Sans MS"/>
                <a:cs typeface="Comic Sans MS"/>
              </a:rPr>
              <a:t> </a:t>
            </a:r>
            <a:r>
              <a:rPr sz="1450" i="1" spc="-25" dirty="0">
                <a:latin typeface="Comic Sans MS"/>
                <a:cs typeface="Comic Sans MS"/>
              </a:rPr>
              <a:t>[when]</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en-GB" sz="1400" b="1" spc="-5" dirty="0" err="1">
                <a:solidFill>
                  <a:srgbClr val="FF0000"/>
                </a:solidFill>
                <a:latin typeface="Comic Sans MS"/>
                <a:cs typeface="Comic Sans MS"/>
              </a:rPr>
              <a:t>Es</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i</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i’r</a:t>
            </a:r>
            <a:r>
              <a:rPr lang="en-GB" sz="1400" b="1" spc="-5" dirty="0">
                <a:solidFill>
                  <a:srgbClr val="FF0000"/>
                </a:solidFill>
                <a:latin typeface="Comic Sans MS"/>
                <a:cs typeface="Comic Sans MS"/>
              </a:rPr>
              <a:t> </a:t>
            </a:r>
            <a:r>
              <a:rPr lang="en-GB" sz="1450" i="1" spc="-25" dirty="0">
                <a:solidFill>
                  <a:srgbClr val="FF0000"/>
                </a:solidFill>
                <a:latin typeface="Comic Sans MS"/>
                <a:cs typeface="Comic Sans MS"/>
              </a:rPr>
              <a:t>[place] </a:t>
            </a:r>
            <a:r>
              <a:rPr lang="en-GB" sz="1400" b="1" spc="-5" dirty="0" err="1">
                <a:solidFill>
                  <a:srgbClr val="FF0000"/>
                </a:solidFill>
                <a:latin typeface="Comic Sans MS"/>
                <a:cs typeface="Comic Sans MS"/>
              </a:rPr>
              <a:t>gyda</a:t>
            </a:r>
            <a:r>
              <a:rPr lang="en-GB" sz="1400" b="1" spc="-5" dirty="0">
                <a:solidFill>
                  <a:srgbClr val="FF0000"/>
                </a:solidFill>
                <a:latin typeface="Comic Sans MS"/>
                <a:cs typeface="Comic Sans MS"/>
              </a:rPr>
              <a:t> </a:t>
            </a:r>
            <a:r>
              <a:rPr lang="en-GB" sz="1450" i="1" spc="-25" dirty="0">
                <a:solidFill>
                  <a:srgbClr val="FF0000"/>
                </a:solidFill>
                <a:latin typeface="Comic Sans MS"/>
                <a:cs typeface="Comic Sans MS"/>
              </a:rPr>
              <a:t>[person] </a:t>
            </a:r>
            <a:r>
              <a:rPr lang="en-GB" sz="1400" b="1" spc="-5" dirty="0" err="1">
                <a:solidFill>
                  <a:srgbClr val="FF0000"/>
                </a:solidFill>
                <a:latin typeface="Comic Sans MS"/>
                <a:cs typeface="Comic Sans MS"/>
              </a:rPr>
              <a:t>ar</a:t>
            </a:r>
            <a:r>
              <a:rPr lang="en-GB" sz="1400" b="1" spc="-5" dirty="0">
                <a:solidFill>
                  <a:srgbClr val="FF0000"/>
                </a:solidFill>
                <a:latin typeface="Comic Sans MS"/>
                <a:cs typeface="Comic Sans MS"/>
              </a:rPr>
              <a:t>/</a:t>
            </a:r>
            <a:r>
              <a:rPr lang="en-GB" sz="1400" b="1" spc="-5" dirty="0" err="1">
                <a:solidFill>
                  <a:srgbClr val="FF0000"/>
                </a:solidFill>
                <a:latin typeface="Comic Sans MS"/>
                <a:cs typeface="Comic Sans MS"/>
              </a:rPr>
              <a:t>yn</a:t>
            </a:r>
            <a:r>
              <a:rPr lang="en-GB" sz="1400" b="1" spc="-415" dirty="0">
                <a:solidFill>
                  <a:srgbClr val="FF0000"/>
                </a:solidFill>
                <a:latin typeface="Comic Sans MS"/>
                <a:cs typeface="Comic Sans MS"/>
              </a:rPr>
              <a:t> </a:t>
            </a:r>
            <a:r>
              <a:rPr lang="en-GB" sz="1450" i="1" spc="-25" dirty="0">
                <a:solidFill>
                  <a:srgbClr val="FF0000"/>
                </a:solidFill>
                <a:latin typeface="Comic Sans MS"/>
                <a:cs typeface="Comic Sans MS"/>
              </a:rPr>
              <a:t>[when]</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GB"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Did </a:t>
            </a:r>
            <a:r>
              <a:rPr sz="1400" b="1" dirty="0">
                <a:latin typeface="Comic Sans MS"/>
                <a:cs typeface="Comic Sans MS"/>
              </a:rPr>
              <a:t>you </a:t>
            </a:r>
            <a:r>
              <a:rPr sz="1400" b="1" spc="-5" dirty="0">
                <a:latin typeface="Comic Sans MS"/>
                <a:cs typeface="Comic Sans MS"/>
              </a:rPr>
              <a:t>go to/to the </a:t>
            </a:r>
            <a:r>
              <a:rPr sz="1450" i="1" spc="-20" dirty="0">
                <a:latin typeface="Comic Sans MS"/>
                <a:cs typeface="Comic Sans MS"/>
              </a:rPr>
              <a:t>[place]</a:t>
            </a:r>
            <a:r>
              <a:rPr sz="1400" b="1" spc="-20" dirty="0">
                <a:latin typeface="Comic Sans MS"/>
                <a:cs typeface="Comic Sans MS"/>
              </a:rPr>
              <a:t>?</a:t>
            </a:r>
            <a:r>
              <a:rPr sz="1400" b="1" dirty="0">
                <a:latin typeface="Comic Sans MS"/>
                <a:cs typeface="Comic Sans MS"/>
              </a:rPr>
              <a:t> </a:t>
            </a:r>
            <a:r>
              <a:rPr sz="1400" b="1" spc="-10" dirty="0">
                <a:latin typeface="Comic Sans MS"/>
                <a:cs typeface="Comic Sans MS"/>
              </a:rPr>
              <a:t>Yes/No</a:t>
            </a:r>
            <a:endParaRPr lang="en-GB" sz="1400" b="1" spc="-10"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Est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a:t>
            </a:r>
            <a:r>
              <a:rPr lang="en-US" sz="1400" b="1" spc="-5" dirty="0" err="1">
                <a:solidFill>
                  <a:srgbClr val="FF0000"/>
                </a:solidFill>
                <a:latin typeface="Comic Sans MS"/>
                <a:cs typeface="Comic Sans MS"/>
              </a:rPr>
              <a:t>i’r</a:t>
            </a:r>
            <a:r>
              <a:rPr lang="en-US" sz="1400" b="1" spc="-5" dirty="0">
                <a:solidFill>
                  <a:srgbClr val="FF0000"/>
                </a:solidFill>
                <a:latin typeface="Comic Sans MS"/>
                <a:cs typeface="Comic Sans MS"/>
              </a:rPr>
              <a:t> </a:t>
            </a:r>
            <a:r>
              <a:rPr lang="en-US" sz="1450" i="1" spc="-20" dirty="0">
                <a:solidFill>
                  <a:srgbClr val="FF0000"/>
                </a:solidFill>
                <a:latin typeface="Comic Sans MS"/>
                <a:cs typeface="Comic Sans MS"/>
              </a:rPr>
              <a:t>[place]</a:t>
            </a:r>
            <a:r>
              <a:rPr lang="en-US" sz="1400" b="1" spc="-20" dirty="0">
                <a:solidFill>
                  <a:srgbClr val="FF0000"/>
                </a:solidFill>
                <a:latin typeface="Comic Sans MS"/>
                <a:cs typeface="Comic Sans MS"/>
              </a:rPr>
              <a:t>?</a:t>
            </a:r>
            <a:r>
              <a:rPr lang="en-US" sz="1400" b="1" spc="-5" dirty="0">
                <a:solidFill>
                  <a:srgbClr val="FF0000"/>
                </a:solidFill>
                <a:latin typeface="Comic Sans MS"/>
                <a:cs typeface="Comic Sans MS"/>
              </a:rPr>
              <a:t> Do/</a:t>
            </a:r>
            <a:r>
              <a:rPr lang="en-US" sz="1400" b="1" spc="-5" dirty="0" err="1">
                <a:solidFill>
                  <a:srgbClr val="FF0000"/>
                </a:solidFill>
                <a:latin typeface="Comic Sans MS"/>
                <a:cs typeface="Comic Sans MS"/>
              </a:rPr>
              <a:t>Naddo</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How did you</a:t>
            </a:r>
            <a:r>
              <a:rPr sz="1400" b="1" dirty="0">
                <a:latin typeface="Comic Sans MS"/>
                <a:cs typeface="Comic Sans MS"/>
              </a:rPr>
              <a:t> </a:t>
            </a:r>
            <a:r>
              <a:rPr sz="1400" b="1" spc="-5" dirty="0">
                <a:latin typeface="Comic Sans MS"/>
                <a:cs typeface="Comic Sans MS"/>
              </a:rPr>
              <a:t>go?</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est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 went in a/on </a:t>
            </a:r>
            <a:r>
              <a:rPr sz="1400" b="1" spc="-10" dirty="0">
                <a:latin typeface="Comic Sans MS"/>
                <a:cs typeface="Comic Sans MS"/>
              </a:rPr>
              <a:t>the/in </a:t>
            </a:r>
            <a:r>
              <a:rPr sz="1400" b="1" dirty="0">
                <a:latin typeface="Comic Sans MS"/>
                <a:cs typeface="Comic Sans MS"/>
              </a:rPr>
              <a:t>the</a:t>
            </a:r>
            <a:r>
              <a:rPr sz="1400" b="1" spc="25" dirty="0">
                <a:latin typeface="Comic Sans MS"/>
                <a:cs typeface="Comic Sans MS"/>
              </a:rPr>
              <a:t> </a:t>
            </a:r>
            <a:r>
              <a:rPr sz="1450" i="1" spc="-25" dirty="0">
                <a:latin typeface="Comic Sans MS"/>
                <a:cs typeface="Comic Sans MS"/>
              </a:rPr>
              <a:t>[noun]</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es-ES" sz="1400" b="1" spc="-5" dirty="0">
                <a:solidFill>
                  <a:srgbClr val="FF0000"/>
                </a:solidFill>
                <a:latin typeface="Comic Sans MS"/>
                <a:cs typeface="Comic Sans MS"/>
              </a:rPr>
              <a:t>Es i mewn/</a:t>
            </a:r>
            <a:r>
              <a:rPr lang="es-ES" sz="1400" b="1" spc="-5" dirty="0" err="1">
                <a:solidFill>
                  <a:srgbClr val="FF0000"/>
                </a:solidFill>
                <a:latin typeface="Comic Sans MS"/>
                <a:cs typeface="Comic Sans MS"/>
              </a:rPr>
              <a:t>ar</a:t>
            </a:r>
            <a:r>
              <a:rPr lang="es-ES" sz="1400" b="1" spc="-5" dirty="0">
                <a:solidFill>
                  <a:srgbClr val="FF0000"/>
                </a:solidFill>
                <a:latin typeface="Comic Sans MS"/>
                <a:cs typeface="Comic Sans MS"/>
              </a:rPr>
              <a:t> y/</a:t>
            </a:r>
            <a:r>
              <a:rPr lang="es-ES" sz="1400" b="1" spc="-5" dirty="0" err="1">
                <a:solidFill>
                  <a:srgbClr val="FF0000"/>
                </a:solidFill>
                <a:latin typeface="Comic Sans MS"/>
                <a:cs typeface="Comic Sans MS"/>
              </a:rPr>
              <a:t>yn</a:t>
            </a:r>
            <a:r>
              <a:rPr lang="es-ES" sz="1400" b="1" spc="-5" dirty="0">
                <a:solidFill>
                  <a:srgbClr val="FF0000"/>
                </a:solidFill>
                <a:latin typeface="Comic Sans MS"/>
                <a:cs typeface="Comic Sans MS"/>
              </a:rPr>
              <a:t> y </a:t>
            </a:r>
            <a:r>
              <a:rPr lang="es-ES" sz="1450" i="1" spc="-25" dirty="0">
                <a:solidFill>
                  <a:srgbClr val="FF0000"/>
                </a:solidFill>
                <a:latin typeface="Comic Sans MS"/>
                <a:cs typeface="Comic Sans MS"/>
              </a:rPr>
              <a:t>[</a:t>
            </a:r>
            <a:r>
              <a:rPr lang="es-ES" sz="1450" i="1" spc="-25" dirty="0" err="1">
                <a:solidFill>
                  <a:srgbClr val="FF0000"/>
                </a:solidFill>
                <a:latin typeface="Comic Sans MS"/>
                <a:cs typeface="Comic Sans MS"/>
              </a:rPr>
              <a:t>noun</a:t>
            </a:r>
            <a:r>
              <a:rPr lang="es-ES" sz="1450" i="1" spc="-25" dirty="0">
                <a:solidFill>
                  <a:srgbClr val="FF0000"/>
                </a:solidFill>
                <a:latin typeface="Comic Sans MS"/>
                <a:cs typeface="Comic Sans MS"/>
              </a:rPr>
              <a:t>]</a:t>
            </a:r>
            <a:r>
              <a:rPr lang="es-ES" sz="1400" b="1" spc="-25" dirty="0">
                <a:solidFill>
                  <a:srgbClr val="FF0000"/>
                </a:solidFill>
                <a:latin typeface="Comic Sans MS"/>
                <a:cs typeface="Comic Sans MS"/>
              </a:rPr>
              <a:t>.</a:t>
            </a:r>
            <a:endParaRPr lang="es-E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s-E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With who?</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Gyda</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phwy</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 went with</a:t>
            </a:r>
            <a:r>
              <a:rPr sz="1400" b="1" spc="-80" dirty="0">
                <a:latin typeface="Comic Sans MS"/>
                <a:cs typeface="Comic Sans MS"/>
              </a:rPr>
              <a:t> </a:t>
            </a:r>
            <a:r>
              <a:rPr sz="1450" i="1" spc="-30" dirty="0">
                <a:latin typeface="Comic Sans MS"/>
                <a:cs typeface="Comic Sans MS"/>
              </a:rPr>
              <a:t>[person].</a:t>
            </a:r>
            <a:endParaRPr lang="en-GB" sz="1450" i="1" spc="-30"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Es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gyda</a:t>
            </a:r>
            <a:r>
              <a:rPr lang="en-US" sz="1400" b="1" spc="-5" dirty="0">
                <a:solidFill>
                  <a:srgbClr val="FF0000"/>
                </a:solidFill>
                <a:latin typeface="Comic Sans MS"/>
                <a:cs typeface="Comic Sans MS"/>
              </a:rPr>
              <a:t> </a:t>
            </a:r>
            <a:r>
              <a:rPr lang="en-US" sz="1400" i="1" spc="-25" dirty="0">
                <a:solidFill>
                  <a:srgbClr val="FF0000"/>
                </a:solidFill>
                <a:latin typeface="Comic Sans MS"/>
                <a:cs typeface="Comic Sans MS"/>
              </a:rPr>
              <a:t>[person].</a:t>
            </a:r>
            <a:endParaRPr lang="en-US" sz="1400" dirty="0">
              <a:solidFill>
                <a:srgbClr val="FF0000"/>
              </a:solidFill>
              <a:latin typeface="Comic Sans MS"/>
              <a:cs typeface="Comic Sans MS"/>
            </a:endParaRPr>
          </a:p>
          <a:p>
            <a:pPr marL="0" marR="4920615" lvl="6" algn="r">
              <a:lnSpc>
                <a:spcPct val="100000"/>
              </a:lnSpc>
              <a:spcBef>
                <a:spcPts val="220"/>
              </a:spcBef>
              <a:tabLst>
                <a:tab pos="167640" algn="l"/>
              </a:tabLst>
            </a:pPr>
            <a:endParaRPr sz="1450" dirty="0">
              <a:latin typeface="Comic Sans MS"/>
              <a:cs typeface="Comic Sans MS"/>
            </a:endParaRPr>
          </a:p>
        </p:txBody>
      </p:sp>
      <p:sp>
        <p:nvSpPr>
          <p:cNvPr id="9" name="object 9"/>
          <p:cNvSpPr/>
          <p:nvPr/>
        </p:nvSpPr>
        <p:spPr>
          <a:xfrm>
            <a:off x="658494" y="692925"/>
            <a:ext cx="1645920" cy="1376172"/>
          </a:xfrm>
          <a:prstGeom prst="rect">
            <a:avLst/>
          </a:prstGeom>
          <a:blipFill>
            <a:blip r:embed="rId25" cstate="print"/>
            <a:stretch>
              <a:fillRect/>
            </a:stretch>
          </a:blipFill>
          <a:ln w="60325">
            <a:solidFill>
              <a:srgbClr val="FF0000"/>
            </a:solidFill>
          </a:ln>
        </p:spPr>
        <p:txBody>
          <a:bodyPr wrap="square" lIns="0" tIns="0" rIns="0" bIns="0" rtlCol="0"/>
          <a:lstStyle/>
          <a:p>
            <a:endParaRPr/>
          </a:p>
        </p:txBody>
      </p:sp>
      <p:sp>
        <p:nvSpPr>
          <p:cNvPr id="10" name="object 10"/>
          <p:cNvSpPr/>
          <p:nvPr/>
        </p:nvSpPr>
        <p:spPr>
          <a:xfrm>
            <a:off x="654050" y="647700"/>
            <a:ext cx="0" cy="1395730"/>
          </a:xfrm>
          <a:custGeom>
            <a:avLst/>
            <a:gdLst/>
            <a:ahLst/>
            <a:cxnLst/>
            <a:rect l="l" t="t" r="r" b="b"/>
            <a:pathLst>
              <a:path h="1395730">
                <a:moveTo>
                  <a:pt x="0" y="0"/>
                </a:moveTo>
                <a:lnTo>
                  <a:pt x="0" y="1395222"/>
                </a:lnTo>
              </a:path>
            </a:pathLst>
          </a:custGeom>
          <a:ln w="12700">
            <a:solidFill>
              <a:srgbClr val="F05351"/>
            </a:solidFill>
          </a:ln>
        </p:spPr>
        <p:txBody>
          <a:bodyPr wrap="square" lIns="0" tIns="0" rIns="0" bIns="0" rtlCol="0"/>
          <a:lstStyle/>
          <a:p>
            <a:endParaRPr/>
          </a:p>
        </p:txBody>
      </p:sp>
      <p:sp>
        <p:nvSpPr>
          <p:cNvPr id="12" name="object 12"/>
          <p:cNvSpPr/>
          <p:nvPr/>
        </p:nvSpPr>
        <p:spPr>
          <a:xfrm>
            <a:off x="2304414" y="647700"/>
            <a:ext cx="0" cy="1395730"/>
          </a:xfrm>
          <a:custGeom>
            <a:avLst/>
            <a:gdLst/>
            <a:ahLst/>
            <a:cxnLst/>
            <a:rect l="l" t="t" r="r" b="b"/>
            <a:pathLst>
              <a:path h="1395730">
                <a:moveTo>
                  <a:pt x="0" y="0"/>
                </a:moveTo>
                <a:lnTo>
                  <a:pt x="0" y="1395222"/>
                </a:lnTo>
              </a:path>
            </a:pathLst>
          </a:custGeom>
          <a:ln w="11430">
            <a:solidFill>
              <a:srgbClr val="F05351"/>
            </a:solidFill>
          </a:ln>
        </p:spPr>
        <p:txBody>
          <a:bodyPr wrap="square" lIns="0" tIns="0" rIns="0" bIns="0" rtlCol="0"/>
          <a:lstStyle/>
          <a:p>
            <a:endParaRPr/>
          </a:p>
        </p:txBody>
      </p:sp>
      <p:sp>
        <p:nvSpPr>
          <p:cNvPr id="14" name="object 14"/>
          <p:cNvSpPr txBox="1">
            <a:spLocks noGrp="1"/>
          </p:cNvSpPr>
          <p:nvPr>
            <p:ph type="title"/>
          </p:nvPr>
        </p:nvSpPr>
        <p:spPr>
          <a:xfrm>
            <a:off x="7696200" y="292099"/>
            <a:ext cx="2072131" cy="787400"/>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6</a:t>
            </a:r>
          </a:p>
        </p:txBody>
      </p:sp>
      <p:pic>
        <p:nvPicPr>
          <p:cNvPr id="1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6" cstate="print"/>
          <a:stretch>
            <a:fillRect/>
          </a:stretch>
        </p:blipFill>
        <p:spPr>
          <a:xfrm>
            <a:off x="2362200" y="2438400"/>
            <a:ext cx="304800" cy="304800"/>
          </a:xfrm>
          <a:prstGeom prst="rect">
            <a:avLst/>
          </a:prstGeom>
        </p:spPr>
      </p:pic>
      <p:pic>
        <p:nvPicPr>
          <p:cNvPr id="17" name="Recorded Sound">
            <a:hlinkClick r:id="" action="ppaction://media"/>
          </p:cNvPr>
          <p:cNvPicPr>
            <a:picLocks noChangeAspect="1"/>
          </p:cNvPicPr>
          <p:nvPr>
            <a:audioFile r:link="rId3"/>
            <p:extLst>
              <p:ext uri="{DAA4B4D4-6D71-4841-9C94-3DE7FCFB9230}">
                <p14:media xmlns:p14="http://schemas.microsoft.com/office/powerpoint/2010/main" r:embed="rId4">
                  <p14:trim st="3678"/>
                </p14:media>
              </p:ext>
            </p:extLst>
          </p:nvPr>
        </p:nvPicPr>
        <p:blipFill>
          <a:blip r:embed="rId27" cstate="print"/>
          <a:stretch>
            <a:fillRect/>
          </a:stretch>
        </p:blipFill>
        <p:spPr>
          <a:xfrm>
            <a:off x="5181600" y="3886200"/>
            <a:ext cx="304800" cy="304800"/>
          </a:xfrm>
          <a:prstGeom prst="rect">
            <a:avLst/>
          </a:prstGeom>
        </p:spPr>
      </p:pic>
      <p:pic>
        <p:nvPicPr>
          <p:cNvPr id="18" name="Recorded Sound">
            <a:hlinkClick r:id="" action="ppaction://media"/>
          </p:cNvPr>
          <p:cNvPicPr>
            <a:picLocks noChangeAspect="1"/>
          </p:cNvPicPr>
          <p:nvPr>
            <a:audioFile r:link="rId3"/>
            <p:extLst>
              <p:ext uri="{DAA4B4D4-6D71-4841-9C94-3DE7FCFB9230}">
                <p14:media xmlns:p14="http://schemas.microsoft.com/office/powerpoint/2010/main" r:embed="rId5">
                  <p14:trim end="1772"/>
                </p14:media>
              </p:ext>
            </p:extLst>
          </p:nvPr>
        </p:nvPicPr>
        <p:blipFill>
          <a:blip r:embed="rId28" cstate="print"/>
          <a:stretch>
            <a:fillRect/>
          </a:stretch>
        </p:blipFill>
        <p:spPr>
          <a:xfrm>
            <a:off x="4267200" y="3886200"/>
            <a:ext cx="304800" cy="304800"/>
          </a:xfrm>
          <a:prstGeom prst="rect">
            <a:avLst/>
          </a:prstGeom>
        </p:spPr>
      </p:pic>
      <p:pic>
        <p:nvPicPr>
          <p:cNvPr id="19" name="Recorded Sound">
            <a:hlinkClick r:id="" action="ppaction://media"/>
          </p:cNvPr>
          <p:cNvPicPr>
            <a:picLocks noChangeAspect="1"/>
          </p:cNvPicPr>
          <p:nvPr>
            <a:audioFile r:link="rId7"/>
            <p:extLst>
              <p:ext uri="{DAA4B4D4-6D71-4841-9C94-3DE7FCFB9230}">
                <p14:media xmlns:p14="http://schemas.microsoft.com/office/powerpoint/2010/main" r:embed="rId6"/>
              </p:ext>
            </p:extLst>
          </p:nvPr>
        </p:nvPicPr>
        <p:blipFill>
          <a:blip r:embed="rId29" cstate="print"/>
          <a:stretch>
            <a:fillRect/>
          </a:stretch>
        </p:blipFill>
        <p:spPr>
          <a:xfrm>
            <a:off x="2819400" y="4648200"/>
            <a:ext cx="304800" cy="304800"/>
          </a:xfrm>
          <a:prstGeom prst="rect">
            <a:avLst/>
          </a:prstGeom>
        </p:spPr>
      </p:pic>
      <p:pic>
        <p:nvPicPr>
          <p:cNvPr id="22" name="Recorded Sound">
            <a:hlinkClick r:id="" action="ppaction://media"/>
          </p:cNvPr>
          <p:cNvPicPr>
            <a:picLocks noChangeAspect="1"/>
          </p:cNvPicPr>
          <p:nvPr>
            <a:audioFile r:link="rId9"/>
            <p:extLst>
              <p:ext uri="{DAA4B4D4-6D71-4841-9C94-3DE7FCFB9230}">
                <p14:media xmlns:p14="http://schemas.microsoft.com/office/powerpoint/2010/main" r:embed="rId8"/>
              </p:ext>
            </p:extLst>
          </p:nvPr>
        </p:nvPicPr>
        <p:blipFill>
          <a:blip r:embed="rId30" cstate="print"/>
          <a:stretch>
            <a:fillRect/>
          </a:stretch>
        </p:blipFill>
        <p:spPr>
          <a:xfrm>
            <a:off x="2438400" y="6096000"/>
            <a:ext cx="304800" cy="304800"/>
          </a:xfrm>
          <a:prstGeom prst="rect">
            <a:avLst/>
          </a:prstGeom>
        </p:spPr>
      </p:pic>
      <p:pic>
        <p:nvPicPr>
          <p:cNvPr id="24"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30" cstate="print"/>
          <a:stretch>
            <a:fillRect/>
          </a:stretch>
        </p:blipFill>
        <p:spPr>
          <a:xfrm>
            <a:off x="2819400" y="6934200"/>
            <a:ext cx="267929" cy="267929"/>
          </a:xfrm>
          <a:prstGeom prst="rect">
            <a:avLst/>
          </a:prstGeom>
        </p:spPr>
      </p:pic>
      <p:pic>
        <p:nvPicPr>
          <p:cNvPr id="25" name="Recorded Sound">
            <a:hlinkClick r:id="" action="ppaction://media"/>
          </p:cNvPr>
          <p:cNvPicPr>
            <a:picLocks noChangeAspect="1"/>
          </p:cNvPicPr>
          <p:nvPr>
            <a:audioFile r:link="rId13"/>
            <p:extLst>
              <p:ext uri="{DAA4B4D4-6D71-4841-9C94-3DE7FCFB9230}">
                <p14:media xmlns:p14="http://schemas.microsoft.com/office/powerpoint/2010/main" r:embed="rId12"/>
              </p:ext>
            </p:extLst>
          </p:nvPr>
        </p:nvPicPr>
        <p:blipFill>
          <a:blip r:embed="rId31" cstate="print"/>
          <a:stretch>
            <a:fillRect/>
          </a:stretch>
        </p:blipFill>
        <p:spPr>
          <a:xfrm>
            <a:off x="5943600" y="3124200"/>
            <a:ext cx="304800" cy="304800"/>
          </a:xfrm>
          <a:prstGeom prst="rect">
            <a:avLst/>
          </a:prstGeom>
        </p:spPr>
      </p:pic>
      <p:pic>
        <p:nvPicPr>
          <p:cNvPr id="26" name="Recorded Sound">
            <a:hlinkClick r:id="" action="ppaction://media"/>
          </p:cNvPr>
          <p:cNvPicPr>
            <a:picLocks noChangeAspect="1"/>
          </p:cNvPicPr>
          <p:nvPr>
            <a:audioFile r:link="rId15"/>
            <p:extLst>
              <p:ext uri="{DAA4B4D4-6D71-4841-9C94-3DE7FCFB9230}">
                <p14:media xmlns:p14="http://schemas.microsoft.com/office/powerpoint/2010/main" r:embed="rId14"/>
              </p:ext>
            </p:extLst>
          </p:nvPr>
        </p:nvPicPr>
        <p:blipFill>
          <a:blip r:embed="rId31" cstate="print"/>
          <a:stretch>
            <a:fillRect/>
          </a:stretch>
        </p:blipFill>
        <p:spPr>
          <a:xfrm>
            <a:off x="5480812" y="3158818"/>
            <a:ext cx="304800" cy="304800"/>
          </a:xfrm>
          <a:prstGeom prst="rect">
            <a:avLst/>
          </a:prstGeom>
        </p:spPr>
      </p:pic>
      <p:pic>
        <p:nvPicPr>
          <p:cNvPr id="27" name="Recorded Sound">
            <a:hlinkClick r:id="" action="ppaction://media"/>
          </p:cNvPr>
          <p:cNvPicPr>
            <a:picLocks noChangeAspect="1"/>
          </p:cNvPicPr>
          <p:nvPr>
            <a:audioFile r:link="rId17"/>
            <p:extLst>
              <p:ext uri="{DAA4B4D4-6D71-4841-9C94-3DE7FCFB9230}">
                <p14:media xmlns:p14="http://schemas.microsoft.com/office/powerpoint/2010/main" r:embed="rId16"/>
              </p:ext>
            </p:extLst>
          </p:nvPr>
        </p:nvPicPr>
        <p:blipFill>
          <a:blip r:embed="rId31" cstate="print"/>
          <a:stretch>
            <a:fillRect/>
          </a:stretch>
        </p:blipFill>
        <p:spPr>
          <a:xfrm>
            <a:off x="4724400" y="3886200"/>
            <a:ext cx="304800" cy="304800"/>
          </a:xfrm>
          <a:prstGeom prst="rect">
            <a:avLst/>
          </a:prstGeom>
        </p:spPr>
      </p:pic>
      <p:pic>
        <p:nvPicPr>
          <p:cNvPr id="30" name="Recorded Sound">
            <a:hlinkClick r:id="" action="ppaction://media"/>
          </p:cNvPr>
          <p:cNvPicPr>
            <a:picLocks noChangeAspect="1"/>
          </p:cNvPicPr>
          <p:nvPr>
            <a:audioFile r:link="rId19"/>
            <p:extLst>
              <p:ext uri="{DAA4B4D4-6D71-4841-9C94-3DE7FCFB9230}">
                <p14:media xmlns:p14="http://schemas.microsoft.com/office/powerpoint/2010/main" r:embed="rId18"/>
              </p:ext>
            </p:extLst>
          </p:nvPr>
        </p:nvPicPr>
        <p:blipFill>
          <a:blip r:embed="rId32" cstate="print"/>
          <a:stretch>
            <a:fillRect/>
          </a:stretch>
        </p:blipFill>
        <p:spPr>
          <a:xfrm>
            <a:off x="3810000" y="5410200"/>
            <a:ext cx="304800" cy="304800"/>
          </a:xfrm>
          <a:prstGeom prst="rect">
            <a:avLst/>
          </a:prstGeom>
        </p:spPr>
      </p:pic>
      <p:pic>
        <p:nvPicPr>
          <p:cNvPr id="31" name="Recorded Sound">
            <a:hlinkClick r:id="" action="ppaction://media"/>
          </p:cNvPr>
          <p:cNvPicPr>
            <a:picLocks noChangeAspect="1"/>
          </p:cNvPicPr>
          <p:nvPr>
            <a:audioFile r:link="rId21"/>
            <p:extLst>
              <p:ext uri="{DAA4B4D4-6D71-4841-9C94-3DE7FCFB9230}">
                <p14:media xmlns:p14="http://schemas.microsoft.com/office/powerpoint/2010/main" r:embed="rId20"/>
              </p:ext>
            </p:extLst>
          </p:nvPr>
        </p:nvPicPr>
        <p:blipFill>
          <a:blip r:embed="rId33" cstate="print"/>
          <a:stretch>
            <a:fillRect/>
          </a:stretch>
        </p:blipFill>
        <p:spPr>
          <a:xfrm>
            <a:off x="4343400" y="5410200"/>
            <a:ext cx="304800" cy="304800"/>
          </a:xfrm>
          <a:prstGeom prst="rect">
            <a:avLst/>
          </a:prstGeom>
        </p:spPr>
      </p:pic>
      <p:pic>
        <p:nvPicPr>
          <p:cNvPr id="32" name="Recorded Sound">
            <a:hlinkClick r:id="" action="ppaction://media"/>
          </p:cNvPr>
          <p:cNvPicPr>
            <a:picLocks noChangeAspect="1"/>
          </p:cNvPicPr>
          <p:nvPr>
            <a:audioFile r:link="rId23"/>
            <p:extLst>
              <p:ext uri="{DAA4B4D4-6D71-4841-9C94-3DE7FCFB9230}">
                <p14:media xmlns:p14="http://schemas.microsoft.com/office/powerpoint/2010/main" r:embed="rId22"/>
              </p:ext>
            </p:extLst>
          </p:nvPr>
        </p:nvPicPr>
        <p:blipFill>
          <a:blip r:embed="rId31" cstate="print"/>
          <a:stretch>
            <a:fillRect/>
          </a:stretch>
        </p:blipFill>
        <p:spPr>
          <a:xfrm>
            <a:off x="4876800" y="54102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00" fill="hold"/>
                                        <p:tgtEl>
                                          <p:spTgt spid="13"/>
                                        </p:tgtEl>
                                      </p:cBhvr>
                                    </p:cmd>
                                  </p:childTnLst>
                                </p:cTn>
                              </p:par>
                            </p:childTnLst>
                          </p:cTn>
                        </p:par>
                      </p:childTnLst>
                    </p:cTn>
                  </p:par>
                </p:childTnLst>
              </p:cTn>
              <p:nextCondLst>
                <p:cond evt="onClick" delay="0">
                  <p:tgtEl>
                    <p:spTgt spid="13"/>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3"/>
                </p:tgtEl>
              </p:cMediaNode>
            </p:audi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952" fill="hold"/>
                                        <p:tgtEl>
                                          <p:spTgt spid="17"/>
                                        </p:tgtEl>
                                      </p:cBhvr>
                                    </p:cmd>
                                  </p:childTnLst>
                                </p:cTn>
                              </p:par>
                            </p:childTnLst>
                          </p:cTn>
                        </p:par>
                      </p:childTnLst>
                    </p:cTn>
                  </p:par>
                </p:childTnLst>
              </p:cTn>
              <p:nextCondLst>
                <p:cond evt="onClick" delay="0">
                  <p:tgtEl>
                    <p:spTgt spid="17"/>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14" restart="whenNotActive" fill="hold" evtFilter="cancelBubble" nodeType="interactiveSeq">
                <p:stCondLst>
                  <p:cond evt="onClick" delay="0">
                    <p:tgtEl>
                      <p:spTgt spid="18"/>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4028" fill="hold"/>
                                        <p:tgtEl>
                                          <p:spTgt spid="18"/>
                                        </p:tgtEl>
                                      </p:cBhvr>
                                    </p:cmd>
                                  </p:childTnLst>
                                </p:cTn>
                              </p:par>
                            </p:childTnLst>
                          </p:cTn>
                        </p:par>
                      </p:childTnLst>
                    </p:cTn>
                  </p:par>
                </p:childTnLst>
              </p:cTn>
              <p:nextCondLst>
                <p:cond evt="onClick" delay="0">
                  <p:tgtEl>
                    <p:spTgt spid="18"/>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20" restart="whenNotActive" fill="hold" evtFilter="cancelBubble" nodeType="interactiveSeq">
                <p:stCondLst>
                  <p:cond evt="onClick" delay="0">
                    <p:tgtEl>
                      <p:spTgt spid="19"/>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790" fill="hold"/>
                                        <p:tgtEl>
                                          <p:spTgt spid="19"/>
                                        </p:tgtEl>
                                      </p:cBhvr>
                                    </p:cmd>
                                  </p:childTnLst>
                                </p:cTn>
                              </p:par>
                            </p:childTnLst>
                          </p:cTn>
                        </p:par>
                      </p:childTnLst>
                    </p:cTn>
                  </p:par>
                </p:childTnLst>
              </p:cTn>
              <p:nextCondLst>
                <p:cond evt="onClick" delay="0">
                  <p:tgtEl>
                    <p:spTgt spid="19"/>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6" restart="whenNotActive" fill="hold" evtFilter="cancelBubble" nodeType="interactiveSeq">
                <p:stCondLst>
                  <p:cond evt="onClick" delay="0">
                    <p:tgtEl>
                      <p:spTgt spid="22"/>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980" fill="hold"/>
                                        <p:tgtEl>
                                          <p:spTgt spid="22"/>
                                        </p:tgtEl>
                                      </p:cBhvr>
                                    </p:cmd>
                                  </p:childTnLst>
                                </p:cTn>
                              </p:par>
                            </p:childTnLst>
                          </p:cTn>
                        </p:par>
                      </p:childTnLst>
                    </p:cTn>
                  </p:par>
                </p:childTnLst>
              </p:cTn>
              <p:nextCondLst>
                <p:cond evt="onClick" delay="0">
                  <p:tgtEl>
                    <p:spTgt spid="22"/>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2"/>
                </p:tgtEl>
              </p:cMediaNode>
            </p:audio>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649" fill="hold"/>
                                        <p:tgtEl>
                                          <p:spTgt spid="24"/>
                                        </p:tgtEl>
                                      </p:cBhvr>
                                    </p:cmd>
                                  </p:childTnLst>
                                </p:cTn>
                              </p:par>
                            </p:childTnLst>
                          </p:cTn>
                        </p:par>
                      </p:childTnLst>
                    </p:cTn>
                  </p:par>
                </p:childTnLst>
              </p:cTn>
              <p:nextCondLst>
                <p:cond evt="onClick" delay="0">
                  <p:tgtEl>
                    <p:spTgt spid="2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8" restart="whenNotActive" fill="hold" evtFilter="cancelBubble" nodeType="interactiveSeq">
                <p:stCondLst>
                  <p:cond evt="onClick" delay="0">
                    <p:tgtEl>
                      <p:spTgt spid="2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10110" fill="hold"/>
                                        <p:tgtEl>
                                          <p:spTgt spid="25"/>
                                        </p:tgtEl>
                                      </p:cBhvr>
                                    </p:cmd>
                                  </p:childTnLst>
                                </p:cTn>
                              </p:par>
                            </p:childTnLst>
                          </p:cTn>
                        </p:par>
                      </p:childTnLst>
                    </p:cTn>
                  </p:par>
                </p:childTnLst>
              </p:cTn>
              <p:nextCondLst>
                <p:cond evt="onClick" delay="0">
                  <p:tgtEl>
                    <p:spTgt spid="2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44" restart="whenNotActive" fill="hold" evtFilter="cancelBubble" nodeType="interactiveSeq">
                <p:stCondLst>
                  <p:cond evt="onClick" delay="0">
                    <p:tgtEl>
                      <p:spTgt spid="2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7800" fill="hold"/>
                                        <p:tgtEl>
                                          <p:spTgt spid="26"/>
                                        </p:tgtEl>
                                      </p:cBhvr>
                                    </p:cmd>
                                  </p:childTnLst>
                                </p:cTn>
                              </p:par>
                            </p:childTnLst>
                          </p:cTn>
                        </p:par>
                      </p:childTnLst>
                    </p:cTn>
                  </p:par>
                </p:childTnLst>
              </p:cTn>
              <p:nextCondLst>
                <p:cond evt="onClick" delay="0">
                  <p:tgtEl>
                    <p:spTgt spid="2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6"/>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451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30"/>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4120" fill="hold"/>
                                        <p:tgtEl>
                                          <p:spTgt spid="30"/>
                                        </p:tgtEl>
                                      </p:cBhvr>
                                    </p:cmd>
                                  </p:childTnLst>
                                </p:cTn>
                              </p:par>
                            </p:childTnLst>
                          </p:cTn>
                        </p:par>
                      </p:childTnLst>
                    </p:cTn>
                  </p:par>
                </p:childTnLst>
              </p:cTn>
              <p:nextCondLst>
                <p:cond evt="onClick" delay="0">
                  <p:tgtEl>
                    <p:spTgt spid="30"/>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2" restart="whenNotActive" fill="hold" evtFilter="cancelBubble" nodeType="interactiveSeq">
                <p:stCondLst>
                  <p:cond evt="onClick" delay="0">
                    <p:tgtEl>
                      <p:spTgt spid="31"/>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129" fill="hold"/>
                                        <p:tgtEl>
                                          <p:spTgt spid="31"/>
                                        </p:tgtEl>
                                      </p:cBhvr>
                                    </p:cmd>
                                  </p:childTnLst>
                                </p:cTn>
                              </p:par>
                            </p:childTnLst>
                          </p:cTn>
                        </p:par>
                      </p:childTnLst>
                    </p:cTn>
                  </p:par>
                </p:childTnLst>
              </p:cTn>
              <p:nextCondLst>
                <p:cond evt="onClick" delay="0">
                  <p:tgtEl>
                    <p:spTgt spid="31"/>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1"/>
                </p:tgtEl>
              </p:cMediaNode>
            </p:audio>
            <p:seq concurrent="1" nextAc="seek">
              <p:cTn id="68" restart="whenNotActive" fill="hold" evtFilter="cancelBubble" nodeType="interactiveSeq">
                <p:stCondLst>
                  <p:cond evt="onClick" delay="0">
                    <p:tgtEl>
                      <p:spTgt spid="32"/>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960" fill="hold"/>
                                        <p:tgtEl>
                                          <p:spTgt spid="32"/>
                                        </p:tgtEl>
                                      </p:cBhvr>
                                    </p:cmd>
                                  </p:childTnLst>
                                </p:cTn>
                              </p:par>
                            </p:childTnLst>
                          </p:cTn>
                        </p:par>
                      </p:childTnLst>
                    </p:cTn>
                  </p:par>
                </p:childTnLst>
              </p:cTn>
              <p:nextCondLst>
                <p:cond evt="onClick" delay="0">
                  <p:tgtEl>
                    <p:spTgt spid="32"/>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24</a:t>
            </a:r>
            <a:endParaRPr sz="1000">
              <a:latin typeface="Times New Roman"/>
              <a:cs typeface="Times New Roman"/>
            </a:endParaRPr>
          </a:p>
        </p:txBody>
      </p:sp>
      <p:sp>
        <p:nvSpPr>
          <p:cNvPr id="3" name="object 3"/>
          <p:cNvSpPr/>
          <p:nvPr/>
        </p:nvSpPr>
        <p:spPr>
          <a:xfrm>
            <a:off x="215645" y="288036"/>
            <a:ext cx="9648825" cy="7200265"/>
          </a:xfrm>
          <a:custGeom>
            <a:avLst/>
            <a:gdLst/>
            <a:ahLst/>
            <a:cxnLst/>
            <a:rect l="l" t="t" r="r" b="b"/>
            <a:pathLst>
              <a:path w="9648825" h="7200265">
                <a:moveTo>
                  <a:pt x="0" y="0"/>
                </a:moveTo>
                <a:lnTo>
                  <a:pt x="0" y="7200138"/>
                </a:lnTo>
                <a:lnTo>
                  <a:pt x="9648444" y="7200138"/>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26695" y="288036"/>
            <a:ext cx="0" cy="7200265"/>
          </a:xfrm>
          <a:custGeom>
            <a:avLst/>
            <a:gdLst/>
            <a:ahLst/>
            <a:cxnLst/>
            <a:rect l="l" t="t" r="r" b="b"/>
            <a:pathLst>
              <a:path h="7200265">
                <a:moveTo>
                  <a:pt x="0" y="0"/>
                </a:moveTo>
                <a:lnTo>
                  <a:pt x="0" y="7200138"/>
                </a:lnTo>
              </a:path>
            </a:pathLst>
          </a:custGeom>
          <a:ln w="21590">
            <a:solidFill>
              <a:srgbClr val="010202"/>
            </a:solidFill>
          </a:ln>
        </p:spPr>
        <p:txBody>
          <a:bodyPr wrap="square" lIns="0" tIns="0" rIns="0" bIns="0" rtlCol="0"/>
          <a:lstStyle/>
          <a:p>
            <a:endParaRPr/>
          </a:p>
        </p:txBody>
      </p:sp>
      <p:sp>
        <p:nvSpPr>
          <p:cNvPr id="5" name="object 5"/>
          <p:cNvSpPr/>
          <p:nvPr/>
        </p:nvSpPr>
        <p:spPr>
          <a:xfrm>
            <a:off x="237490" y="299084"/>
            <a:ext cx="9605010" cy="0"/>
          </a:xfrm>
          <a:custGeom>
            <a:avLst/>
            <a:gdLst/>
            <a:ahLst/>
            <a:cxnLst/>
            <a:rect l="l" t="t" r="r" b="b"/>
            <a:pathLst>
              <a:path w="9605010">
                <a:moveTo>
                  <a:pt x="0" y="0"/>
                </a:moveTo>
                <a:lnTo>
                  <a:pt x="9605010" y="0"/>
                </a:lnTo>
              </a:path>
            </a:pathLst>
          </a:custGeom>
          <a:ln w="22098">
            <a:solidFill>
              <a:srgbClr val="010202"/>
            </a:solidFill>
          </a:ln>
        </p:spPr>
        <p:txBody>
          <a:bodyPr wrap="square" lIns="0" tIns="0" rIns="0" bIns="0" rtlCol="0"/>
          <a:lstStyle/>
          <a:p>
            <a:endParaRPr/>
          </a:p>
        </p:txBody>
      </p:sp>
      <p:sp>
        <p:nvSpPr>
          <p:cNvPr id="6" name="object 6"/>
          <p:cNvSpPr/>
          <p:nvPr/>
        </p:nvSpPr>
        <p:spPr>
          <a:xfrm>
            <a:off x="9853294" y="288036"/>
            <a:ext cx="0" cy="7200265"/>
          </a:xfrm>
          <a:custGeom>
            <a:avLst/>
            <a:gdLst/>
            <a:ahLst/>
            <a:cxnLst/>
            <a:rect l="l" t="t" r="r" b="b"/>
            <a:pathLst>
              <a:path h="7200265">
                <a:moveTo>
                  <a:pt x="0" y="0"/>
                </a:moveTo>
                <a:lnTo>
                  <a:pt x="0" y="7200138"/>
                </a:lnTo>
              </a:path>
            </a:pathLst>
          </a:custGeom>
          <a:ln w="21590">
            <a:solidFill>
              <a:srgbClr val="010202"/>
            </a:solidFill>
          </a:ln>
        </p:spPr>
        <p:txBody>
          <a:bodyPr wrap="square" lIns="0" tIns="0" rIns="0" bIns="0" rtlCol="0"/>
          <a:lstStyle/>
          <a:p>
            <a:endParaRPr/>
          </a:p>
        </p:txBody>
      </p:sp>
      <p:sp>
        <p:nvSpPr>
          <p:cNvPr id="7" name="object 7"/>
          <p:cNvSpPr/>
          <p:nvPr/>
        </p:nvSpPr>
        <p:spPr>
          <a:xfrm>
            <a:off x="237743" y="7477125"/>
            <a:ext cx="9604375" cy="0"/>
          </a:xfrm>
          <a:custGeom>
            <a:avLst/>
            <a:gdLst/>
            <a:ahLst/>
            <a:cxnLst/>
            <a:rect l="l" t="t" r="r" b="b"/>
            <a:pathLst>
              <a:path w="9604375">
                <a:moveTo>
                  <a:pt x="0" y="0"/>
                </a:moveTo>
                <a:lnTo>
                  <a:pt x="9604248" y="0"/>
                </a:lnTo>
              </a:path>
            </a:pathLst>
          </a:custGeom>
          <a:ln w="22098">
            <a:solidFill>
              <a:srgbClr val="010202"/>
            </a:solidFill>
          </a:ln>
        </p:spPr>
        <p:txBody>
          <a:bodyPr wrap="square" lIns="0" tIns="0" rIns="0" bIns="0" rtlCol="0"/>
          <a:lstStyle/>
          <a:p>
            <a:endParaRPr/>
          </a:p>
        </p:txBody>
      </p:sp>
      <p:sp>
        <p:nvSpPr>
          <p:cNvPr id="8" name="object 8"/>
          <p:cNvSpPr txBox="1"/>
          <p:nvPr/>
        </p:nvSpPr>
        <p:spPr>
          <a:xfrm>
            <a:off x="609600" y="528727"/>
            <a:ext cx="8763000" cy="7268656"/>
          </a:xfrm>
          <a:prstGeom prst="rect">
            <a:avLst/>
          </a:prstGeom>
        </p:spPr>
        <p:txBody>
          <a:bodyPr vert="horz" wrap="square" lIns="0" tIns="35560" rIns="0" bIns="0" rtlCol="0">
            <a:spAutoFit/>
          </a:bodyPr>
          <a:lstStyle/>
          <a:p>
            <a:pPr marL="191770" marR="4867910" lvl="7" indent="-191770">
              <a:lnSpc>
                <a:spcPct val="100000"/>
              </a:lnSpc>
              <a:spcBef>
                <a:spcPts val="210"/>
              </a:spcBef>
              <a:buFont typeface="Wingdings" pitchFamily="2" charset="2"/>
              <a:buChar char="§"/>
              <a:tabLst>
                <a:tab pos="191770" algn="l"/>
              </a:tabLst>
            </a:pPr>
            <a:r>
              <a:rPr sz="1400" b="1" spc="-5" dirty="0">
                <a:latin typeface="Comic Sans MS"/>
                <a:cs typeface="Comic Sans MS"/>
              </a:rPr>
              <a:t>We enjoy</a:t>
            </a:r>
            <a:r>
              <a:rPr sz="1400" b="1" spc="-80"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191770" marR="4867910" lvl="7" indent="-191770">
              <a:lnSpc>
                <a:spcPct val="100000"/>
              </a:lnSpc>
              <a:spcBef>
                <a:spcPts val="210"/>
              </a:spcBef>
              <a:buFont typeface="Wingdings" pitchFamily="2" charset="2"/>
              <a:buChar char="§"/>
              <a:tabLst>
                <a:tab pos="191770" algn="l"/>
              </a:tabLst>
            </a:pPr>
            <a:r>
              <a:rPr lang="en-GB" sz="1400" b="1" spc="-25" dirty="0" err="1">
                <a:solidFill>
                  <a:srgbClr val="FF0000"/>
                </a:solidFill>
                <a:latin typeface="Comic Sans MS"/>
                <a:cs typeface="Comic Sans MS"/>
              </a:rPr>
              <a:t>Rydyn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ni’n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mwynhau</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[verb]</a:t>
            </a:r>
            <a:r>
              <a:rPr lang="en-GB" sz="1400" b="1" spc="-25" dirty="0">
                <a:solidFill>
                  <a:srgbClr val="FF0000"/>
                </a:solidFill>
                <a:latin typeface="Comic Sans MS"/>
                <a:cs typeface="Comic Sans MS"/>
              </a:rPr>
              <a:t>.</a:t>
            </a:r>
          </a:p>
          <a:p>
            <a:pPr marL="191770" marR="3886200" lvl="8" indent="-191770">
              <a:lnSpc>
                <a:spcPct val="100000"/>
              </a:lnSpc>
              <a:spcBef>
                <a:spcPts val="210"/>
              </a:spcBef>
              <a:tabLst>
                <a:tab pos="191770" algn="l"/>
              </a:tabLst>
            </a:pPr>
            <a:endParaRPr lang="en-GB" sz="1400" i="1" dirty="0">
              <a:latin typeface="Comic Sans MS"/>
              <a:cs typeface="Comic Sans MS"/>
            </a:endParaRPr>
          </a:p>
          <a:p>
            <a:pPr marL="191770" marR="3886200" lvl="8" indent="-191770">
              <a:lnSpc>
                <a:spcPct val="100000"/>
              </a:lnSpc>
              <a:spcBef>
                <a:spcPts val="210"/>
              </a:spcBef>
              <a:buFont typeface="Wingdings" pitchFamily="2" charset="2"/>
              <a:buChar char="§"/>
              <a:tabLst>
                <a:tab pos="191770" algn="l"/>
              </a:tabLst>
            </a:pPr>
            <a:r>
              <a:rPr sz="1400" b="1" spc="-5" dirty="0">
                <a:latin typeface="Comic Sans MS"/>
                <a:cs typeface="Comic Sans MS"/>
              </a:rPr>
              <a:t>We do not enjoy</a:t>
            </a:r>
            <a:r>
              <a:rPr sz="1400" b="1" spc="-45"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en-GB" sz="1400" b="1" spc="-25" dirty="0" err="1">
                <a:solidFill>
                  <a:srgbClr val="FF0000"/>
                </a:solidFill>
                <a:latin typeface="Comic Sans MS"/>
                <a:cs typeface="Comic Sans MS"/>
              </a:rPr>
              <a:t>Dydyn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ni</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ddim</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yn</a:t>
            </a:r>
            <a:r>
              <a:rPr lang="en-GB" sz="1400" b="1" spc="-25" dirty="0">
                <a:solidFill>
                  <a:srgbClr val="FF0000"/>
                </a:solidFill>
                <a:latin typeface="Comic Sans MS"/>
                <a:cs typeface="Comic Sans MS"/>
              </a:rPr>
              <a:t> </a:t>
            </a:r>
            <a:r>
              <a:rPr lang="en-GB" sz="1400" b="1" spc="-25" dirty="0" err="1">
                <a:solidFill>
                  <a:srgbClr val="FF0000"/>
                </a:solidFill>
                <a:latin typeface="Comic Sans MS"/>
                <a:cs typeface="Comic Sans MS"/>
              </a:rPr>
              <a:t>mywnhau</a:t>
            </a:r>
            <a:r>
              <a:rPr lang="en-GB" sz="1400" b="1" spc="-25" dirty="0">
                <a:solidFill>
                  <a:srgbClr val="FF0000"/>
                </a:solidFill>
                <a:latin typeface="Comic Sans MS"/>
                <a:cs typeface="Comic Sans MS"/>
              </a:rPr>
              <a:t> </a:t>
            </a:r>
            <a:r>
              <a:rPr lang="en-GB" sz="1400" i="1" spc="-25" dirty="0">
                <a:solidFill>
                  <a:srgbClr val="FF0000"/>
                </a:solidFill>
                <a:latin typeface="Comic Sans MS"/>
                <a:cs typeface="Comic Sans MS"/>
              </a:rPr>
              <a:t>[verb]</a:t>
            </a:r>
            <a:r>
              <a:rPr lang="en-GB" sz="1400" b="1" spc="-25" dirty="0">
                <a:solidFill>
                  <a:srgbClr val="FF0000"/>
                </a:solidFill>
                <a:latin typeface="Comic Sans MS"/>
                <a:cs typeface="Comic Sans MS"/>
              </a:rPr>
              <a:t>.</a:t>
            </a:r>
          </a:p>
          <a:p>
            <a:pPr marL="191770" marR="3886200" lvl="8" indent="-191770">
              <a:lnSpc>
                <a:spcPct val="100000"/>
              </a:lnSpc>
              <a:spcBef>
                <a:spcPts val="210"/>
              </a:spcBef>
              <a:buFont typeface="Comic Sans MS"/>
              <a:buChar char="▪"/>
              <a:tabLst>
                <a:tab pos="191770" algn="l"/>
              </a:tabLst>
            </a:pPr>
            <a:endParaRPr lang="en-GB" sz="1400" b="1" spc="-25" dirty="0">
              <a:solidFill>
                <a:srgbClr val="FF0000"/>
              </a:solidFill>
              <a:latin typeface="Comic Sans MS"/>
              <a:cs typeface="Comic Sans MS"/>
            </a:endParaRPr>
          </a:p>
          <a:p>
            <a:pPr marL="191770" marR="3886200" lvl="8" indent="-191770">
              <a:lnSpc>
                <a:spcPct val="100000"/>
              </a:lnSpc>
              <a:spcBef>
                <a:spcPts val="210"/>
              </a:spcBef>
              <a:buFont typeface="Comic Sans MS"/>
              <a:buChar char="▪"/>
              <a:tabLst>
                <a:tab pos="191770" algn="l"/>
              </a:tabLst>
            </a:pPr>
            <a:r>
              <a:rPr sz="1400" b="1" spc="-5" dirty="0">
                <a:latin typeface="Comic Sans MS"/>
                <a:cs typeface="Comic Sans MS"/>
              </a:rPr>
              <a:t>They want to</a:t>
            </a:r>
            <a:r>
              <a:rPr sz="1400" b="1" spc="-60"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en-US" sz="1400" b="1" spc="-5" dirty="0" err="1">
                <a:solidFill>
                  <a:srgbClr val="FF0000"/>
                </a:solidFill>
                <a:latin typeface="Comic Sans MS" panose="030F0702030302020204" pitchFamily="66" charset="0"/>
              </a:rPr>
              <a:t>Maen</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nhw</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eisiau</a:t>
            </a:r>
            <a:r>
              <a:rPr lang="en-US" sz="1400" b="1" spc="5" dirty="0">
                <a:solidFill>
                  <a:srgbClr val="FF0000"/>
                </a:solidFill>
                <a:latin typeface="Comic Sans MS" panose="030F0702030302020204" pitchFamily="66" charset="0"/>
              </a:rPr>
              <a:t> </a:t>
            </a:r>
            <a:r>
              <a:rPr lang="en-US" sz="1450" i="1" spc="-25" dirty="0">
                <a:solidFill>
                  <a:srgbClr val="FF0000"/>
                </a:solidFill>
                <a:latin typeface="Comic Sans MS" panose="030F0702030302020204" pitchFamily="66" charset="0"/>
                <a:cs typeface="Comic Sans MS"/>
              </a:rPr>
              <a:t>[verb]</a:t>
            </a:r>
            <a:r>
              <a:rPr lang="en-US" sz="1400" i="1" spc="-25" dirty="0">
                <a:solidFill>
                  <a:srgbClr val="FF0000"/>
                </a:solidFill>
                <a:latin typeface="Comic Sans MS" panose="030F0702030302020204" pitchFamily="66" charset="0"/>
              </a:rPr>
              <a:t>.</a:t>
            </a:r>
            <a:endParaRPr lang="en-US" sz="1450" i="1" dirty="0">
              <a:solidFill>
                <a:srgbClr val="FF0000"/>
              </a:solidFill>
              <a:latin typeface="Comic Sans MS" panose="030F0702030302020204" pitchFamily="66" charset="0"/>
            </a:endParaRPr>
          </a:p>
          <a:p>
            <a:pPr marL="191770" marR="3886200" lvl="8" indent="-191770">
              <a:lnSpc>
                <a:spcPct val="100000"/>
              </a:lnSpc>
              <a:spcBef>
                <a:spcPts val="210"/>
              </a:spcBef>
              <a:buFont typeface="Comic Sans MS"/>
              <a:buChar char="▪"/>
              <a:tabLst>
                <a:tab pos="191770" algn="l"/>
              </a:tabLst>
            </a:pPr>
            <a:endParaRPr lang="en-US" sz="1450" i="1" spc="-5" dirty="0">
              <a:solidFill>
                <a:srgbClr val="FF0000"/>
              </a:solidFill>
              <a:latin typeface="Comic Sans MS" panose="030F0702030302020204" pitchFamily="66" charset="0"/>
              <a:cs typeface="Comic Sans MS"/>
            </a:endParaRPr>
          </a:p>
          <a:p>
            <a:pPr marL="191770" marR="3886200" lvl="8" indent="-191770">
              <a:lnSpc>
                <a:spcPct val="100000"/>
              </a:lnSpc>
              <a:spcBef>
                <a:spcPts val="210"/>
              </a:spcBef>
              <a:buFont typeface="Comic Sans MS"/>
              <a:buChar char="▪"/>
              <a:tabLst>
                <a:tab pos="191770" algn="l"/>
              </a:tabLst>
            </a:pPr>
            <a:r>
              <a:rPr sz="1400" spc="-5" dirty="0">
                <a:latin typeface="Comic Sans MS"/>
                <a:cs typeface="Comic Sans MS"/>
              </a:rPr>
              <a:t>▪ </a:t>
            </a:r>
            <a:r>
              <a:rPr sz="1400" b="1" spc="-5" dirty="0">
                <a:latin typeface="Comic Sans MS"/>
                <a:cs typeface="Comic Sans MS"/>
              </a:rPr>
              <a:t>What do you think of </a:t>
            </a:r>
            <a:r>
              <a:rPr sz="1450" i="1" spc="-30" dirty="0">
                <a:latin typeface="Comic Sans MS"/>
                <a:cs typeface="Comic Sans MS"/>
              </a:rPr>
              <a:t>[noun/verb/person/book</a:t>
            </a:r>
            <a:r>
              <a:rPr sz="1450" i="1" spc="10" dirty="0">
                <a:latin typeface="Comic Sans MS"/>
                <a:cs typeface="Comic Sans MS"/>
              </a:rPr>
              <a:t> </a:t>
            </a:r>
            <a:r>
              <a:rPr sz="1450" i="1" spc="-20" dirty="0">
                <a:latin typeface="Comic Sans MS"/>
                <a:cs typeface="Comic Sans MS"/>
              </a:rPr>
              <a:t>etc.]</a:t>
            </a:r>
            <a:r>
              <a:rPr sz="1400" b="1" spc="-20" dirty="0">
                <a:latin typeface="Comic Sans MS"/>
                <a:cs typeface="Comic Sans MS"/>
              </a:rPr>
              <a:t>?</a:t>
            </a:r>
            <a:endParaRPr lang="en-GB" sz="1400" b="1" spc="-20"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en-US" sz="1400" b="1" spc="-5" dirty="0">
                <a:solidFill>
                  <a:srgbClr val="FF0000"/>
                </a:solidFill>
                <a:latin typeface="Comic Sans MS" panose="030F0702030302020204" pitchFamily="66" charset="0"/>
              </a:rPr>
              <a:t>Beth </a:t>
            </a:r>
            <a:r>
              <a:rPr lang="en-US" sz="1400" b="1" spc="-5" dirty="0" err="1">
                <a:solidFill>
                  <a:srgbClr val="FF0000"/>
                </a:solidFill>
                <a:latin typeface="Comic Sans MS" panose="030F0702030302020204" pitchFamily="66" charset="0"/>
              </a:rPr>
              <a:t>wyt</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ti’n</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feddwl</a:t>
            </a:r>
            <a:r>
              <a:rPr lang="en-US" sz="1400" b="1" spc="-5" dirty="0">
                <a:solidFill>
                  <a:srgbClr val="FF0000"/>
                </a:solidFill>
                <a:latin typeface="Comic Sans MS" panose="030F0702030302020204" pitchFamily="66" charset="0"/>
              </a:rPr>
              <a:t> o </a:t>
            </a:r>
            <a:r>
              <a:rPr lang="en-US" sz="1400" spc="-35" dirty="0">
                <a:solidFill>
                  <a:srgbClr val="FF0000"/>
                </a:solidFill>
                <a:latin typeface="Comic Sans MS" panose="030F0702030302020204" pitchFamily="66" charset="0"/>
                <a:cs typeface="Comic Sans MS"/>
              </a:rPr>
              <a:t>[noun/verb/person/book</a:t>
            </a:r>
            <a:r>
              <a:rPr lang="en-US" sz="1400" spc="75" dirty="0">
                <a:solidFill>
                  <a:srgbClr val="FF0000"/>
                </a:solidFill>
                <a:latin typeface="Comic Sans MS" panose="030F0702030302020204" pitchFamily="66" charset="0"/>
                <a:cs typeface="Comic Sans MS"/>
              </a:rPr>
              <a:t> </a:t>
            </a:r>
            <a:r>
              <a:rPr lang="en-US" sz="1400" spc="-20" dirty="0">
                <a:solidFill>
                  <a:srgbClr val="FF0000"/>
                </a:solidFill>
                <a:latin typeface="Comic Sans MS" panose="030F0702030302020204" pitchFamily="66" charset="0"/>
                <a:cs typeface="Comic Sans MS"/>
              </a:rPr>
              <a:t>etc.]</a:t>
            </a:r>
            <a:r>
              <a:rPr lang="en-US" sz="1400" b="1" spc="-20" dirty="0">
                <a:solidFill>
                  <a:srgbClr val="FF0000"/>
                </a:solidFill>
                <a:latin typeface="Comic Sans MS" panose="030F0702030302020204" pitchFamily="66" charset="0"/>
              </a:rPr>
              <a:t>?</a:t>
            </a:r>
            <a:endParaRPr lang="en-US" sz="1400" b="1" dirty="0">
              <a:solidFill>
                <a:srgbClr val="FF0000"/>
              </a:solidFill>
              <a:latin typeface="Comic Sans MS" panose="030F0702030302020204" pitchFamily="66" charset="0"/>
            </a:endParaRPr>
          </a:p>
          <a:p>
            <a:pPr marL="191770" marR="3886200" lvl="8" indent="-191770">
              <a:lnSpc>
                <a:spcPct val="100000"/>
              </a:lnSpc>
              <a:spcBef>
                <a:spcPts val="210"/>
              </a:spcBef>
              <a:buFont typeface="Comic Sans MS"/>
              <a:buChar char="▪"/>
              <a:tabLst>
                <a:tab pos="191770" algn="l"/>
              </a:tabLst>
            </a:pPr>
            <a:endParaRPr lang="en-US" sz="1400" b="1" spc="-5" dirty="0">
              <a:solidFill>
                <a:srgbClr val="FF0000"/>
              </a:solidFill>
              <a:latin typeface="Comic Sans MS" panose="030F0702030302020204" pitchFamily="66" charset="0"/>
              <a:cs typeface="Comic Sans MS"/>
            </a:endParaRPr>
          </a:p>
          <a:p>
            <a:pPr marL="191770" marR="3886200" lvl="8" indent="-191770">
              <a:lnSpc>
                <a:spcPct val="100000"/>
              </a:lnSpc>
              <a:spcBef>
                <a:spcPts val="210"/>
              </a:spcBef>
              <a:buFont typeface="Comic Sans MS"/>
              <a:buChar char="▪"/>
              <a:tabLst>
                <a:tab pos="191770" algn="l"/>
              </a:tabLst>
            </a:pPr>
            <a:r>
              <a:rPr sz="1400" b="1" spc="-5" dirty="0">
                <a:latin typeface="Comic Sans MS"/>
                <a:cs typeface="Comic Sans MS"/>
              </a:rPr>
              <a:t>In my opinion </a:t>
            </a:r>
            <a:r>
              <a:rPr sz="1450" i="1" spc="-30" dirty="0">
                <a:latin typeface="Comic Sans MS"/>
                <a:cs typeface="Comic Sans MS"/>
              </a:rPr>
              <a:t>[noun/verb/person/book </a:t>
            </a:r>
            <a:r>
              <a:rPr sz="1450" i="1" spc="-25" dirty="0">
                <a:latin typeface="Comic Sans MS"/>
                <a:cs typeface="Comic Sans MS"/>
              </a:rPr>
              <a:t>etc.] </a:t>
            </a:r>
            <a:r>
              <a:rPr sz="1400" b="1" spc="-5" dirty="0">
                <a:latin typeface="Comic Sans MS"/>
                <a:cs typeface="Comic Sans MS"/>
              </a:rPr>
              <a:t>is</a:t>
            </a:r>
            <a:r>
              <a:rPr lang="en-GB" sz="1400" b="1" spc="-135" dirty="0">
                <a:latin typeface="Comic Sans MS"/>
                <a:cs typeface="Comic Sans MS"/>
              </a:rPr>
              <a:t> </a:t>
            </a:r>
            <a:r>
              <a:rPr sz="1450" i="1" spc="-25" dirty="0">
                <a:latin typeface="Comic Sans MS"/>
                <a:cs typeface="Comic Sans MS"/>
              </a:rPr>
              <a:t>[adjective].</a:t>
            </a:r>
            <a:endParaRPr lang="en-GB" sz="1450" i="1" spc="-2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en-US" sz="1400" b="1" spc="-5" dirty="0" err="1">
                <a:solidFill>
                  <a:srgbClr val="FF0000"/>
                </a:solidFill>
                <a:latin typeface="Comic Sans MS" panose="030F0702030302020204" pitchFamily="66" charset="0"/>
              </a:rPr>
              <a:t>Yn</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fy</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marn</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i</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mae</a:t>
            </a:r>
            <a:r>
              <a:rPr lang="en-US" sz="1400" b="1" spc="-5" dirty="0">
                <a:solidFill>
                  <a:srgbClr val="FF0000"/>
                </a:solidFill>
                <a:latin typeface="Comic Sans MS" panose="030F0702030302020204" pitchFamily="66" charset="0"/>
              </a:rPr>
              <a:t> </a:t>
            </a:r>
            <a:r>
              <a:rPr lang="en-US" sz="1400" i="1" spc="-30" dirty="0">
                <a:solidFill>
                  <a:srgbClr val="FF0000"/>
                </a:solidFill>
                <a:latin typeface="Comic Sans MS" panose="030F0702030302020204" pitchFamily="66" charset="0"/>
                <a:cs typeface="Comic Sans MS"/>
              </a:rPr>
              <a:t>[noun/verb/person/book </a:t>
            </a:r>
            <a:r>
              <a:rPr lang="en-US" sz="1400" i="1" spc="-25" dirty="0">
                <a:solidFill>
                  <a:srgbClr val="FF0000"/>
                </a:solidFill>
                <a:latin typeface="Comic Sans MS" panose="030F0702030302020204" pitchFamily="66" charset="0"/>
                <a:cs typeface="Comic Sans MS"/>
              </a:rPr>
              <a:t>etc.]</a:t>
            </a:r>
            <a:r>
              <a:rPr lang="en-US" sz="1400" i="1" spc="20" dirty="0">
                <a:solidFill>
                  <a:srgbClr val="FF0000"/>
                </a:solidFill>
                <a:latin typeface="Comic Sans MS" panose="030F0702030302020204" pitchFamily="66" charset="0"/>
                <a:cs typeface="Comic Sans MS"/>
              </a:rPr>
              <a:t> </a:t>
            </a:r>
            <a:r>
              <a:rPr lang="en-US" sz="1400" b="1" spc="-10" dirty="0" err="1">
                <a:solidFill>
                  <a:srgbClr val="FF0000"/>
                </a:solidFill>
                <a:latin typeface="Comic Sans MS" panose="030F0702030302020204" pitchFamily="66" charset="0"/>
              </a:rPr>
              <a:t>yn</a:t>
            </a:r>
            <a:r>
              <a:rPr lang="en-US" sz="1400" b="1" dirty="0">
                <a:solidFill>
                  <a:srgbClr val="FF0000"/>
                </a:solidFill>
                <a:latin typeface="Comic Sans MS" panose="030F0702030302020204" pitchFamily="66" charset="0"/>
              </a:rPr>
              <a:t> </a:t>
            </a:r>
            <a:r>
              <a:rPr lang="en-US" sz="1400" spc="-30" dirty="0">
                <a:solidFill>
                  <a:srgbClr val="FF0000"/>
                </a:solidFill>
                <a:latin typeface="Comic Sans MS" panose="030F0702030302020204" pitchFamily="66" charset="0"/>
                <a:cs typeface="Comic Sans MS"/>
              </a:rPr>
              <a:t>[adjective]</a:t>
            </a:r>
            <a:r>
              <a:rPr lang="en-US" sz="1400" b="1" spc="-30" dirty="0">
                <a:solidFill>
                  <a:srgbClr val="FF0000"/>
                </a:solidFill>
                <a:latin typeface="Comic Sans MS" panose="030F0702030302020204" pitchFamily="66" charset="0"/>
              </a:rPr>
              <a:t>.</a:t>
            </a:r>
            <a:endParaRPr lang="en-US" sz="1400" dirty="0">
              <a:solidFill>
                <a:srgbClr val="FF0000"/>
              </a:solidFill>
              <a:latin typeface="Comic Sans MS" panose="030F0702030302020204" pitchFamily="66" charset="0"/>
            </a:endParaRPr>
          </a:p>
          <a:p>
            <a:pPr marL="191770" marR="3886200" lvl="8" indent="-191770">
              <a:lnSpc>
                <a:spcPct val="100000"/>
              </a:lnSpc>
              <a:spcBef>
                <a:spcPts val="210"/>
              </a:spcBef>
              <a:buFont typeface="Comic Sans MS"/>
              <a:buChar char="▪"/>
              <a:tabLst>
                <a:tab pos="191770" algn="l"/>
              </a:tabLst>
            </a:pPr>
            <a:endParaRPr lang="en-US" sz="1400" b="1" spc="-5" dirty="0">
              <a:solidFill>
                <a:srgbClr val="FF0000"/>
              </a:solidFill>
              <a:latin typeface="Comic Sans MS" panose="030F0702030302020204" pitchFamily="66" charset="0"/>
              <a:cs typeface="Comic Sans MS"/>
            </a:endParaRPr>
          </a:p>
          <a:p>
            <a:pPr marL="191770" marR="3886200" lvl="8" indent="-191770">
              <a:lnSpc>
                <a:spcPct val="100000"/>
              </a:lnSpc>
              <a:spcBef>
                <a:spcPts val="210"/>
              </a:spcBef>
              <a:buFont typeface="Comic Sans MS"/>
              <a:buChar char="▪"/>
              <a:tabLst>
                <a:tab pos="191770" algn="l"/>
              </a:tabLst>
            </a:pPr>
            <a:r>
              <a:rPr sz="1400" b="1" spc="-5" dirty="0">
                <a:latin typeface="Comic Sans MS"/>
                <a:cs typeface="Comic Sans MS"/>
              </a:rPr>
              <a:t>I agree. </a:t>
            </a:r>
            <a:endParaRPr lang="en-US" sz="1400" b="1" spc="-5" dirty="0">
              <a:latin typeface="Comic Sans MS"/>
              <a:cs typeface="Comic Sans MS"/>
            </a:endParaRPr>
          </a:p>
          <a:p>
            <a:pPr marL="191770" marR="3886200" lvl="8" indent="-191770">
              <a:spcBef>
                <a:spcPts val="210"/>
              </a:spcBef>
              <a:buFont typeface="Comic Sans MS"/>
              <a:buChar char="▪"/>
              <a:tabLst>
                <a:tab pos="191770" algn="l"/>
              </a:tabLst>
            </a:pPr>
            <a:r>
              <a:rPr lang="en-US" sz="1400" b="1" spc="-5" dirty="0" err="1">
                <a:solidFill>
                  <a:srgbClr val="FF0000"/>
                </a:solidFill>
                <a:latin typeface="Comic Sans MS" panose="030F0702030302020204" pitchFamily="66" charset="0"/>
              </a:rPr>
              <a:t>Dw</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i’n</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cytuno</a:t>
            </a:r>
            <a:r>
              <a:rPr lang="en-US" sz="1400" b="1" spc="-5" dirty="0">
                <a:solidFill>
                  <a:srgbClr val="FF0000"/>
                </a:solidFill>
                <a:latin typeface="Comic Sans MS" panose="030F0702030302020204" pitchFamily="66" charset="0"/>
              </a:rPr>
              <a:t>.</a:t>
            </a:r>
          </a:p>
          <a:p>
            <a:pPr marL="0" marR="3886200" lvl="8">
              <a:lnSpc>
                <a:spcPct val="100000"/>
              </a:lnSpc>
              <a:spcBef>
                <a:spcPts val="210"/>
              </a:spcBef>
              <a:tabLst>
                <a:tab pos="191770" algn="l"/>
              </a:tabLst>
            </a:pPr>
            <a:endParaRPr lang="en-US" sz="1400" b="1" spc="-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sz="1400" b="1" spc="-5" dirty="0">
                <a:latin typeface="Comic Sans MS"/>
                <a:cs typeface="Comic Sans MS"/>
              </a:rPr>
              <a:t>I</a:t>
            </a:r>
            <a:r>
              <a:rPr sz="1400" b="1" spc="-229" dirty="0">
                <a:latin typeface="Comic Sans MS"/>
                <a:cs typeface="Comic Sans MS"/>
              </a:rPr>
              <a:t> </a:t>
            </a:r>
            <a:r>
              <a:rPr sz="1400" b="1" spc="-5" dirty="0">
                <a:latin typeface="Comic Sans MS"/>
                <a:cs typeface="Comic Sans MS"/>
              </a:rPr>
              <a:t>disagree.</a:t>
            </a:r>
            <a:endParaRPr lang="en-GB" sz="1400" b="1" spc="-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en-US" sz="1400" b="1" spc="-5" dirty="0" err="1">
                <a:solidFill>
                  <a:srgbClr val="FF0000"/>
                </a:solidFill>
                <a:latin typeface="Comic Sans MS" panose="030F0702030302020204" pitchFamily="66" charset="0"/>
              </a:rPr>
              <a:t>Dw</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i’n</a:t>
            </a:r>
            <a:r>
              <a:rPr lang="en-US" sz="1400" b="1" spc="-5" dirty="0">
                <a:solidFill>
                  <a:srgbClr val="FF0000"/>
                </a:solidFill>
                <a:latin typeface="Comic Sans MS" panose="030F0702030302020204" pitchFamily="66" charset="0"/>
              </a:rPr>
              <a:t> </a:t>
            </a:r>
            <a:r>
              <a:rPr lang="en-US" sz="1400" b="1" spc="-5" dirty="0" err="1">
                <a:solidFill>
                  <a:srgbClr val="FF0000"/>
                </a:solidFill>
                <a:latin typeface="Comic Sans MS" panose="030F0702030302020204" pitchFamily="66" charset="0"/>
              </a:rPr>
              <a:t>anghytuno</a:t>
            </a:r>
            <a:r>
              <a:rPr lang="en-US" sz="1400" b="1" spc="-5" dirty="0">
                <a:solidFill>
                  <a:srgbClr val="FF0000"/>
                </a:solidFill>
                <a:latin typeface="Comic Sans MS" panose="030F0702030302020204" pitchFamily="66" charset="0"/>
              </a:rPr>
              <a:t>. </a:t>
            </a:r>
            <a:endParaRPr lang="en-US" sz="1400" b="1" spc="-5" dirty="0">
              <a:solidFill>
                <a:srgbClr val="FF0000"/>
              </a:solidFill>
              <a:latin typeface="Comic Sans MS" panose="030F0702030302020204" pitchFamily="66" charset="0"/>
              <a:cs typeface="Comic Sans MS"/>
            </a:endParaRPr>
          </a:p>
          <a:p>
            <a:pPr marL="0" marR="3886200" lvl="8">
              <a:lnSpc>
                <a:spcPct val="100000"/>
              </a:lnSpc>
              <a:spcBef>
                <a:spcPts val="210"/>
              </a:spcBef>
              <a:tabLst>
                <a:tab pos="191770" algn="l"/>
              </a:tabLst>
            </a:pPr>
            <a:endParaRPr lang="en-US" sz="1400" b="1" spc="-5" dirty="0">
              <a:solidFill>
                <a:srgbClr val="FF0000"/>
              </a:solidFill>
              <a:latin typeface="Comic Sans MS" panose="030F0702030302020204" pitchFamily="66" charset="0"/>
              <a:cs typeface="Comic Sans MS"/>
            </a:endParaRPr>
          </a:p>
          <a:p>
            <a:pPr marL="191770" marR="3886200" lvl="8" indent="-191770">
              <a:lnSpc>
                <a:spcPct val="100000"/>
              </a:lnSpc>
              <a:spcBef>
                <a:spcPts val="210"/>
              </a:spcBef>
              <a:buFont typeface="Comic Sans MS"/>
              <a:buChar char="▪"/>
              <a:tabLst>
                <a:tab pos="191770" algn="l"/>
              </a:tabLst>
            </a:pPr>
            <a:r>
              <a:rPr sz="1400" b="1" spc="-5" dirty="0">
                <a:latin typeface="Comic Sans MS"/>
                <a:cs typeface="Comic Sans MS"/>
              </a:rPr>
              <a:t>What have you been</a:t>
            </a:r>
            <a:r>
              <a:rPr sz="1400" b="1" spc="-204" dirty="0">
                <a:latin typeface="Comic Sans MS"/>
                <a:cs typeface="Comic Sans MS"/>
              </a:rPr>
              <a:t> </a:t>
            </a:r>
            <a:r>
              <a:rPr sz="1400" b="1" spc="-5" dirty="0">
                <a:latin typeface="Comic Sans MS"/>
                <a:cs typeface="Comic Sans MS"/>
              </a:rPr>
              <a:t>doing?</a:t>
            </a:r>
            <a:endParaRPr lang="en-GB" sz="1400" b="1" spc="-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nn-NO" sz="1400" b="1" spc="-5" dirty="0">
                <a:solidFill>
                  <a:srgbClr val="FF0000"/>
                </a:solidFill>
                <a:latin typeface="Comic Sans MS" panose="030F0702030302020204" pitchFamily="66" charset="0"/>
              </a:rPr>
              <a:t>Beth wyt ti wedi bod yn</a:t>
            </a:r>
            <a:r>
              <a:rPr lang="nn-NO" sz="1400" b="1" spc="-204" dirty="0">
                <a:solidFill>
                  <a:srgbClr val="FF0000"/>
                </a:solidFill>
                <a:latin typeface="Comic Sans MS" panose="030F0702030302020204" pitchFamily="66" charset="0"/>
              </a:rPr>
              <a:t> </a:t>
            </a:r>
            <a:r>
              <a:rPr lang="nn-NO" sz="1400" b="1" spc="-5" dirty="0">
                <a:solidFill>
                  <a:srgbClr val="FF0000"/>
                </a:solidFill>
                <a:latin typeface="Comic Sans MS" panose="030F0702030302020204" pitchFamily="66" charset="0"/>
              </a:rPr>
              <a:t>wneud?</a:t>
            </a:r>
          </a:p>
          <a:p>
            <a:pPr marL="191770" marR="3886200" lvl="8" indent="-191770">
              <a:lnSpc>
                <a:spcPct val="100000"/>
              </a:lnSpc>
              <a:spcBef>
                <a:spcPts val="210"/>
              </a:spcBef>
              <a:buFont typeface="Comic Sans MS"/>
              <a:buChar char="▪"/>
              <a:tabLst>
                <a:tab pos="191770" algn="l"/>
              </a:tabLst>
            </a:pPr>
            <a:endParaRPr lang="nn-NO" sz="1400" b="1" spc="-5" dirty="0">
              <a:solidFill>
                <a:srgbClr val="FF0000"/>
              </a:solidFill>
              <a:latin typeface="Comic Sans MS" panose="030F0702030302020204" pitchFamily="66" charset="0"/>
              <a:cs typeface="Comic Sans MS"/>
            </a:endParaRPr>
          </a:p>
          <a:p>
            <a:pPr marL="191770" marR="3886200" lvl="8" indent="-191770">
              <a:lnSpc>
                <a:spcPct val="100000"/>
              </a:lnSpc>
              <a:spcBef>
                <a:spcPts val="210"/>
              </a:spcBef>
              <a:buFont typeface="Comic Sans MS"/>
              <a:buChar char="▪"/>
              <a:tabLst>
                <a:tab pos="191770" algn="l"/>
              </a:tabLst>
            </a:pPr>
            <a:r>
              <a:rPr sz="1400" b="1" spc="-5" dirty="0">
                <a:latin typeface="Comic Sans MS"/>
                <a:cs typeface="Comic Sans MS"/>
              </a:rPr>
              <a:t>I have been</a:t>
            </a:r>
            <a:r>
              <a:rPr sz="1400" b="1" spc="-229" dirty="0">
                <a:latin typeface="Comic Sans MS"/>
                <a:cs typeface="Comic Sans MS"/>
              </a:rPr>
              <a:t> </a:t>
            </a:r>
            <a:r>
              <a:rPr sz="1450" i="1" spc="-25" dirty="0">
                <a:latin typeface="Comic Sans MS"/>
                <a:cs typeface="Comic Sans MS"/>
              </a:rPr>
              <a:t>[verb].</a:t>
            </a:r>
            <a:endParaRPr lang="en-GB" sz="1450" i="1" spc="-25" dirty="0">
              <a:latin typeface="Comic Sans MS"/>
              <a:cs typeface="Comic Sans MS"/>
            </a:endParaRPr>
          </a:p>
          <a:p>
            <a:pPr marL="191770" marR="3886200" lvl="8" indent="-191770">
              <a:lnSpc>
                <a:spcPct val="100000"/>
              </a:lnSpc>
              <a:spcBef>
                <a:spcPts val="210"/>
              </a:spcBef>
              <a:buFont typeface="Comic Sans MS"/>
              <a:buChar char="▪"/>
              <a:tabLst>
                <a:tab pos="191770" algn="l"/>
              </a:tabLst>
            </a:pPr>
            <a:r>
              <a:rPr lang="nn-NO" sz="1400" b="1" spc="-5" dirty="0">
                <a:solidFill>
                  <a:srgbClr val="FF0000"/>
                </a:solidFill>
                <a:latin typeface="Comic Sans MS" panose="030F0702030302020204" pitchFamily="66" charset="0"/>
              </a:rPr>
              <a:t>Dw i wedi bod yn</a:t>
            </a:r>
            <a:r>
              <a:rPr lang="nn-NO" sz="1400" b="1" spc="-225" dirty="0">
                <a:solidFill>
                  <a:srgbClr val="FF0000"/>
                </a:solidFill>
                <a:latin typeface="Comic Sans MS" panose="030F0702030302020204" pitchFamily="66" charset="0"/>
              </a:rPr>
              <a:t> </a:t>
            </a:r>
            <a:r>
              <a:rPr lang="nn-NO" sz="1400" i="1" spc="-25" dirty="0">
                <a:solidFill>
                  <a:srgbClr val="FF0000"/>
                </a:solidFill>
                <a:latin typeface="Comic Sans MS" panose="030F0702030302020204" pitchFamily="66" charset="0"/>
                <a:cs typeface="Comic Sans MS"/>
              </a:rPr>
              <a:t>[verb].</a:t>
            </a:r>
            <a:endParaRPr lang="nn-NO" sz="1400" i="1" dirty="0">
              <a:solidFill>
                <a:srgbClr val="FF0000"/>
              </a:solidFill>
              <a:latin typeface="Comic Sans MS" panose="030F0702030302020204" pitchFamily="66" charset="0"/>
              <a:cs typeface="Comic Sans MS"/>
            </a:endParaRPr>
          </a:p>
          <a:p>
            <a:pPr marL="5044440">
              <a:lnSpc>
                <a:spcPct val="100000"/>
              </a:lnSpc>
              <a:spcBef>
                <a:spcPts val="220"/>
              </a:spcBef>
            </a:pPr>
            <a:endParaRPr sz="1450" dirty="0">
              <a:latin typeface="Comic Sans MS"/>
              <a:cs typeface="Comic Sans MS"/>
            </a:endParaRPr>
          </a:p>
        </p:txBody>
      </p:sp>
      <p:sp>
        <p:nvSpPr>
          <p:cNvPr id="9" name="object 9"/>
          <p:cNvSpPr/>
          <p:nvPr/>
        </p:nvSpPr>
        <p:spPr>
          <a:xfrm>
            <a:off x="7924800" y="5867400"/>
            <a:ext cx="1645920" cy="1376172"/>
          </a:xfrm>
          <a:prstGeom prst="rect">
            <a:avLst/>
          </a:prstGeom>
          <a:blipFill>
            <a:blip r:embed="rId18" cstate="print"/>
            <a:stretch>
              <a:fillRect/>
            </a:stretch>
          </a:blipFill>
          <a:ln w="60325">
            <a:solidFill>
              <a:srgbClr val="FF0000"/>
            </a:solidFill>
          </a:ln>
        </p:spPr>
        <p:txBody>
          <a:bodyPr wrap="square" lIns="0" tIns="0" rIns="0" bIns="0" rtlCol="0"/>
          <a:lstStyle/>
          <a:p>
            <a:endParaRPr/>
          </a:p>
        </p:txBody>
      </p:sp>
      <p:sp>
        <p:nvSpPr>
          <p:cNvPr id="14" name="object 14"/>
          <p:cNvSpPr txBox="1">
            <a:spLocks noGrp="1"/>
          </p:cNvSpPr>
          <p:nvPr>
            <p:ph type="title"/>
          </p:nvPr>
        </p:nvSpPr>
        <p:spPr>
          <a:xfrm>
            <a:off x="7696200" y="292099"/>
            <a:ext cx="2072131" cy="787400"/>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6</a:t>
            </a:r>
          </a:p>
        </p:txBody>
      </p:sp>
      <p:pic>
        <p:nvPicPr>
          <p:cNvPr id="1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9" cstate="print"/>
          <a:stretch>
            <a:fillRect/>
          </a:stretch>
        </p:blipFill>
        <p:spPr>
          <a:xfrm>
            <a:off x="3352800" y="533400"/>
            <a:ext cx="304800" cy="304800"/>
          </a:xfrm>
          <a:prstGeom prst="rect">
            <a:avLst/>
          </a:prstGeom>
        </p:spPr>
      </p:pic>
      <p:pic>
        <p:nvPicPr>
          <p:cNvPr id="17"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19" cstate="print"/>
          <a:stretch>
            <a:fillRect/>
          </a:stretch>
        </p:blipFill>
        <p:spPr>
          <a:xfrm>
            <a:off x="3886200" y="1295400"/>
            <a:ext cx="304800" cy="304800"/>
          </a:xfrm>
          <a:prstGeom prst="rect">
            <a:avLst/>
          </a:prstGeom>
        </p:spPr>
      </p:pic>
      <p:pic>
        <p:nvPicPr>
          <p:cNvPr id="19"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19" cstate="print"/>
          <a:stretch>
            <a:fillRect/>
          </a:stretch>
        </p:blipFill>
        <p:spPr>
          <a:xfrm>
            <a:off x="3048000" y="1981200"/>
            <a:ext cx="304800" cy="304800"/>
          </a:xfrm>
          <a:prstGeom prst="rect">
            <a:avLst/>
          </a:prstGeom>
        </p:spPr>
      </p:pic>
      <p:pic>
        <p:nvPicPr>
          <p:cNvPr id="21"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9" cstate="print"/>
          <a:stretch>
            <a:fillRect/>
          </a:stretch>
        </p:blipFill>
        <p:spPr>
          <a:xfrm>
            <a:off x="5638800" y="2743200"/>
            <a:ext cx="304800" cy="304800"/>
          </a:xfrm>
          <a:prstGeom prst="rect">
            <a:avLst/>
          </a:prstGeom>
        </p:spPr>
      </p:pic>
      <p:pic>
        <p:nvPicPr>
          <p:cNvPr id="23"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19" cstate="print"/>
          <a:stretch>
            <a:fillRect/>
          </a:stretch>
        </p:blipFill>
        <p:spPr>
          <a:xfrm>
            <a:off x="5257800" y="3581400"/>
            <a:ext cx="304800" cy="304800"/>
          </a:xfrm>
          <a:prstGeom prst="rect">
            <a:avLst/>
          </a:prstGeom>
        </p:spPr>
      </p:pic>
      <p:pic>
        <p:nvPicPr>
          <p:cNvPr id="24" name="Recorded Sound">
            <a:hlinkClick r:id="" action="ppaction://media"/>
          </p:cNvPr>
          <p:cNvPicPr>
            <a:picLocks noChangeAspect="1"/>
          </p:cNvPicPr>
          <p:nvPr>
            <a:audioFile r:link="rId11"/>
            <p:extLst>
              <p:ext uri="{DAA4B4D4-6D71-4841-9C94-3DE7FCFB9230}">
                <p14:media xmlns:p14="http://schemas.microsoft.com/office/powerpoint/2010/main" r:embed="rId12">
                  <p14:trim end="3331.9773"/>
                </p14:media>
              </p:ext>
            </p:extLst>
          </p:nvPr>
        </p:nvPicPr>
        <p:blipFill>
          <a:blip r:embed="rId19" cstate="print"/>
          <a:stretch>
            <a:fillRect/>
          </a:stretch>
        </p:blipFill>
        <p:spPr>
          <a:xfrm>
            <a:off x="2311135" y="4715920"/>
            <a:ext cx="304800" cy="304800"/>
          </a:xfrm>
          <a:prstGeom prst="rect">
            <a:avLst/>
          </a:prstGeom>
        </p:spPr>
      </p:pic>
      <p:pic>
        <p:nvPicPr>
          <p:cNvPr id="2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0" cstate="print"/>
          <a:stretch>
            <a:fillRect/>
          </a:stretch>
        </p:blipFill>
        <p:spPr>
          <a:xfrm>
            <a:off x="3810000" y="6172200"/>
            <a:ext cx="304800" cy="304800"/>
          </a:xfrm>
          <a:prstGeom prst="rect">
            <a:avLst/>
          </a:prstGeom>
        </p:spPr>
      </p:pic>
      <p:pic>
        <p:nvPicPr>
          <p:cNvPr id="27"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21" cstate="print"/>
          <a:stretch>
            <a:fillRect/>
          </a:stretch>
        </p:blipFill>
        <p:spPr>
          <a:xfrm>
            <a:off x="3124200" y="6781800"/>
            <a:ext cx="304800" cy="304800"/>
          </a:xfrm>
          <a:prstGeom prst="rect">
            <a:avLst/>
          </a:prstGeom>
        </p:spPr>
      </p:pic>
      <p:pic>
        <p:nvPicPr>
          <p:cNvPr id="28" name="Recorded Sound">
            <a:hlinkClick r:id="" action="ppaction://media"/>
          </p:cNvPr>
          <p:cNvPicPr>
            <a:picLocks noChangeAspect="1"/>
          </p:cNvPicPr>
          <p:nvPr>
            <a:audioFile r:link="rId11"/>
            <p:extLst>
              <p:ext uri="{DAA4B4D4-6D71-4841-9C94-3DE7FCFB9230}">
                <p14:media xmlns:p14="http://schemas.microsoft.com/office/powerpoint/2010/main" r:embed="rId12">
                  <p14:trim st="3168"/>
                </p14:media>
              </p:ext>
            </p:extLst>
          </p:nvPr>
        </p:nvPicPr>
        <p:blipFill>
          <a:blip r:embed="rId19" cstate="print"/>
          <a:stretch>
            <a:fillRect/>
          </a:stretch>
        </p:blipFill>
        <p:spPr>
          <a:xfrm>
            <a:off x="2380515" y="5487445"/>
            <a:ext cx="304800" cy="304800"/>
          </a:xfrm>
          <a:prstGeom prst="rect">
            <a:avLst/>
          </a:prstGeom>
        </p:spPr>
      </p:pic>
    </p:spTree>
    <p:extLst>
      <p:ext uri="{BB962C8B-B14F-4D97-AF65-F5344CB8AC3E}">
        <p14:creationId xmlns:p14="http://schemas.microsoft.com/office/powerpoint/2010/main" val="251267931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60" fill="hold"/>
                                        <p:tgtEl>
                                          <p:spTgt spid="15"/>
                                        </p:tgtEl>
                                      </p:cBhvr>
                                    </p:cmd>
                                  </p:childTnLst>
                                </p:cTn>
                              </p:par>
                            </p:childTnLst>
                          </p:cTn>
                        </p:par>
                      </p:childTnLst>
                    </p:cTn>
                  </p:par>
                </p:childTnLst>
              </p:cTn>
              <p:nextCondLst>
                <p:cond evt="onClick" delay="0">
                  <p:tgtEl>
                    <p:spTgt spid="15"/>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5"/>
                </p:tgtEl>
              </p:cMediaNode>
            </p:audi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4169" fill="hold"/>
                                        <p:tgtEl>
                                          <p:spTgt spid="17"/>
                                        </p:tgtEl>
                                      </p:cBhvr>
                                    </p:cmd>
                                  </p:childTnLst>
                                </p:cTn>
                              </p:par>
                            </p:childTnLst>
                          </p:cTn>
                        </p:par>
                      </p:childTnLst>
                    </p:cTn>
                  </p:par>
                </p:childTnLst>
              </p:cTn>
              <p:nextCondLst>
                <p:cond evt="onClick" delay="0">
                  <p:tgtEl>
                    <p:spTgt spid="17"/>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14" restart="whenNotActive" fill="hold" evtFilter="cancelBubble" nodeType="interactiveSeq">
                <p:stCondLst>
                  <p:cond evt="onClick" delay="0">
                    <p:tgtEl>
                      <p:spTgt spid="19"/>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5409" fill="hold"/>
                                        <p:tgtEl>
                                          <p:spTgt spid="19"/>
                                        </p:tgtEl>
                                      </p:cBhvr>
                                    </p:cmd>
                                  </p:childTnLst>
                                </p:cTn>
                              </p:par>
                            </p:childTnLst>
                          </p:cTn>
                        </p:par>
                      </p:childTnLst>
                    </p:cTn>
                  </p:par>
                </p:childTnLst>
              </p:cTn>
              <p:nextCondLst>
                <p:cond evt="onClick" delay="0">
                  <p:tgtEl>
                    <p:spTgt spid="19"/>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9"/>
                </p:tgtEl>
              </p:cMediaNode>
            </p:audio>
            <p:seq concurrent="1" nextAc="seek">
              <p:cTn id="20" restart="whenNotActive" fill="hold" evtFilter="cancelBubble" nodeType="interactiveSeq">
                <p:stCondLst>
                  <p:cond evt="onClick" delay="0">
                    <p:tgtEl>
                      <p:spTgt spid="21"/>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5449" fill="hold"/>
                                        <p:tgtEl>
                                          <p:spTgt spid="21"/>
                                        </p:tgtEl>
                                      </p:cBhvr>
                                    </p:cmd>
                                  </p:childTnLst>
                                </p:cTn>
                              </p:par>
                            </p:childTnLst>
                          </p:cTn>
                        </p:par>
                      </p:childTnLst>
                    </p:cTn>
                  </p:par>
                </p:childTnLst>
              </p:cTn>
              <p:nextCondLst>
                <p:cond evt="onClick" delay="0">
                  <p:tgtEl>
                    <p:spTgt spid="21"/>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26" restart="whenNotActive" fill="hold" evtFilter="cancelBubble" nodeType="interactiveSeq">
                <p:stCondLst>
                  <p:cond evt="onClick" delay="0">
                    <p:tgtEl>
                      <p:spTgt spid="2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8460" fill="hold"/>
                                        <p:tgtEl>
                                          <p:spTgt spid="23"/>
                                        </p:tgtEl>
                                      </p:cBhvr>
                                    </p:cmd>
                                  </p:childTnLst>
                                </p:cTn>
                              </p:par>
                            </p:childTnLst>
                          </p:cTn>
                        </p:par>
                      </p:childTnLst>
                    </p:cTn>
                  </p:par>
                </p:childTnLst>
              </p:cTn>
              <p:nextCondLst>
                <p:cond evt="onClick" delay="0">
                  <p:tgtEl>
                    <p:spTgt spid="2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32" restart="whenNotActive" fill="hold" evtFilter="cancelBubble" nodeType="interactiveSeq">
                <p:stCondLst>
                  <p:cond evt="onClick" delay="0">
                    <p:tgtEl>
                      <p:spTgt spid="2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3478" fill="hold"/>
                                        <p:tgtEl>
                                          <p:spTgt spid="24"/>
                                        </p:tgtEl>
                                      </p:cBhvr>
                                    </p:cmd>
                                  </p:childTnLst>
                                </p:cTn>
                              </p:par>
                            </p:childTnLst>
                          </p:cTn>
                        </p:par>
                      </p:childTnLst>
                    </p:cTn>
                  </p:par>
                </p:childTnLst>
              </p:cTn>
              <p:nextCondLst>
                <p:cond evt="onClick" delay="0">
                  <p:tgtEl>
                    <p:spTgt spid="2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4"/>
                </p:tgtEl>
              </p:cMediaNode>
            </p:audio>
            <p:seq concurrent="1" nextAc="seek">
              <p:cTn id="38" restart="whenNotActive" fill="hold" evtFilter="cancelBubble" nodeType="interactiveSeq">
                <p:stCondLst>
                  <p:cond evt="onClick" delay="0">
                    <p:tgtEl>
                      <p:spTgt spid="2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4590" fill="hold"/>
                                        <p:tgtEl>
                                          <p:spTgt spid="25"/>
                                        </p:tgtEl>
                                      </p:cBhvr>
                                    </p:cmd>
                                  </p:childTnLst>
                                </p:cTn>
                              </p:par>
                            </p:childTnLst>
                          </p:cTn>
                        </p:par>
                      </p:childTnLst>
                    </p:cTn>
                  </p:par>
                </p:childTnLst>
              </p:cTn>
              <p:nextCondLst>
                <p:cond evt="onClick" delay="0">
                  <p:tgtEl>
                    <p:spTgt spid="2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44" restart="whenNotActive" fill="hold" evtFilter="cancelBubble" nodeType="interactiveSeq">
                <p:stCondLst>
                  <p:cond evt="onClick" delay="0">
                    <p:tgtEl>
                      <p:spTgt spid="27"/>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5030" fill="hold"/>
                                        <p:tgtEl>
                                          <p:spTgt spid="27"/>
                                        </p:tgtEl>
                                      </p:cBhvr>
                                    </p:cmd>
                                  </p:childTnLst>
                                </p:cTn>
                              </p:par>
                            </p:childTnLst>
                          </p:cTn>
                        </p:par>
                      </p:childTnLst>
                    </p:cTn>
                  </p:par>
                </p:childTnLst>
              </p:cTn>
              <p:nextCondLst>
                <p:cond evt="onClick" delay="0">
                  <p:tgtEl>
                    <p:spTgt spid="27"/>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0" restart="whenNotActive" fill="hold" evtFilter="cancelBubble" nodeType="interactiveSeq">
                <p:stCondLst>
                  <p:cond evt="onClick" delay="0">
                    <p:tgtEl>
                      <p:spTgt spid="28"/>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3641" fill="hold"/>
                                        <p:tgtEl>
                                          <p:spTgt spid="28"/>
                                        </p:tgtEl>
                                      </p:cBhvr>
                                    </p:cmd>
                                  </p:childTnLst>
                                </p:cTn>
                              </p:par>
                            </p:childTnLst>
                          </p:cTn>
                        </p:par>
                      </p:childTnLst>
                    </p:cTn>
                  </p:par>
                </p:childTnLst>
              </p:cTn>
              <p:nextCondLst>
                <p:cond evt="onClick" delay="0">
                  <p:tgtEl>
                    <p:spTgt spid="28"/>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8"/>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26</a:t>
            </a:r>
            <a:endParaRPr sz="1000">
              <a:latin typeface="Times New Roman"/>
              <a:cs typeface="Times New Roman"/>
            </a:endParaRPr>
          </a:p>
        </p:txBody>
      </p:sp>
      <p:sp>
        <p:nvSpPr>
          <p:cNvPr id="3" name="object 3"/>
          <p:cNvSpPr/>
          <p:nvPr/>
        </p:nvSpPr>
        <p:spPr>
          <a:xfrm>
            <a:off x="228600" y="304801"/>
            <a:ext cx="9601200" cy="7162800"/>
          </a:xfrm>
          <a:custGeom>
            <a:avLst/>
            <a:gdLst/>
            <a:ahLst/>
            <a:cxnLst/>
            <a:rect l="l" t="t" r="r" b="b"/>
            <a:pathLst>
              <a:path w="9648825" h="7200265">
                <a:moveTo>
                  <a:pt x="0" y="0"/>
                </a:moveTo>
                <a:lnTo>
                  <a:pt x="0" y="7200138"/>
                </a:lnTo>
                <a:lnTo>
                  <a:pt x="9648444" y="7200138"/>
                </a:lnTo>
                <a:lnTo>
                  <a:pt x="9648444" y="0"/>
                </a:lnTo>
                <a:lnTo>
                  <a:pt x="0" y="0"/>
                </a:lnTo>
                <a:close/>
              </a:path>
            </a:pathLst>
          </a:custGeom>
          <a:solidFill>
            <a:srgbClr val="F6F29E"/>
          </a:solidFill>
        </p:spPr>
        <p:txBody>
          <a:bodyPr wrap="square" lIns="0" tIns="0" rIns="0" bIns="0" rtlCol="0"/>
          <a:lstStyle/>
          <a:p>
            <a:endParaRPr/>
          </a:p>
        </p:txBody>
      </p:sp>
      <p:sp>
        <p:nvSpPr>
          <p:cNvPr id="4" name="object 4"/>
          <p:cNvSpPr/>
          <p:nvPr/>
        </p:nvSpPr>
        <p:spPr>
          <a:xfrm>
            <a:off x="231775" y="288036"/>
            <a:ext cx="0" cy="7200265"/>
          </a:xfrm>
          <a:custGeom>
            <a:avLst/>
            <a:gdLst/>
            <a:ahLst/>
            <a:cxnLst/>
            <a:rect l="l" t="t" r="r" b="b"/>
            <a:pathLst>
              <a:path h="7200265">
                <a:moveTo>
                  <a:pt x="0" y="0"/>
                </a:moveTo>
                <a:lnTo>
                  <a:pt x="0" y="7200138"/>
                </a:lnTo>
              </a:path>
            </a:pathLst>
          </a:custGeom>
          <a:ln w="31750">
            <a:solidFill>
              <a:srgbClr val="010202"/>
            </a:solidFill>
          </a:ln>
        </p:spPr>
        <p:txBody>
          <a:bodyPr wrap="square" lIns="0" tIns="0" rIns="0" bIns="0" rtlCol="0"/>
          <a:lstStyle/>
          <a:p>
            <a:endParaRPr/>
          </a:p>
        </p:txBody>
      </p:sp>
      <p:sp>
        <p:nvSpPr>
          <p:cNvPr id="5" name="object 5"/>
          <p:cNvSpPr/>
          <p:nvPr/>
        </p:nvSpPr>
        <p:spPr>
          <a:xfrm>
            <a:off x="247650" y="304038"/>
            <a:ext cx="9584690" cy="0"/>
          </a:xfrm>
          <a:custGeom>
            <a:avLst/>
            <a:gdLst/>
            <a:ahLst/>
            <a:cxnLst/>
            <a:rect l="l" t="t" r="r" b="b"/>
            <a:pathLst>
              <a:path w="9584690">
                <a:moveTo>
                  <a:pt x="0" y="0"/>
                </a:moveTo>
                <a:lnTo>
                  <a:pt x="9584690" y="0"/>
                </a:lnTo>
              </a:path>
            </a:pathLst>
          </a:custGeom>
          <a:ln w="32004">
            <a:solidFill>
              <a:srgbClr val="010202"/>
            </a:solidFill>
          </a:ln>
        </p:spPr>
        <p:txBody>
          <a:bodyPr wrap="square" lIns="0" tIns="0" rIns="0" bIns="0" rtlCol="0"/>
          <a:lstStyle/>
          <a:p>
            <a:endParaRPr/>
          </a:p>
        </p:txBody>
      </p:sp>
      <p:sp>
        <p:nvSpPr>
          <p:cNvPr id="6" name="object 6"/>
          <p:cNvSpPr/>
          <p:nvPr/>
        </p:nvSpPr>
        <p:spPr>
          <a:xfrm>
            <a:off x="9848215" y="288036"/>
            <a:ext cx="0" cy="7200265"/>
          </a:xfrm>
          <a:custGeom>
            <a:avLst/>
            <a:gdLst/>
            <a:ahLst/>
            <a:cxnLst/>
            <a:rect l="l" t="t" r="r" b="b"/>
            <a:pathLst>
              <a:path h="7200265">
                <a:moveTo>
                  <a:pt x="0" y="0"/>
                </a:moveTo>
                <a:lnTo>
                  <a:pt x="0" y="7200138"/>
                </a:lnTo>
              </a:path>
            </a:pathLst>
          </a:custGeom>
          <a:ln w="31750">
            <a:solidFill>
              <a:srgbClr val="010202"/>
            </a:solidFill>
          </a:ln>
        </p:spPr>
        <p:txBody>
          <a:bodyPr wrap="square" lIns="0" tIns="0" rIns="0" bIns="0" rtlCol="0"/>
          <a:lstStyle/>
          <a:p>
            <a:endParaRPr/>
          </a:p>
        </p:txBody>
      </p:sp>
      <p:sp>
        <p:nvSpPr>
          <p:cNvPr id="7" name="object 7"/>
          <p:cNvSpPr/>
          <p:nvPr/>
        </p:nvSpPr>
        <p:spPr>
          <a:xfrm>
            <a:off x="247650" y="7472171"/>
            <a:ext cx="9584690" cy="0"/>
          </a:xfrm>
          <a:custGeom>
            <a:avLst/>
            <a:gdLst/>
            <a:ahLst/>
            <a:cxnLst/>
            <a:rect l="l" t="t" r="r" b="b"/>
            <a:pathLst>
              <a:path w="9584690">
                <a:moveTo>
                  <a:pt x="0" y="0"/>
                </a:moveTo>
                <a:lnTo>
                  <a:pt x="9584436" y="0"/>
                </a:lnTo>
              </a:path>
            </a:pathLst>
          </a:custGeom>
          <a:ln w="32003">
            <a:solidFill>
              <a:srgbClr val="010202"/>
            </a:solidFill>
          </a:ln>
        </p:spPr>
        <p:txBody>
          <a:bodyPr wrap="square" lIns="0" tIns="0" rIns="0" bIns="0" rtlCol="0"/>
          <a:lstStyle/>
          <a:p>
            <a:endParaRPr/>
          </a:p>
        </p:txBody>
      </p:sp>
      <p:sp>
        <p:nvSpPr>
          <p:cNvPr id="8" name="object 8"/>
          <p:cNvSpPr txBox="1"/>
          <p:nvPr/>
        </p:nvSpPr>
        <p:spPr>
          <a:xfrm>
            <a:off x="609600" y="304800"/>
            <a:ext cx="9144000" cy="7332774"/>
          </a:xfrm>
          <a:prstGeom prst="rect">
            <a:avLst/>
          </a:prstGeom>
        </p:spPr>
        <p:txBody>
          <a:bodyPr vert="horz" wrap="square" lIns="0" tIns="35560" rIns="0" bIns="0" rtlCol="0">
            <a:spAutoFit/>
          </a:bodyPr>
          <a:lstStyle/>
          <a:p>
            <a:pPr marL="203835" indent="-191770">
              <a:lnSpc>
                <a:spcPct val="100000"/>
              </a:lnSpc>
              <a:spcBef>
                <a:spcPts val="280"/>
              </a:spcBef>
              <a:buFont typeface="Comic Sans MS"/>
              <a:buChar char="▪"/>
              <a:tabLst>
                <a:tab pos="204470" algn="l"/>
              </a:tabLst>
            </a:pPr>
            <a:r>
              <a:rPr sz="1400" b="1" spc="-5" dirty="0">
                <a:latin typeface="Comic Sans MS"/>
                <a:cs typeface="Comic Sans MS"/>
              </a:rPr>
              <a:t>How will the weather be</a:t>
            </a:r>
            <a:r>
              <a:rPr sz="1400" b="1" spc="10" dirty="0">
                <a:latin typeface="Comic Sans MS"/>
                <a:cs typeface="Comic Sans MS"/>
              </a:rPr>
              <a:t> </a:t>
            </a:r>
            <a:r>
              <a:rPr sz="1400" b="1" spc="-5" dirty="0">
                <a:latin typeface="Comic Sans MS"/>
                <a:cs typeface="Comic Sans MS"/>
              </a:rPr>
              <a:t>tomorrow?</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Sut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fydd</a:t>
            </a:r>
            <a:r>
              <a:rPr lang="en-US" sz="1400" b="1" spc="-5" dirty="0">
                <a:solidFill>
                  <a:srgbClr val="FF0000"/>
                </a:solidFill>
                <a:latin typeface="Comic Sans MS"/>
                <a:cs typeface="Comic Sans MS"/>
              </a:rPr>
              <a:t> y </a:t>
            </a:r>
            <a:r>
              <a:rPr lang="en-US" sz="1400" b="1" spc="-5" dirty="0" err="1">
                <a:solidFill>
                  <a:srgbClr val="FF0000"/>
                </a:solidFill>
                <a:latin typeface="Comic Sans MS"/>
                <a:cs typeface="Comic Sans MS"/>
              </a:rPr>
              <a:t>tywydd</a:t>
            </a:r>
            <a:r>
              <a:rPr lang="en-US" sz="1400" b="1" spc="10" dirty="0">
                <a:solidFill>
                  <a:srgbClr val="FF0000"/>
                </a:solidFill>
                <a:latin typeface="Comic Sans MS"/>
                <a:cs typeface="Comic Sans MS"/>
              </a:rPr>
              <a:t> </a:t>
            </a:r>
            <a:r>
              <a:rPr lang="en-US" sz="1400" b="1" spc="-5" dirty="0" err="1">
                <a:solidFill>
                  <a:srgbClr val="FF0000"/>
                </a:solidFill>
                <a:latin typeface="Comic Sans MS"/>
                <a:cs typeface="Comic Sans MS"/>
              </a:rPr>
              <a:t>yfory</a:t>
            </a:r>
            <a:r>
              <a:rPr lang="en-US" sz="1400" b="1" spc="-5" dirty="0">
                <a:solidFill>
                  <a:srgbClr val="FF0000"/>
                </a:solidFill>
                <a:latin typeface="Comic Sans MS"/>
                <a:cs typeface="Comic Sans MS"/>
              </a:rPr>
              <a:t>?</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It will be </a:t>
            </a:r>
            <a:r>
              <a:rPr sz="1450" i="1" spc="-30" dirty="0">
                <a:latin typeface="Comic Sans MS"/>
                <a:cs typeface="Comic Sans MS"/>
              </a:rPr>
              <a:t>[weather] </a:t>
            </a:r>
            <a:r>
              <a:rPr sz="1400" b="1" spc="-5" dirty="0">
                <a:latin typeface="Comic Sans MS"/>
                <a:cs typeface="Comic Sans MS"/>
              </a:rPr>
              <a:t>and</a:t>
            </a:r>
            <a:r>
              <a:rPr sz="1400" b="1" spc="-195" dirty="0">
                <a:latin typeface="Comic Sans MS"/>
                <a:cs typeface="Comic Sans MS"/>
              </a:rPr>
              <a:t> </a:t>
            </a:r>
            <a:r>
              <a:rPr sz="145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en-GB" sz="1200" b="1" spc="-5" dirty="0" err="1">
                <a:solidFill>
                  <a:srgbClr val="FF0000"/>
                </a:solidFill>
                <a:latin typeface="Comic Sans MS"/>
                <a:cs typeface="Comic Sans MS"/>
              </a:rPr>
              <a:t>Bydd</a:t>
            </a:r>
            <a:r>
              <a:rPr lang="en-GB" sz="1200" b="1" spc="-5" dirty="0">
                <a:solidFill>
                  <a:srgbClr val="FF0000"/>
                </a:solidFill>
                <a:latin typeface="Comic Sans MS"/>
                <a:cs typeface="Comic Sans MS"/>
              </a:rPr>
              <a:t> </a:t>
            </a:r>
            <a:r>
              <a:rPr lang="en-GB" sz="1200" b="1" spc="-5" dirty="0" err="1">
                <a:solidFill>
                  <a:srgbClr val="FF0000"/>
                </a:solidFill>
                <a:latin typeface="Comic Sans MS"/>
                <a:cs typeface="Comic Sans MS"/>
              </a:rPr>
              <a:t>hi’n</a:t>
            </a:r>
            <a:r>
              <a:rPr lang="en-GB" sz="1200" b="1" spc="-5" dirty="0">
                <a:solidFill>
                  <a:srgbClr val="FF0000"/>
                </a:solidFill>
                <a:latin typeface="Comic Sans MS"/>
                <a:cs typeface="Comic Sans MS"/>
              </a:rPr>
              <a:t> </a:t>
            </a:r>
            <a:r>
              <a:rPr lang="en-GB" sz="1400" i="1" spc="-30" dirty="0">
                <a:solidFill>
                  <a:srgbClr val="FF0000"/>
                </a:solidFill>
                <a:latin typeface="Comic Sans MS"/>
                <a:cs typeface="Comic Sans MS"/>
              </a:rPr>
              <a:t>[weather] </a:t>
            </a:r>
            <a:r>
              <a:rPr lang="en-GB" sz="1200" b="1" spc="-5" dirty="0">
                <a:solidFill>
                  <a:srgbClr val="FF0000"/>
                </a:solidFill>
                <a:latin typeface="Comic Sans MS"/>
                <a:cs typeface="Comic Sans MS"/>
              </a:rPr>
              <a:t>ac </a:t>
            </a:r>
            <a:r>
              <a:rPr lang="en-GB" sz="1200" b="1" spc="-5" dirty="0" err="1">
                <a:solidFill>
                  <a:srgbClr val="FF0000"/>
                </a:solidFill>
                <a:latin typeface="Comic Sans MS"/>
                <a:cs typeface="Comic Sans MS"/>
              </a:rPr>
              <a:t>yn</a:t>
            </a:r>
            <a:r>
              <a:rPr lang="en-GB" sz="1200" b="1" spc="-195" dirty="0">
                <a:solidFill>
                  <a:srgbClr val="FF0000"/>
                </a:solidFill>
                <a:latin typeface="Comic Sans MS"/>
                <a:cs typeface="Comic Sans MS"/>
              </a:rPr>
              <a:t> </a:t>
            </a:r>
            <a:r>
              <a:rPr lang="en-GB" sz="1400" i="1" spc="-25" dirty="0">
                <a:solidFill>
                  <a:srgbClr val="FF0000"/>
                </a:solidFill>
                <a:latin typeface="Comic Sans MS"/>
                <a:cs typeface="Comic Sans MS"/>
              </a:rPr>
              <a:t>[weather]</a:t>
            </a:r>
            <a:r>
              <a:rPr lang="en-GB" sz="1200" b="1" spc="-25" dirty="0">
                <a:solidFill>
                  <a:srgbClr val="FF0000"/>
                </a:solidFill>
                <a:latin typeface="Comic Sans MS"/>
                <a:cs typeface="Comic Sans MS"/>
              </a:rPr>
              <a:t>.</a:t>
            </a:r>
            <a:endParaRPr lang="en-GB" sz="12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GB" sz="12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It will not be</a:t>
            </a:r>
            <a:r>
              <a:rPr sz="1400" b="1" spc="5" dirty="0">
                <a:latin typeface="Comic Sans MS"/>
                <a:cs typeface="Comic Sans MS"/>
              </a:rPr>
              <a:t> </a:t>
            </a:r>
            <a:r>
              <a:rPr sz="1450" i="1" spc="-25" dirty="0">
                <a:latin typeface="Comic Sans MS"/>
                <a:cs typeface="Comic Sans MS"/>
              </a:rPr>
              <a:t>[weather]</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en-GB" sz="1400" b="1" spc="-5" dirty="0" err="1">
                <a:solidFill>
                  <a:srgbClr val="FF0000"/>
                </a:solidFill>
                <a:latin typeface="Comic Sans MS"/>
                <a:cs typeface="Comic Sans MS"/>
              </a:rPr>
              <a:t>Fydd</a:t>
            </a:r>
            <a:r>
              <a:rPr lang="en-GB" sz="1400" b="1" spc="-5" dirty="0">
                <a:solidFill>
                  <a:srgbClr val="FF0000"/>
                </a:solidFill>
                <a:latin typeface="Comic Sans MS"/>
                <a:cs typeface="Comic Sans MS"/>
              </a:rPr>
              <a:t> hi </a:t>
            </a:r>
            <a:r>
              <a:rPr lang="en-GB" sz="1400" b="1" spc="-5" dirty="0" err="1">
                <a:solidFill>
                  <a:srgbClr val="FF0000"/>
                </a:solidFill>
                <a:latin typeface="Comic Sans MS"/>
                <a:cs typeface="Comic Sans MS"/>
              </a:rPr>
              <a:t>ddim</a:t>
            </a:r>
            <a:r>
              <a:rPr lang="en-GB" sz="1400" b="1" spc="-5" dirty="0">
                <a:solidFill>
                  <a:srgbClr val="FF0000"/>
                </a:solidFill>
                <a:latin typeface="Comic Sans MS"/>
                <a:cs typeface="Comic Sans MS"/>
              </a:rPr>
              <a:t> </a:t>
            </a:r>
            <a:r>
              <a:rPr lang="en-GB" sz="1400" b="1" spc="-5" dirty="0" err="1">
                <a:solidFill>
                  <a:srgbClr val="FF0000"/>
                </a:solidFill>
                <a:latin typeface="Comic Sans MS"/>
                <a:cs typeface="Comic Sans MS"/>
              </a:rPr>
              <a:t>yn</a:t>
            </a:r>
            <a:r>
              <a:rPr lang="en-GB" sz="1400" b="1" spc="5" dirty="0">
                <a:solidFill>
                  <a:srgbClr val="FF0000"/>
                </a:solidFill>
                <a:latin typeface="Comic Sans MS"/>
                <a:cs typeface="Comic Sans MS"/>
              </a:rPr>
              <a:t> </a:t>
            </a:r>
            <a:r>
              <a:rPr lang="en-GB" sz="1450" i="1" spc="-25" dirty="0">
                <a:solidFill>
                  <a:srgbClr val="FF0000"/>
                </a:solidFill>
                <a:latin typeface="Comic Sans MS"/>
                <a:cs typeface="Comic Sans MS"/>
              </a:rPr>
              <a:t>[weather]</a:t>
            </a:r>
            <a:r>
              <a:rPr lang="en-GB" sz="1400" b="1" spc="-25" dirty="0">
                <a:solidFill>
                  <a:srgbClr val="FF0000"/>
                </a:solidFill>
                <a:latin typeface="Comic Sans MS"/>
                <a:cs typeface="Comic Sans MS"/>
              </a:rPr>
              <a:t>.</a:t>
            </a:r>
            <a:endParaRPr lang="en-GB"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GB"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What did you </a:t>
            </a:r>
            <a:r>
              <a:rPr sz="1450" i="1" spc="-25" dirty="0">
                <a:latin typeface="Comic Sans MS"/>
                <a:cs typeface="Comic Sans MS"/>
              </a:rPr>
              <a:t>[past </a:t>
            </a:r>
            <a:r>
              <a:rPr sz="1450" i="1" spc="-30" dirty="0">
                <a:latin typeface="Comic Sans MS"/>
                <a:cs typeface="Comic Sans MS"/>
              </a:rPr>
              <a:t>tense</a:t>
            </a:r>
            <a:r>
              <a:rPr sz="1450" i="1" spc="-25" dirty="0">
                <a:latin typeface="Comic Sans MS"/>
                <a:cs typeface="Comic Sans MS"/>
              </a:rPr>
              <a:t> verb]</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en-US" sz="1200" b="1" spc="-5" dirty="0">
                <a:solidFill>
                  <a:srgbClr val="FF0000"/>
                </a:solidFill>
                <a:latin typeface="Comic Sans MS"/>
                <a:cs typeface="Comic Sans MS"/>
              </a:rPr>
              <a:t>Beth </a:t>
            </a:r>
            <a:r>
              <a:rPr lang="en-US" sz="1400" i="1" spc="-30" dirty="0">
                <a:solidFill>
                  <a:srgbClr val="FF0000"/>
                </a:solidFill>
                <a:latin typeface="Comic Sans MS"/>
                <a:cs typeface="Comic Sans MS"/>
              </a:rPr>
              <a:t>[past tense verb] </a:t>
            </a:r>
            <a:r>
              <a:rPr lang="en-US" sz="1200" b="1" spc="-5" dirty="0" err="1">
                <a:solidFill>
                  <a:srgbClr val="FF0000"/>
                </a:solidFill>
                <a:latin typeface="Comic Sans MS"/>
                <a:cs typeface="Comic Sans MS"/>
              </a:rPr>
              <a:t>ti</a:t>
            </a:r>
            <a:r>
              <a:rPr lang="en-US" sz="1200" b="1" spc="-170" dirty="0">
                <a:solidFill>
                  <a:srgbClr val="FF0000"/>
                </a:solidFill>
                <a:latin typeface="Comic Sans MS"/>
                <a:cs typeface="Comic Sans MS"/>
              </a:rPr>
              <a:t> </a:t>
            </a:r>
            <a:r>
              <a:rPr lang="en-US" sz="1200" b="1" spc="-5" dirty="0">
                <a:solidFill>
                  <a:srgbClr val="FF0000"/>
                </a:solidFill>
                <a:latin typeface="Comic Sans MS"/>
                <a:cs typeface="Comic Sans MS"/>
              </a:rPr>
              <a:t>?</a:t>
            </a:r>
            <a:endParaRPr lang="en-US" sz="12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2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Did you see </a:t>
            </a:r>
            <a:r>
              <a:rPr sz="1450" i="1" spc="-25" dirty="0">
                <a:latin typeface="Comic Sans MS"/>
                <a:cs typeface="Comic Sans MS"/>
              </a:rPr>
              <a:t>[noun]</a:t>
            </a:r>
            <a:r>
              <a:rPr sz="1400" b="1" spc="-25" dirty="0">
                <a:latin typeface="Comic Sans MS"/>
                <a:cs typeface="Comic Sans MS"/>
              </a:rPr>
              <a:t>?</a:t>
            </a:r>
            <a:r>
              <a:rPr sz="1400" b="1" spc="-30"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Welaist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5"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r>
              <a:rPr lang="en-US" sz="1400" b="1" spc="-5" dirty="0">
                <a:solidFill>
                  <a:srgbClr val="FF0000"/>
                </a:solidFill>
                <a:latin typeface="Comic Sans MS"/>
                <a:cs typeface="Comic Sans MS"/>
              </a:rPr>
              <a:t> Do/</a:t>
            </a:r>
            <a:r>
              <a:rPr lang="en-US" sz="1400" b="1" spc="-5" dirty="0" err="1">
                <a:solidFill>
                  <a:srgbClr val="FF0000"/>
                </a:solidFill>
                <a:latin typeface="Comic Sans MS"/>
                <a:cs typeface="Comic Sans MS"/>
              </a:rPr>
              <a:t>Naddo</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 had a </a:t>
            </a:r>
            <a:r>
              <a:rPr sz="1450" i="1" spc="-30" dirty="0">
                <a:latin typeface="Comic Sans MS"/>
                <a:cs typeface="Comic Sans MS"/>
              </a:rPr>
              <a:t>[adjective]</a:t>
            </a:r>
            <a:r>
              <a:rPr sz="1450" i="1" spc="175" dirty="0">
                <a:latin typeface="Comic Sans MS"/>
                <a:cs typeface="Comic Sans MS"/>
              </a:rPr>
              <a:t> </a:t>
            </a:r>
            <a:r>
              <a:rPr sz="1400" b="1" spc="-5" dirty="0">
                <a:latin typeface="Comic Sans MS"/>
                <a:cs typeface="Comic Sans MS"/>
              </a:rPr>
              <a:t>time.</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Ces</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amser</a:t>
            </a:r>
            <a:r>
              <a:rPr lang="en-US" sz="1400" b="1" spc="-35" dirty="0">
                <a:solidFill>
                  <a:srgbClr val="FF0000"/>
                </a:solidFill>
                <a:latin typeface="Comic Sans MS"/>
                <a:cs typeface="Comic Sans MS"/>
              </a:rPr>
              <a:t> </a:t>
            </a:r>
            <a:r>
              <a:rPr lang="en-US" sz="1450" i="1" spc="-25" dirty="0">
                <a:solidFill>
                  <a:srgbClr val="FF0000"/>
                </a:solidFill>
                <a:latin typeface="Comic Sans MS"/>
                <a:cs typeface="Comic Sans MS"/>
              </a:rPr>
              <a:t>[adjective]</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Did </a:t>
            </a:r>
            <a:r>
              <a:rPr sz="1400" b="1" dirty="0">
                <a:latin typeface="Comic Sans MS"/>
                <a:cs typeface="Comic Sans MS"/>
              </a:rPr>
              <a:t>you </a:t>
            </a:r>
            <a:r>
              <a:rPr sz="1400" b="1" spc="-5" dirty="0">
                <a:latin typeface="Comic Sans MS"/>
                <a:cs typeface="Comic Sans MS"/>
              </a:rPr>
              <a:t>have a </a:t>
            </a:r>
            <a:r>
              <a:rPr sz="1450" i="1" spc="-25" dirty="0">
                <a:latin typeface="Comic Sans MS"/>
                <a:cs typeface="Comic Sans MS"/>
              </a:rPr>
              <a:t>[noun]</a:t>
            </a:r>
            <a:r>
              <a:rPr sz="1400" b="1" spc="-25" dirty="0">
                <a:latin typeface="Comic Sans MS"/>
                <a:cs typeface="Comic Sans MS"/>
              </a:rPr>
              <a:t>?</a:t>
            </a:r>
            <a:r>
              <a:rPr sz="1400" b="1" spc="-10" dirty="0">
                <a:latin typeface="Comic Sans MS"/>
                <a:cs typeface="Comic Sans MS"/>
              </a:rPr>
              <a:t> </a:t>
            </a:r>
            <a:r>
              <a:rPr sz="1400" b="1" spc="-5" dirty="0">
                <a:latin typeface="Comic Sans MS"/>
                <a:cs typeface="Comic Sans MS"/>
              </a:rPr>
              <a:t>Yes/No</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a:solidFill>
                  <a:srgbClr val="FF0000"/>
                </a:solidFill>
                <a:latin typeface="Comic Sans MS"/>
                <a:cs typeface="Comic Sans MS"/>
              </a:rPr>
              <a:t>Gest </a:t>
            </a:r>
            <a:r>
              <a:rPr lang="en-US" sz="1400" b="1" dirty="0" err="1">
                <a:solidFill>
                  <a:srgbClr val="FF0000"/>
                </a:solidFill>
                <a:latin typeface="Comic Sans MS"/>
                <a:cs typeface="Comic Sans MS"/>
              </a:rPr>
              <a:t>ti</a:t>
            </a:r>
            <a:r>
              <a:rPr lang="en-US" sz="1400" b="1" dirty="0">
                <a:solidFill>
                  <a:srgbClr val="FF0000"/>
                </a:solidFill>
                <a:latin typeface="Comic Sans MS"/>
                <a:cs typeface="Comic Sans MS"/>
              </a:rPr>
              <a:t> </a:t>
            </a:r>
            <a:r>
              <a:rPr lang="en-US" sz="1450" i="1" spc="-25" dirty="0">
                <a:solidFill>
                  <a:srgbClr val="FF0000"/>
                </a:solidFill>
                <a:latin typeface="Comic Sans MS"/>
                <a:cs typeface="Comic Sans MS"/>
              </a:rPr>
              <a:t>[noun]</a:t>
            </a:r>
            <a:r>
              <a:rPr lang="en-US" sz="1400" b="1" spc="-25" dirty="0">
                <a:solidFill>
                  <a:srgbClr val="FF0000"/>
                </a:solidFill>
                <a:latin typeface="Comic Sans MS"/>
                <a:cs typeface="Comic Sans MS"/>
              </a:rPr>
              <a:t>?</a:t>
            </a:r>
            <a:r>
              <a:rPr lang="en-US" sz="1400" b="1" spc="-35" dirty="0">
                <a:solidFill>
                  <a:srgbClr val="FF0000"/>
                </a:solidFill>
                <a:latin typeface="Comic Sans MS"/>
                <a:cs typeface="Comic Sans MS"/>
              </a:rPr>
              <a:t> </a:t>
            </a:r>
            <a:r>
              <a:rPr lang="en-US" sz="1400" b="1" spc="-5" dirty="0">
                <a:solidFill>
                  <a:srgbClr val="FF0000"/>
                </a:solidFill>
                <a:latin typeface="Comic Sans MS"/>
                <a:cs typeface="Comic Sans MS"/>
              </a:rPr>
              <a:t>Do/</a:t>
            </a:r>
            <a:r>
              <a:rPr lang="en-US" sz="1400" b="1" spc="-5" dirty="0" err="1">
                <a:solidFill>
                  <a:srgbClr val="FF0000"/>
                </a:solidFill>
                <a:latin typeface="Comic Sans MS"/>
                <a:cs typeface="Comic Sans MS"/>
              </a:rPr>
              <a:t>Naddo</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What would you like to</a:t>
            </a:r>
            <a:r>
              <a:rPr sz="1400" b="1" spc="5" dirty="0">
                <a:latin typeface="Comic Sans MS"/>
                <a:cs typeface="Comic Sans MS"/>
              </a:rPr>
              <a:t> </a:t>
            </a:r>
            <a:r>
              <a:rPr sz="1450" i="1" spc="-25" dirty="0">
                <a:latin typeface="Comic Sans MS"/>
                <a:cs typeface="Comic Sans MS"/>
              </a:rPr>
              <a:t>[verb]</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en-US" sz="1400" b="1" spc="-5" dirty="0">
                <a:solidFill>
                  <a:srgbClr val="FF0000"/>
                </a:solidFill>
                <a:latin typeface="Comic Sans MS"/>
                <a:cs typeface="Comic Sans MS"/>
              </a:rPr>
              <a:t>Beth </a:t>
            </a:r>
            <a:r>
              <a:rPr lang="en-US" sz="1400" b="1" spc="-5" dirty="0" err="1">
                <a:solidFill>
                  <a:srgbClr val="FF0000"/>
                </a:solidFill>
                <a:latin typeface="Comic Sans MS"/>
                <a:cs typeface="Comic Sans MS"/>
              </a:rPr>
              <a:t>hoffet</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ti</a:t>
            </a:r>
            <a:r>
              <a:rPr lang="en-US" sz="1400" b="1" spc="-60" dirty="0">
                <a:solidFill>
                  <a:srgbClr val="FF0000"/>
                </a:solidFill>
                <a:latin typeface="Comic Sans MS"/>
                <a:cs typeface="Comic Sans MS"/>
              </a:rPr>
              <a:t> </a:t>
            </a:r>
            <a:r>
              <a:rPr lang="en-US" sz="1450" i="1" spc="-25" dirty="0">
                <a:solidFill>
                  <a:srgbClr val="FF0000"/>
                </a:solidFill>
                <a:latin typeface="Comic Sans MS"/>
                <a:cs typeface="Comic Sans MS"/>
              </a:rPr>
              <a:t>[verb]</a:t>
            </a:r>
            <a:r>
              <a:rPr lang="en-US" sz="1400" b="1" spc="-25" dirty="0">
                <a:solidFill>
                  <a:srgbClr val="FF0000"/>
                </a:solidFill>
                <a:latin typeface="Comic Sans MS"/>
                <a:cs typeface="Comic Sans MS"/>
              </a:rPr>
              <a:t>?</a:t>
            </a:r>
            <a:endParaRPr lang="en-US" sz="1400" dirty="0">
              <a:solidFill>
                <a:srgbClr val="FF0000"/>
              </a:solidFill>
              <a:latin typeface="Comic Sans MS"/>
              <a:cs typeface="Comic Sans MS"/>
            </a:endParaRPr>
          </a:p>
          <a:p>
            <a:pPr marL="203835" indent="-191770">
              <a:spcBef>
                <a:spcPts val="280"/>
              </a:spcBef>
              <a:buFont typeface="Comic Sans MS"/>
              <a:buChar char="▪"/>
              <a:tabLst>
                <a:tab pos="204470" algn="l"/>
              </a:tabLst>
            </a:pPr>
            <a:endParaRPr lang="en-US" sz="1400" b="1" spc="-5"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b="1" spc="-5" dirty="0">
                <a:latin typeface="Comic Sans MS"/>
                <a:cs typeface="Comic Sans MS"/>
              </a:rPr>
              <a:t>I would like to </a:t>
            </a:r>
            <a:r>
              <a:rPr sz="1450" i="1" spc="-30" dirty="0">
                <a:latin typeface="Comic Sans MS"/>
                <a:cs typeface="Comic Sans MS"/>
              </a:rPr>
              <a:t>[verb] </a:t>
            </a:r>
            <a:r>
              <a:rPr sz="1400" b="1" spc="-5" dirty="0">
                <a:latin typeface="Comic Sans MS"/>
                <a:cs typeface="Comic Sans MS"/>
              </a:rPr>
              <a:t>because it’s</a:t>
            </a:r>
            <a:r>
              <a:rPr sz="1400" b="1" spc="40" dirty="0">
                <a:latin typeface="Comic Sans MS"/>
                <a:cs typeface="Comic Sans MS"/>
              </a:rPr>
              <a:t> </a:t>
            </a:r>
            <a:r>
              <a:rPr sz="1450" i="1" spc="-25" dirty="0">
                <a:latin typeface="Comic Sans MS"/>
                <a:cs typeface="Comic Sans MS"/>
              </a:rPr>
              <a:t>[adjective]</a:t>
            </a:r>
            <a:r>
              <a:rPr sz="1400" b="1" spc="-25" dirty="0">
                <a:latin typeface="Comic Sans MS"/>
                <a:cs typeface="Comic Sans MS"/>
              </a:rPr>
              <a:t>.</a:t>
            </a:r>
            <a:endParaRPr lang="en-GB" sz="1400" b="1" spc="-25" dirty="0">
              <a:latin typeface="Comic Sans MS"/>
              <a:cs typeface="Comic Sans MS"/>
            </a:endParaRPr>
          </a:p>
          <a:p>
            <a:pPr marL="203835" indent="-191770">
              <a:spcBef>
                <a:spcPts val="280"/>
              </a:spcBef>
              <a:buFont typeface="Comic Sans MS"/>
              <a:buChar char="▪"/>
              <a:tabLst>
                <a:tab pos="204470" algn="l"/>
              </a:tabLst>
            </a:pPr>
            <a:r>
              <a:rPr lang="pt-BR" sz="1400" b="1" spc="-5" dirty="0" err="1">
                <a:solidFill>
                  <a:srgbClr val="FF0000"/>
                </a:solidFill>
                <a:latin typeface="Comic Sans MS"/>
                <a:cs typeface="Comic Sans MS"/>
              </a:rPr>
              <a:t>Hoffwn</a:t>
            </a:r>
            <a:r>
              <a:rPr lang="pt-BR" sz="1400" b="1" spc="-5" dirty="0">
                <a:solidFill>
                  <a:srgbClr val="FF0000"/>
                </a:solidFill>
                <a:latin typeface="Comic Sans MS"/>
                <a:cs typeface="Comic Sans MS"/>
              </a:rPr>
              <a:t> i </a:t>
            </a:r>
            <a:r>
              <a:rPr lang="pt-BR" sz="1450" i="1" spc="-25" dirty="0">
                <a:solidFill>
                  <a:srgbClr val="FF0000"/>
                </a:solidFill>
                <a:latin typeface="Comic Sans MS"/>
                <a:cs typeface="Comic Sans MS"/>
              </a:rPr>
              <a:t>[verb] </a:t>
            </a:r>
            <a:r>
              <a:rPr lang="pt-BR" sz="1400" b="1" spc="-5" dirty="0">
                <a:solidFill>
                  <a:srgbClr val="FF0000"/>
                </a:solidFill>
                <a:latin typeface="Comic Sans MS"/>
                <a:cs typeface="Comic Sans MS"/>
              </a:rPr>
              <a:t>achos mae’n</a:t>
            </a:r>
            <a:r>
              <a:rPr lang="pt-BR" sz="1400" b="1" spc="-204" dirty="0">
                <a:solidFill>
                  <a:srgbClr val="FF0000"/>
                </a:solidFill>
                <a:latin typeface="Comic Sans MS"/>
                <a:cs typeface="Comic Sans MS"/>
              </a:rPr>
              <a:t> </a:t>
            </a:r>
            <a:r>
              <a:rPr lang="pt-BR" sz="1450" i="1" spc="-25" dirty="0">
                <a:solidFill>
                  <a:srgbClr val="FF0000"/>
                </a:solidFill>
                <a:latin typeface="Comic Sans MS"/>
                <a:cs typeface="Comic Sans MS"/>
              </a:rPr>
              <a:t>[adjective]</a:t>
            </a:r>
            <a:r>
              <a:rPr lang="pt-BR" sz="1400" b="1" spc="-25" dirty="0">
                <a:solidFill>
                  <a:srgbClr val="FF0000"/>
                </a:solidFill>
                <a:latin typeface="Comic Sans MS"/>
                <a:cs typeface="Comic Sans MS"/>
              </a:rPr>
              <a:t>.</a:t>
            </a:r>
            <a:endParaRPr lang="pt-BR" sz="1400" dirty="0">
              <a:solidFill>
                <a:srgbClr val="FF0000"/>
              </a:solidFill>
              <a:latin typeface="Comic Sans MS"/>
              <a:cs typeface="Comic Sans MS"/>
            </a:endParaRPr>
          </a:p>
          <a:p>
            <a:pPr marL="203835" indent="-191770">
              <a:spcBef>
                <a:spcPts val="280"/>
              </a:spcBef>
              <a:buFont typeface="Comic Sans MS"/>
              <a:buChar char="▪"/>
              <a:tabLst>
                <a:tab pos="204470" algn="l"/>
              </a:tabLst>
            </a:pPr>
            <a:r>
              <a:rPr sz="1400" spc="-5" dirty="0">
                <a:latin typeface="Comic Sans MS"/>
                <a:cs typeface="Comic Sans MS"/>
              </a:rPr>
              <a:t> </a:t>
            </a:r>
            <a:r>
              <a:rPr sz="1400" b="1" spc="-5" dirty="0">
                <a:latin typeface="Comic Sans MS"/>
                <a:cs typeface="Comic Sans MS"/>
              </a:rPr>
              <a:t>I am in my element </a:t>
            </a:r>
            <a:r>
              <a:rPr sz="1450" i="1" spc="-25" dirty="0">
                <a:latin typeface="Comic Sans MS"/>
                <a:cs typeface="Comic Sans MS"/>
              </a:rPr>
              <a:t>[verb] </a:t>
            </a:r>
            <a:r>
              <a:rPr sz="1400" b="1" spc="-5" dirty="0">
                <a:latin typeface="Comic Sans MS"/>
                <a:cs typeface="Comic Sans MS"/>
              </a:rPr>
              <a:t>but </a:t>
            </a:r>
            <a:r>
              <a:rPr sz="1450" i="1" spc="-30" dirty="0">
                <a:latin typeface="Comic Sans MS"/>
                <a:cs typeface="Comic Sans MS"/>
              </a:rPr>
              <a:t>[verb] </a:t>
            </a:r>
            <a:r>
              <a:rPr sz="1400" b="1" spc="-5" dirty="0">
                <a:latin typeface="Comic Sans MS"/>
                <a:cs typeface="Comic Sans MS"/>
              </a:rPr>
              <a:t>is</a:t>
            </a:r>
            <a:r>
              <a:rPr sz="1400" b="1" spc="-265" dirty="0">
                <a:latin typeface="Comic Sans MS"/>
                <a:cs typeface="Comic Sans MS"/>
              </a:rPr>
              <a:t> </a:t>
            </a:r>
            <a:r>
              <a:rPr sz="1400" b="1" spc="-5" dirty="0">
                <a:latin typeface="Comic Sans MS"/>
                <a:cs typeface="Comic Sans MS"/>
              </a:rPr>
              <a:t>better.</a:t>
            </a:r>
            <a:endParaRPr lang="en-GB" sz="1400" b="1" spc="-5" dirty="0">
              <a:latin typeface="Comic Sans MS"/>
              <a:cs typeface="Comic Sans MS"/>
            </a:endParaRPr>
          </a:p>
          <a:p>
            <a:pPr marL="203835" indent="-191770">
              <a:spcBef>
                <a:spcPts val="280"/>
              </a:spcBef>
              <a:buFont typeface="Comic Sans MS"/>
              <a:buChar char="▪"/>
              <a:tabLst>
                <a:tab pos="204470" algn="l"/>
              </a:tabLst>
            </a:pPr>
            <a:r>
              <a:rPr lang="en-US" sz="1400" b="1" spc="-5" dirty="0" err="1">
                <a:solidFill>
                  <a:srgbClr val="FF0000"/>
                </a:solidFill>
                <a:latin typeface="Comic Sans MS"/>
                <a:cs typeface="Comic Sans MS"/>
              </a:rPr>
              <a:t>Dw</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i</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wrth</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fy</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modd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50" i="1" spc="-30" dirty="0">
                <a:solidFill>
                  <a:srgbClr val="FF0000"/>
                </a:solidFill>
                <a:latin typeface="Comic Sans MS"/>
                <a:cs typeface="Comic Sans MS"/>
              </a:rPr>
              <a:t>[verb] </a:t>
            </a:r>
            <a:r>
              <a:rPr lang="en-US" sz="1400" b="1" spc="-5" dirty="0" err="1">
                <a:solidFill>
                  <a:srgbClr val="FF0000"/>
                </a:solidFill>
                <a:latin typeface="Comic Sans MS"/>
                <a:cs typeface="Comic Sans MS"/>
              </a:rPr>
              <a:t>ond</a:t>
            </a:r>
            <a:r>
              <a:rPr lang="en-US" sz="1400" b="1" spc="-5" dirty="0">
                <a:solidFill>
                  <a:srgbClr val="FF0000"/>
                </a:solidFill>
                <a:latin typeface="Comic Sans MS"/>
                <a:cs typeface="Comic Sans MS"/>
              </a:rPr>
              <a:t> </a:t>
            </a:r>
            <a:r>
              <a:rPr lang="en-US" sz="1400" b="1" spc="-5" dirty="0" err="1">
                <a:solidFill>
                  <a:srgbClr val="FF0000"/>
                </a:solidFill>
                <a:latin typeface="Comic Sans MS"/>
                <a:cs typeface="Comic Sans MS"/>
              </a:rPr>
              <a:t>mae</a:t>
            </a:r>
            <a:r>
              <a:rPr lang="en-US" sz="1400" b="1" spc="-5" dirty="0">
                <a:solidFill>
                  <a:srgbClr val="FF0000"/>
                </a:solidFill>
                <a:latin typeface="Comic Sans MS"/>
                <a:cs typeface="Comic Sans MS"/>
              </a:rPr>
              <a:t> </a:t>
            </a:r>
            <a:r>
              <a:rPr lang="en-US" sz="1450" i="1" spc="-25" dirty="0">
                <a:solidFill>
                  <a:srgbClr val="FF0000"/>
                </a:solidFill>
                <a:latin typeface="Comic Sans MS"/>
                <a:cs typeface="Comic Sans MS"/>
              </a:rPr>
              <a:t>[verb] </a:t>
            </a:r>
            <a:r>
              <a:rPr lang="en-US" sz="1400" b="1" spc="-5" dirty="0" err="1">
                <a:solidFill>
                  <a:srgbClr val="FF0000"/>
                </a:solidFill>
                <a:latin typeface="Comic Sans MS"/>
                <a:cs typeface="Comic Sans MS"/>
              </a:rPr>
              <a:t>yn</a:t>
            </a:r>
            <a:r>
              <a:rPr lang="en-US" sz="1400" b="1" spc="-5" dirty="0">
                <a:solidFill>
                  <a:srgbClr val="FF0000"/>
                </a:solidFill>
                <a:latin typeface="Comic Sans MS"/>
                <a:cs typeface="Comic Sans MS"/>
              </a:rPr>
              <a:t> </a:t>
            </a:r>
            <a:r>
              <a:rPr lang="en-US" sz="1400" b="1" spc="-425" dirty="0">
                <a:solidFill>
                  <a:srgbClr val="FF0000"/>
                </a:solidFill>
                <a:latin typeface="Comic Sans MS"/>
                <a:cs typeface="Comic Sans MS"/>
              </a:rPr>
              <a:t> </a:t>
            </a:r>
            <a:r>
              <a:rPr lang="en-US" sz="1400" b="1" spc="-5" dirty="0">
                <a:solidFill>
                  <a:srgbClr val="FF0000"/>
                </a:solidFill>
                <a:latin typeface="Comic Sans MS"/>
                <a:cs typeface="Comic Sans MS"/>
              </a:rPr>
              <a:t>well.</a:t>
            </a:r>
            <a:endParaRPr lang="en-US" sz="1400" dirty="0">
              <a:solidFill>
                <a:srgbClr val="FF0000"/>
              </a:solidFill>
              <a:latin typeface="Comic Sans MS"/>
              <a:cs typeface="Comic Sans MS"/>
            </a:endParaRPr>
          </a:p>
          <a:p>
            <a:pPr marL="3247390">
              <a:lnSpc>
                <a:spcPct val="100000"/>
              </a:lnSpc>
              <a:spcBef>
                <a:spcPts val="210"/>
              </a:spcBef>
            </a:pPr>
            <a:endParaRPr sz="1400" dirty="0">
              <a:latin typeface="Comic Sans MS"/>
              <a:cs typeface="Comic Sans MS"/>
            </a:endParaRPr>
          </a:p>
        </p:txBody>
      </p:sp>
      <p:sp>
        <p:nvSpPr>
          <p:cNvPr id="19" name="object 19"/>
          <p:cNvSpPr txBox="1">
            <a:spLocks noGrp="1"/>
          </p:cNvSpPr>
          <p:nvPr>
            <p:ph type="title"/>
          </p:nvPr>
        </p:nvSpPr>
        <p:spPr>
          <a:xfrm>
            <a:off x="7772400" y="280670"/>
            <a:ext cx="1995931" cy="787400"/>
          </a:xfrm>
          <a:prstGeom prst="rect">
            <a:avLst/>
          </a:prstGeom>
        </p:spPr>
        <p:txBody>
          <a:bodyPr vert="horz" wrap="square" lIns="0" tIns="12065" rIns="0" bIns="0" rtlCol="0">
            <a:spAutoFit/>
          </a:bodyPr>
          <a:lstStyle/>
          <a:p>
            <a:pPr marL="12700">
              <a:lnSpc>
                <a:spcPct val="100000"/>
              </a:lnSpc>
              <a:spcBef>
                <a:spcPts val="95"/>
              </a:spcBef>
            </a:pPr>
            <a:r>
              <a:rPr spc="-150" dirty="0">
                <a:solidFill>
                  <a:srgbClr val="000000"/>
                </a:solidFill>
              </a:rPr>
              <a:t>Year 6</a:t>
            </a:r>
          </a:p>
        </p:txBody>
      </p:sp>
      <p:pic>
        <p:nvPicPr>
          <p:cNvPr id="10"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22" cstate="print"/>
          <a:stretch>
            <a:fillRect/>
          </a:stretch>
        </p:blipFill>
        <p:spPr>
          <a:xfrm>
            <a:off x="4191000" y="457200"/>
            <a:ext cx="304800" cy="304800"/>
          </a:xfrm>
          <a:prstGeom prst="rect">
            <a:avLst/>
          </a:prstGeom>
        </p:spPr>
      </p:pic>
      <p:pic>
        <p:nvPicPr>
          <p:cNvPr id="12"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23" cstate="print"/>
          <a:stretch>
            <a:fillRect/>
          </a:stretch>
        </p:blipFill>
        <p:spPr>
          <a:xfrm>
            <a:off x="3962400" y="1143000"/>
            <a:ext cx="304800" cy="304800"/>
          </a:xfrm>
          <a:prstGeom prst="rect">
            <a:avLst/>
          </a:prstGeom>
        </p:spPr>
      </p:pic>
      <p:pic>
        <p:nvPicPr>
          <p:cNvPr id="1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24" cstate="print"/>
          <a:stretch>
            <a:fillRect/>
          </a:stretch>
        </p:blipFill>
        <p:spPr>
          <a:xfrm>
            <a:off x="3810000" y="2590800"/>
            <a:ext cx="304800" cy="304800"/>
          </a:xfrm>
          <a:prstGeom prst="rect">
            <a:avLst/>
          </a:prstGeom>
        </p:spPr>
      </p:pic>
      <p:pic>
        <p:nvPicPr>
          <p:cNvPr id="17" name="Recorded Sound">
            <a:hlinkClick r:id="" action="ppaction://media"/>
          </p:cNvPr>
          <p:cNvPicPr>
            <a:picLocks noChangeAspect="1"/>
          </p:cNvPicPr>
          <p:nvPr>
            <a:audioFile r:link="rId7"/>
            <p:extLst>
              <p:ext uri="{DAA4B4D4-6D71-4841-9C94-3DE7FCFB9230}">
                <p14:media xmlns:p14="http://schemas.microsoft.com/office/powerpoint/2010/main" r:embed="rId8">
                  <p14:trim st="2670"/>
                </p14:media>
              </p:ext>
            </p:extLst>
          </p:nvPr>
        </p:nvPicPr>
        <p:blipFill>
          <a:blip r:embed="rId25" cstate="print"/>
          <a:stretch>
            <a:fillRect/>
          </a:stretch>
        </p:blipFill>
        <p:spPr>
          <a:xfrm>
            <a:off x="3950110" y="3352800"/>
            <a:ext cx="304800" cy="304800"/>
          </a:xfrm>
          <a:prstGeom prst="rect">
            <a:avLst/>
          </a:prstGeom>
        </p:spPr>
      </p:pic>
      <p:pic>
        <p:nvPicPr>
          <p:cNvPr id="18" name="Recorded Sound">
            <a:hlinkClick r:id="" action="ppaction://media"/>
          </p:cNvPr>
          <p:cNvPicPr>
            <a:picLocks noChangeAspect="1"/>
          </p:cNvPicPr>
          <p:nvPr>
            <a:audioFile r:link="rId7"/>
            <p:extLst>
              <p:ext uri="{DAA4B4D4-6D71-4841-9C94-3DE7FCFB9230}">
                <p14:media xmlns:p14="http://schemas.microsoft.com/office/powerpoint/2010/main" r:embed="rId9">
                  <p14:trim end="3163.0226"/>
                </p14:media>
              </p:ext>
            </p:extLst>
          </p:nvPr>
        </p:nvPicPr>
        <p:blipFill>
          <a:blip r:embed="rId26" cstate="print"/>
          <a:stretch>
            <a:fillRect/>
          </a:stretch>
        </p:blipFill>
        <p:spPr>
          <a:xfrm>
            <a:off x="3505200" y="3352800"/>
            <a:ext cx="304800" cy="304800"/>
          </a:xfrm>
          <a:prstGeom prst="rect">
            <a:avLst/>
          </a:prstGeom>
        </p:spPr>
      </p:pic>
      <p:pic>
        <p:nvPicPr>
          <p:cNvPr id="21" name="Recorded Sound">
            <a:hlinkClick r:id="" action="ppaction://media"/>
          </p:cNvPr>
          <p:cNvPicPr>
            <a:picLocks noChangeAspect="1"/>
          </p:cNvPicPr>
          <p:nvPr>
            <a:audioFile r:link="rId11"/>
            <p:extLst>
              <p:ext uri="{DAA4B4D4-6D71-4841-9C94-3DE7FCFB9230}">
                <p14:media xmlns:p14="http://schemas.microsoft.com/office/powerpoint/2010/main" r:embed="rId10"/>
              </p:ext>
            </p:extLst>
          </p:nvPr>
        </p:nvPicPr>
        <p:blipFill>
          <a:blip r:embed="rId27" cstate="print"/>
          <a:stretch>
            <a:fillRect/>
          </a:stretch>
        </p:blipFill>
        <p:spPr>
          <a:xfrm>
            <a:off x="3200400" y="4191000"/>
            <a:ext cx="304800" cy="304800"/>
          </a:xfrm>
          <a:prstGeom prst="rect">
            <a:avLst/>
          </a:prstGeom>
        </p:spPr>
      </p:pic>
      <p:pic>
        <p:nvPicPr>
          <p:cNvPr id="23" name="Recorded Sound">
            <a:hlinkClick r:id="" action="ppaction://media"/>
          </p:cNvPr>
          <p:cNvPicPr>
            <a:picLocks noChangeAspect="1"/>
          </p:cNvPicPr>
          <p:nvPr>
            <a:audioFile r:link="rId7"/>
            <p:extLst>
              <p:ext uri="{DAA4B4D4-6D71-4841-9C94-3DE7FCFB9230}">
                <p14:media xmlns:p14="http://schemas.microsoft.com/office/powerpoint/2010/main" r:embed="rId12">
                  <p14:trim end="1681.0226"/>
                </p14:media>
              </p:ext>
            </p:extLst>
          </p:nvPr>
        </p:nvPicPr>
        <p:blipFill>
          <a:blip r:embed="rId28" cstate="print"/>
          <a:stretch>
            <a:fillRect/>
          </a:stretch>
        </p:blipFill>
        <p:spPr>
          <a:xfrm>
            <a:off x="3810000" y="4876800"/>
            <a:ext cx="304800" cy="304800"/>
          </a:xfrm>
          <a:prstGeom prst="rect">
            <a:avLst/>
          </a:prstGeom>
        </p:spPr>
      </p:pic>
      <p:pic>
        <p:nvPicPr>
          <p:cNvPr id="2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29" cstate="print"/>
          <a:stretch>
            <a:fillRect/>
          </a:stretch>
        </p:blipFill>
        <p:spPr>
          <a:xfrm>
            <a:off x="3657600" y="5715000"/>
            <a:ext cx="304800" cy="304800"/>
          </a:xfrm>
          <a:prstGeom prst="rect">
            <a:avLst/>
          </a:prstGeom>
        </p:spPr>
      </p:pic>
      <p:pic>
        <p:nvPicPr>
          <p:cNvPr id="27"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30" cstate="print"/>
          <a:stretch>
            <a:fillRect/>
          </a:stretch>
        </p:blipFill>
        <p:spPr>
          <a:xfrm>
            <a:off x="5105400" y="6477000"/>
            <a:ext cx="304800" cy="304800"/>
          </a:xfrm>
          <a:prstGeom prst="rect">
            <a:avLst/>
          </a:prstGeom>
        </p:spPr>
      </p:pic>
      <p:pic>
        <p:nvPicPr>
          <p:cNvPr id="29"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31" cstate="print"/>
          <a:stretch>
            <a:fillRect/>
          </a:stretch>
        </p:blipFill>
        <p:spPr>
          <a:xfrm>
            <a:off x="5638800" y="7086600"/>
            <a:ext cx="304800" cy="304800"/>
          </a:xfrm>
          <a:prstGeom prst="rect">
            <a:avLst/>
          </a:prstGeom>
        </p:spPr>
      </p:pic>
      <p:pic>
        <p:nvPicPr>
          <p:cNvPr id="30"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32" cstate="print"/>
          <a:stretch>
            <a:fillRect/>
          </a:stretch>
        </p:blipFill>
        <p:spPr>
          <a:xfrm>
            <a:off x="3429000" y="1905000"/>
            <a:ext cx="304800" cy="304800"/>
          </a:xfrm>
          <a:prstGeom prst="rect">
            <a:avLst/>
          </a:prstGeom>
        </p:spPr>
      </p:pic>
      <p:sp>
        <p:nvSpPr>
          <p:cNvPr id="31" name="object 9"/>
          <p:cNvSpPr/>
          <p:nvPr/>
        </p:nvSpPr>
        <p:spPr>
          <a:xfrm>
            <a:off x="7924800" y="5867400"/>
            <a:ext cx="1645920" cy="1376172"/>
          </a:xfrm>
          <a:prstGeom prst="rect">
            <a:avLst/>
          </a:prstGeom>
          <a:blipFill>
            <a:blip r:embed="rId33" cstate="print"/>
            <a:stretch>
              <a:fillRect/>
            </a:stretch>
          </a:blipFill>
          <a:ln w="60325">
            <a:solidFill>
              <a:srgbClr val="FF0000"/>
            </a:solidFill>
          </a:ln>
        </p:spPr>
        <p:txBody>
          <a:bodyPr wrap="square" lIns="0" tIns="0" rIns="0" bIns="0" rtlCol="0"/>
          <a:lstStyle/>
          <a:p>
            <a:endParaRPr/>
          </a:p>
        </p:txBody>
      </p:sp>
      <p:pic>
        <p:nvPicPr>
          <p:cNvPr id="32" name="Recorded Sound">
            <a:hlinkClick r:id="" action="ppaction://media"/>
          </p:cNvPr>
          <p:cNvPicPr>
            <a:picLocks noChangeAspect="1"/>
          </p:cNvPicPr>
          <p:nvPr>
            <a:audioFile r:link="rId7"/>
            <p:extLst>
              <p:ext uri="{DAA4B4D4-6D71-4841-9C94-3DE7FCFB9230}">
                <p14:media xmlns:p14="http://schemas.microsoft.com/office/powerpoint/2010/main" r:embed="rId8">
                  <p14:trim st="2670"/>
                </p14:media>
              </p:ext>
            </p:extLst>
          </p:nvPr>
        </p:nvPicPr>
        <p:blipFill>
          <a:blip r:embed="rId25" cstate="print"/>
          <a:stretch>
            <a:fillRect/>
          </a:stretch>
        </p:blipFill>
        <p:spPr>
          <a:xfrm>
            <a:off x="4340224" y="4895591"/>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950" fill="hold"/>
                                        <p:tgtEl>
                                          <p:spTgt spid="10"/>
                                        </p:tgtEl>
                                      </p:cBhvr>
                                    </p:cmd>
                                  </p:childTnLst>
                                </p:cTn>
                              </p:par>
                            </p:childTnLst>
                          </p:cTn>
                        </p:par>
                      </p:childTnLst>
                    </p:cTn>
                  </p:par>
                </p:childTnLst>
              </p:cTn>
              <p:nextCondLst>
                <p:cond evt="onClick" delay="0">
                  <p:tgtEl>
                    <p:spTgt spid="1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seq concurrent="1" nextAc="seek">
              <p:cTn id="8" restart="whenNotActive" fill="hold" evtFilter="cancelBubble" nodeType="interactiveSeq">
                <p:stCondLst>
                  <p:cond evt="onClick" delay="0">
                    <p:tgtEl>
                      <p:spTgt spid="12"/>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6270" fill="hold"/>
                                        <p:tgtEl>
                                          <p:spTgt spid="12"/>
                                        </p:tgtEl>
                                      </p:cBhvr>
                                    </p:cmd>
                                  </p:childTnLst>
                                </p:cTn>
                              </p:par>
                            </p:childTnLst>
                          </p:cTn>
                        </p:par>
                      </p:childTnLst>
                    </p:cTn>
                  </p:par>
                </p:childTnLst>
              </p:cTn>
              <p:nextCondLst>
                <p:cond evt="onClick" delay="0">
                  <p:tgtEl>
                    <p:spTgt spid="12"/>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12"/>
                </p:tgtEl>
              </p:cMediaNode>
            </p:audio>
            <p:seq concurrent="1" nextAc="seek">
              <p:cTn id="14" restart="whenNotActive" fill="hold" evtFilter="cancelBubble" nodeType="interactiveSeq">
                <p:stCondLst>
                  <p:cond evt="onClick" delay="0">
                    <p:tgtEl>
                      <p:spTgt spid="1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3990" fill="hold"/>
                                        <p:tgtEl>
                                          <p:spTgt spid="16"/>
                                        </p:tgtEl>
                                      </p:cBhvr>
                                    </p:cmd>
                                  </p:childTnLst>
                                </p:cTn>
                              </p:par>
                            </p:childTnLst>
                          </p:cTn>
                        </p:par>
                      </p:childTnLst>
                    </p:cTn>
                  </p:par>
                </p:childTnLst>
              </p:cTn>
              <p:nextCondLst>
                <p:cond evt="onClick" delay="0">
                  <p:tgtEl>
                    <p:spTgt spid="1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16"/>
                </p:tgtEl>
              </p:cMediaNode>
            </p:audio>
            <p:seq concurrent="1" nextAc="seek">
              <p:cTn id="20" restart="whenNotActive" fill="hold" evtFilter="cancelBubble" nodeType="interactiveSeq">
                <p:stCondLst>
                  <p:cond evt="onClick" delay="0">
                    <p:tgtEl>
                      <p:spTgt spid="17"/>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3910" fill="hold"/>
                                        <p:tgtEl>
                                          <p:spTgt spid="17"/>
                                        </p:tgtEl>
                                      </p:cBhvr>
                                    </p:cmd>
                                  </p:childTnLst>
                                </p:cTn>
                              </p:par>
                            </p:childTnLst>
                          </p:cTn>
                        </p:par>
                      </p:childTnLst>
                    </p:cTn>
                  </p:par>
                </p:childTnLst>
              </p:cTn>
              <p:nextCondLst>
                <p:cond evt="onClick" delay="0">
                  <p:tgtEl>
                    <p:spTgt spid="17"/>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17"/>
                </p:tgtEl>
              </p:cMediaNode>
            </p:audio>
            <p:seq concurrent="1" nextAc="seek">
              <p:cTn id="26" restart="whenNotActive" fill="hold" evtFilter="cancelBubble" nodeType="interactiveSeq">
                <p:stCondLst>
                  <p:cond evt="onClick" delay="0">
                    <p:tgtEl>
                      <p:spTgt spid="1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5627" fill="hold"/>
                                        <p:tgtEl>
                                          <p:spTgt spid="18"/>
                                        </p:tgtEl>
                                      </p:cBhvr>
                                    </p:cmd>
                                  </p:childTnLst>
                                </p:cTn>
                              </p:par>
                            </p:childTnLst>
                          </p:cTn>
                        </p:par>
                      </p:childTnLst>
                    </p:cTn>
                  </p:par>
                </p:childTnLst>
              </p:cTn>
              <p:nextCondLst>
                <p:cond evt="onClick" delay="0">
                  <p:tgtEl>
                    <p:spTgt spid="1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18"/>
                </p:tgtEl>
              </p:cMediaNode>
            </p:audio>
            <p:seq concurrent="1" nextAc="seek">
              <p:cTn id="32" restart="whenNotActive" fill="hold" evtFilter="cancelBubble" nodeType="interactiveSeq">
                <p:stCondLst>
                  <p:cond evt="onClick" delay="0">
                    <p:tgtEl>
                      <p:spTgt spid="21"/>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4960" fill="hold"/>
                                        <p:tgtEl>
                                          <p:spTgt spid="21"/>
                                        </p:tgtEl>
                                      </p:cBhvr>
                                    </p:cmd>
                                  </p:childTnLst>
                                </p:cTn>
                              </p:par>
                            </p:childTnLst>
                          </p:cTn>
                        </p:par>
                      </p:childTnLst>
                    </p:cTn>
                  </p:par>
                </p:childTnLst>
              </p:cTn>
              <p:nextCondLst>
                <p:cond evt="onClick" delay="0">
                  <p:tgtEl>
                    <p:spTgt spid="21"/>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21"/>
                </p:tgtEl>
              </p:cMediaNode>
            </p:audio>
            <p:seq concurrent="1" nextAc="seek">
              <p:cTn id="38" restart="whenNotActive" fill="hold" evtFilter="cancelBubble" nodeType="interactiveSeq">
                <p:stCondLst>
                  <p:cond evt="onClick" delay="0">
                    <p:tgtEl>
                      <p:spTgt spid="23"/>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3749" fill="hold"/>
                                        <p:tgtEl>
                                          <p:spTgt spid="23"/>
                                        </p:tgtEl>
                                      </p:cBhvr>
                                    </p:cmd>
                                  </p:childTnLst>
                                </p:cTn>
                              </p:par>
                            </p:childTnLst>
                          </p:cTn>
                        </p:par>
                      </p:childTnLst>
                    </p:cTn>
                  </p:par>
                </p:childTnLst>
              </p:cTn>
              <p:nextCondLst>
                <p:cond evt="onClick" delay="0">
                  <p:tgtEl>
                    <p:spTgt spid="23"/>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23"/>
                </p:tgtEl>
              </p:cMediaNode>
            </p:audio>
            <p:seq concurrent="1" nextAc="seek">
              <p:cTn id="44" restart="whenNotActive" fill="hold" evtFilter="cancelBubble" nodeType="interactiveSeq">
                <p:stCondLst>
                  <p:cond evt="onClick" delay="0">
                    <p:tgtEl>
                      <p:spTgt spid="25"/>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4249" fill="hold"/>
                                        <p:tgtEl>
                                          <p:spTgt spid="25"/>
                                        </p:tgtEl>
                                      </p:cBhvr>
                                    </p:cmd>
                                  </p:childTnLst>
                                </p:cTn>
                              </p:par>
                            </p:childTnLst>
                          </p:cTn>
                        </p:par>
                      </p:childTnLst>
                    </p:cTn>
                  </p:par>
                </p:childTnLst>
              </p:cTn>
              <p:nextCondLst>
                <p:cond evt="onClick" delay="0">
                  <p:tgtEl>
                    <p:spTgt spid="25"/>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25"/>
                </p:tgtEl>
              </p:cMediaNode>
            </p:audio>
            <p:seq concurrent="1" nextAc="seek">
              <p:cTn id="50" restart="whenNotActive" fill="hold" evtFilter="cancelBubble" nodeType="interactiveSeq">
                <p:stCondLst>
                  <p:cond evt="onClick" delay="0">
                    <p:tgtEl>
                      <p:spTgt spid="2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8320" fill="hold"/>
                                        <p:tgtEl>
                                          <p:spTgt spid="27"/>
                                        </p:tgtEl>
                                      </p:cBhvr>
                                    </p:cmd>
                                  </p:childTnLst>
                                </p:cTn>
                              </p:par>
                            </p:childTnLst>
                          </p:cTn>
                        </p:par>
                      </p:childTnLst>
                    </p:cTn>
                  </p:par>
                </p:childTnLst>
              </p:cTn>
              <p:nextCondLst>
                <p:cond evt="onClick" delay="0">
                  <p:tgtEl>
                    <p:spTgt spid="2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27"/>
                </p:tgtEl>
              </p:cMediaNode>
            </p:audio>
            <p:seq concurrent="1" nextAc="seek">
              <p:cTn id="56" restart="whenNotActive" fill="hold" evtFilter="cancelBubble" nodeType="interactiveSeq">
                <p:stCondLst>
                  <p:cond evt="onClick" delay="0">
                    <p:tgtEl>
                      <p:spTgt spid="29"/>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9040" fill="hold"/>
                                        <p:tgtEl>
                                          <p:spTgt spid="29"/>
                                        </p:tgtEl>
                                      </p:cBhvr>
                                    </p:cmd>
                                  </p:childTnLst>
                                </p:cTn>
                              </p:par>
                            </p:childTnLst>
                          </p:cTn>
                        </p:par>
                      </p:childTnLst>
                    </p:cTn>
                  </p:par>
                </p:childTnLst>
              </p:cTn>
              <p:nextCondLst>
                <p:cond evt="onClick" delay="0">
                  <p:tgtEl>
                    <p:spTgt spid="29"/>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29"/>
                </p:tgtEl>
              </p:cMediaNode>
            </p:audio>
            <p:seq concurrent="1" nextAc="seek">
              <p:cTn id="62" restart="whenNotActive" fill="hold" evtFilter="cancelBubble" nodeType="interactiveSeq">
                <p:stCondLst>
                  <p:cond evt="onClick" delay="0">
                    <p:tgtEl>
                      <p:spTgt spid="30"/>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4270" fill="hold"/>
                                        <p:tgtEl>
                                          <p:spTgt spid="30"/>
                                        </p:tgtEl>
                                      </p:cBhvr>
                                    </p:cmd>
                                  </p:childTnLst>
                                </p:cTn>
                              </p:par>
                            </p:childTnLst>
                          </p:cTn>
                        </p:par>
                      </p:childTnLst>
                    </p:cTn>
                  </p:par>
                </p:childTnLst>
              </p:cTn>
              <p:nextCondLst>
                <p:cond evt="onClick" delay="0">
                  <p:tgtEl>
                    <p:spTgt spid="30"/>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30"/>
                </p:tgtEl>
              </p:cMediaNode>
            </p:audio>
            <p:seq concurrent="1" nextAc="seek">
              <p:cTn id="68" restart="whenNotActive" fill="hold" evtFilter="cancelBubble" nodeType="interactiveSeq">
                <p:stCondLst>
                  <p:cond evt="onClick" delay="0">
                    <p:tgtEl>
                      <p:spTgt spid="32"/>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3910" fill="hold"/>
                                        <p:tgtEl>
                                          <p:spTgt spid="32"/>
                                        </p:tgtEl>
                                      </p:cBhvr>
                                    </p:cmd>
                                  </p:childTnLst>
                                </p:cTn>
                              </p:par>
                            </p:childTnLst>
                          </p:cTn>
                        </p:par>
                      </p:childTnLst>
                    </p:cTn>
                  </p:par>
                </p:childTnLst>
              </p:cTn>
              <p:nextCondLst>
                <p:cond evt="onClick" delay="0">
                  <p:tgtEl>
                    <p:spTgt spid="32"/>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32"/>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28</a:t>
            </a:r>
            <a:endParaRPr sz="1000">
              <a:latin typeface="Times New Roman"/>
              <a:cs typeface="Times New Roman"/>
            </a:endParaRPr>
          </a:p>
        </p:txBody>
      </p:sp>
      <p:sp>
        <p:nvSpPr>
          <p:cNvPr id="3" name="object 3"/>
          <p:cNvSpPr/>
          <p:nvPr/>
        </p:nvSpPr>
        <p:spPr>
          <a:xfrm>
            <a:off x="304800" y="304800"/>
            <a:ext cx="9503664" cy="7271766"/>
          </a:xfrm>
          <a:prstGeom prst="rect">
            <a:avLst/>
          </a:prstGeom>
          <a:blipFill>
            <a:blip r:embed="rId16" cstate="print"/>
            <a:stretch>
              <a:fillRect/>
            </a:stretch>
          </a:blipFill>
        </p:spPr>
        <p:txBody>
          <a:bodyPr wrap="square" lIns="0" tIns="0" rIns="0" bIns="0" rtlCol="0"/>
          <a:lstStyle/>
          <a:p>
            <a:endParaRPr lang="en-US"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a:p>
            <a:endParaRPr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4" name="object 4"/>
          <p:cNvSpPr/>
          <p:nvPr/>
        </p:nvSpPr>
        <p:spPr>
          <a:xfrm>
            <a:off x="3073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26390"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7265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26136" y="7540752"/>
            <a:ext cx="9427845" cy="0"/>
          </a:xfrm>
          <a:custGeom>
            <a:avLst/>
            <a:gdLst/>
            <a:ahLst/>
            <a:cxnLst/>
            <a:rect l="l" t="t" r="r" b="b"/>
            <a:pathLst>
              <a:path w="9427845">
                <a:moveTo>
                  <a:pt x="0" y="0"/>
                </a:moveTo>
                <a:lnTo>
                  <a:pt x="9427464" y="0"/>
                </a:lnTo>
              </a:path>
            </a:pathLst>
          </a:custGeom>
          <a:ln w="38100">
            <a:solidFill>
              <a:srgbClr val="010202"/>
            </a:solidFill>
          </a:ln>
        </p:spPr>
        <p:txBody>
          <a:bodyPr wrap="square" lIns="0" tIns="0" rIns="0" bIns="0" rtlCol="0"/>
          <a:lstStyle/>
          <a:p>
            <a:endParaRPr/>
          </a:p>
        </p:txBody>
      </p:sp>
      <p:sp>
        <p:nvSpPr>
          <p:cNvPr id="8" name="object 8"/>
          <p:cNvSpPr/>
          <p:nvPr/>
        </p:nvSpPr>
        <p:spPr>
          <a:xfrm>
            <a:off x="518159" y="1469644"/>
            <a:ext cx="382447" cy="509270"/>
          </a:xfrm>
          <a:prstGeom prst="rect">
            <a:avLst/>
          </a:prstGeom>
          <a:blipFill>
            <a:blip r:embed="rId17" cstate="print"/>
            <a:stretch>
              <a:fillRect/>
            </a:stretch>
          </a:blipFill>
        </p:spPr>
        <p:txBody>
          <a:bodyPr wrap="square" lIns="0" tIns="0" rIns="0" bIns="0" rtlCol="0"/>
          <a:lstStyle/>
          <a:p>
            <a:endParaRPr/>
          </a:p>
        </p:txBody>
      </p:sp>
      <p:sp>
        <p:nvSpPr>
          <p:cNvPr id="9" name="object 9"/>
          <p:cNvSpPr/>
          <p:nvPr/>
        </p:nvSpPr>
        <p:spPr>
          <a:xfrm>
            <a:off x="897636" y="1621536"/>
            <a:ext cx="335279" cy="499110"/>
          </a:xfrm>
          <a:prstGeom prst="rect">
            <a:avLst/>
          </a:prstGeom>
          <a:blipFill>
            <a:blip r:embed="rId18" cstate="print"/>
            <a:stretch>
              <a:fillRect/>
            </a:stretch>
          </a:blipFill>
        </p:spPr>
        <p:txBody>
          <a:bodyPr wrap="square" lIns="0" tIns="0" rIns="0" bIns="0" rtlCol="0"/>
          <a:lstStyle/>
          <a:p>
            <a:endParaRPr/>
          </a:p>
        </p:txBody>
      </p:sp>
      <p:sp>
        <p:nvSpPr>
          <p:cNvPr id="10" name="object 10"/>
          <p:cNvSpPr/>
          <p:nvPr/>
        </p:nvSpPr>
        <p:spPr>
          <a:xfrm>
            <a:off x="1229867" y="1458213"/>
            <a:ext cx="326897" cy="505460"/>
          </a:xfrm>
          <a:prstGeom prst="rect">
            <a:avLst/>
          </a:prstGeom>
          <a:blipFill>
            <a:blip r:embed="rId19" cstate="print"/>
            <a:stretch>
              <a:fillRect/>
            </a:stretch>
          </a:blipFill>
        </p:spPr>
        <p:txBody>
          <a:bodyPr wrap="square" lIns="0" tIns="0" rIns="0" bIns="0" rtlCol="0"/>
          <a:lstStyle/>
          <a:p>
            <a:endParaRPr/>
          </a:p>
        </p:txBody>
      </p:sp>
      <p:sp>
        <p:nvSpPr>
          <p:cNvPr id="11" name="object 11"/>
          <p:cNvSpPr/>
          <p:nvPr/>
        </p:nvSpPr>
        <p:spPr>
          <a:xfrm>
            <a:off x="1569719" y="1458213"/>
            <a:ext cx="326897" cy="505460"/>
          </a:xfrm>
          <a:prstGeom prst="rect">
            <a:avLst/>
          </a:prstGeom>
          <a:blipFill>
            <a:blip r:embed="rId20" cstate="print"/>
            <a:stretch>
              <a:fillRect/>
            </a:stretch>
          </a:blipFill>
        </p:spPr>
        <p:txBody>
          <a:bodyPr wrap="square" lIns="0" tIns="0" rIns="0" bIns="0" rtlCol="0"/>
          <a:lstStyle/>
          <a:p>
            <a:endParaRPr/>
          </a:p>
        </p:txBody>
      </p:sp>
      <p:sp>
        <p:nvSpPr>
          <p:cNvPr id="12" name="object 12"/>
          <p:cNvSpPr/>
          <p:nvPr/>
        </p:nvSpPr>
        <p:spPr>
          <a:xfrm>
            <a:off x="2161032" y="1496313"/>
            <a:ext cx="397763" cy="471170"/>
          </a:xfrm>
          <a:prstGeom prst="rect">
            <a:avLst/>
          </a:prstGeom>
          <a:blipFill>
            <a:blip r:embed="rId21" cstate="print"/>
            <a:stretch>
              <a:fillRect/>
            </a:stretch>
          </a:blipFill>
        </p:spPr>
        <p:txBody>
          <a:bodyPr wrap="square" lIns="0" tIns="0" rIns="0" bIns="0" rtlCol="0"/>
          <a:lstStyle/>
          <a:p>
            <a:endParaRPr/>
          </a:p>
        </p:txBody>
      </p:sp>
      <p:sp>
        <p:nvSpPr>
          <p:cNvPr id="13" name="object 13"/>
          <p:cNvSpPr/>
          <p:nvPr/>
        </p:nvSpPr>
        <p:spPr>
          <a:xfrm>
            <a:off x="2564214" y="1615439"/>
            <a:ext cx="288713" cy="358139"/>
          </a:xfrm>
          <a:prstGeom prst="rect">
            <a:avLst/>
          </a:prstGeom>
          <a:blipFill>
            <a:blip r:embed="rId22" cstate="print"/>
            <a:stretch>
              <a:fillRect/>
            </a:stretch>
          </a:blipFill>
        </p:spPr>
        <p:txBody>
          <a:bodyPr wrap="square" lIns="0" tIns="0" rIns="0" bIns="0" rtlCol="0"/>
          <a:lstStyle/>
          <a:p>
            <a:endParaRPr/>
          </a:p>
        </p:txBody>
      </p:sp>
      <p:sp>
        <p:nvSpPr>
          <p:cNvPr id="14" name="object 14"/>
          <p:cNvSpPr/>
          <p:nvPr/>
        </p:nvSpPr>
        <p:spPr>
          <a:xfrm>
            <a:off x="2887979" y="1454658"/>
            <a:ext cx="100583" cy="507492"/>
          </a:xfrm>
          <a:prstGeom prst="rect">
            <a:avLst/>
          </a:prstGeom>
          <a:blipFill>
            <a:blip r:embed="rId23" cstate="print"/>
            <a:stretch>
              <a:fillRect/>
            </a:stretch>
          </a:blipFill>
        </p:spPr>
        <p:txBody>
          <a:bodyPr wrap="square" lIns="0" tIns="0" rIns="0" bIns="0" rtlCol="0"/>
          <a:lstStyle/>
          <a:p>
            <a:endParaRPr/>
          </a:p>
        </p:txBody>
      </p:sp>
      <p:sp>
        <p:nvSpPr>
          <p:cNvPr id="15" name="object 15"/>
          <p:cNvSpPr/>
          <p:nvPr/>
        </p:nvSpPr>
        <p:spPr>
          <a:xfrm>
            <a:off x="533400" y="1447800"/>
            <a:ext cx="1377822" cy="663066"/>
          </a:xfrm>
          <a:prstGeom prst="rect">
            <a:avLst/>
          </a:prstGeom>
          <a:blipFill>
            <a:blip r:embed="rId24" cstate="print"/>
            <a:stretch>
              <a:fillRect/>
            </a:stretch>
          </a:blipFill>
        </p:spPr>
        <p:txBody>
          <a:bodyPr wrap="square" lIns="0" tIns="0" rIns="0" bIns="0" rtlCol="0"/>
          <a:lstStyle/>
          <a:p>
            <a:endParaRPr/>
          </a:p>
        </p:txBody>
      </p:sp>
      <p:sp>
        <p:nvSpPr>
          <p:cNvPr id="16" name="object 16"/>
          <p:cNvSpPr/>
          <p:nvPr/>
        </p:nvSpPr>
        <p:spPr>
          <a:xfrm>
            <a:off x="2146554" y="1480566"/>
            <a:ext cx="375920" cy="451484"/>
          </a:xfrm>
          <a:custGeom>
            <a:avLst/>
            <a:gdLst/>
            <a:ahLst/>
            <a:cxnLst/>
            <a:rect l="l" t="t" r="r" b="b"/>
            <a:pathLst>
              <a:path w="375919" h="451485">
                <a:moveTo>
                  <a:pt x="292608" y="420623"/>
                </a:moveTo>
                <a:lnTo>
                  <a:pt x="292608" y="301751"/>
                </a:lnTo>
                <a:lnTo>
                  <a:pt x="289619" y="315063"/>
                </a:lnTo>
                <a:lnTo>
                  <a:pt x="280701" y="327659"/>
                </a:lnTo>
                <a:lnTo>
                  <a:pt x="245364" y="351281"/>
                </a:lnTo>
                <a:lnTo>
                  <a:pt x="198977" y="368045"/>
                </a:lnTo>
                <a:lnTo>
                  <a:pt x="150876" y="373379"/>
                </a:lnTo>
                <a:lnTo>
                  <a:pt x="124872" y="371213"/>
                </a:lnTo>
                <a:lnTo>
                  <a:pt x="104013" y="364616"/>
                </a:lnTo>
                <a:lnTo>
                  <a:pt x="88296" y="353448"/>
                </a:lnTo>
                <a:lnTo>
                  <a:pt x="77724" y="337565"/>
                </a:lnTo>
                <a:lnTo>
                  <a:pt x="71139" y="325564"/>
                </a:lnTo>
                <a:lnTo>
                  <a:pt x="62769" y="316991"/>
                </a:lnTo>
                <a:lnTo>
                  <a:pt x="52542" y="311848"/>
                </a:lnTo>
                <a:lnTo>
                  <a:pt x="40386" y="310133"/>
                </a:lnTo>
                <a:lnTo>
                  <a:pt x="31670" y="310967"/>
                </a:lnTo>
                <a:lnTo>
                  <a:pt x="2762" y="336518"/>
                </a:lnTo>
                <a:lnTo>
                  <a:pt x="0" y="353567"/>
                </a:lnTo>
                <a:lnTo>
                  <a:pt x="2262" y="371177"/>
                </a:lnTo>
                <a:lnTo>
                  <a:pt x="35052" y="417575"/>
                </a:lnTo>
                <a:lnTo>
                  <a:pt x="84010" y="442626"/>
                </a:lnTo>
                <a:lnTo>
                  <a:pt x="147828" y="451103"/>
                </a:lnTo>
                <a:lnTo>
                  <a:pt x="187702" y="449234"/>
                </a:lnTo>
                <a:lnTo>
                  <a:pt x="225075" y="443579"/>
                </a:lnTo>
                <a:lnTo>
                  <a:pt x="260020" y="434066"/>
                </a:lnTo>
                <a:lnTo>
                  <a:pt x="292608" y="420623"/>
                </a:lnTo>
                <a:close/>
              </a:path>
              <a:path w="375919" h="451485">
                <a:moveTo>
                  <a:pt x="345186" y="51053"/>
                </a:moveTo>
                <a:lnTo>
                  <a:pt x="316896" y="22121"/>
                </a:lnTo>
                <a:lnTo>
                  <a:pt x="275177" y="7715"/>
                </a:lnTo>
                <a:lnTo>
                  <a:pt x="226314" y="0"/>
                </a:lnTo>
                <a:lnTo>
                  <a:pt x="192166" y="3000"/>
                </a:lnTo>
                <a:lnTo>
                  <a:pt x="128158" y="27003"/>
                </a:lnTo>
                <a:lnTo>
                  <a:pt x="73163" y="72901"/>
                </a:lnTo>
                <a:lnTo>
                  <a:pt x="43755" y="125265"/>
                </a:lnTo>
                <a:lnTo>
                  <a:pt x="39624" y="153161"/>
                </a:lnTo>
                <a:lnTo>
                  <a:pt x="42469" y="174736"/>
                </a:lnTo>
                <a:lnTo>
                  <a:pt x="68449" y="210169"/>
                </a:lnTo>
                <a:lnTo>
                  <a:pt x="111132" y="231933"/>
                </a:lnTo>
                <a:lnTo>
                  <a:pt x="123444" y="235187"/>
                </a:lnTo>
                <a:lnTo>
                  <a:pt x="123444" y="137921"/>
                </a:lnTo>
                <a:lnTo>
                  <a:pt x="125575" y="127337"/>
                </a:lnTo>
                <a:lnTo>
                  <a:pt x="156972" y="98297"/>
                </a:lnTo>
                <a:lnTo>
                  <a:pt x="208299" y="81152"/>
                </a:lnTo>
                <a:lnTo>
                  <a:pt x="226314" y="80009"/>
                </a:lnTo>
                <a:lnTo>
                  <a:pt x="233910" y="80426"/>
                </a:lnTo>
                <a:lnTo>
                  <a:pt x="243078" y="81629"/>
                </a:lnTo>
                <a:lnTo>
                  <a:pt x="253960" y="83546"/>
                </a:lnTo>
                <a:lnTo>
                  <a:pt x="266700" y="86105"/>
                </a:lnTo>
                <a:lnTo>
                  <a:pt x="278999" y="88665"/>
                </a:lnTo>
                <a:lnTo>
                  <a:pt x="289655" y="90582"/>
                </a:lnTo>
                <a:lnTo>
                  <a:pt x="298739" y="91785"/>
                </a:lnTo>
                <a:lnTo>
                  <a:pt x="306324" y="92201"/>
                </a:lnTo>
                <a:lnTo>
                  <a:pt x="314598" y="91344"/>
                </a:lnTo>
                <a:lnTo>
                  <a:pt x="344602" y="58769"/>
                </a:lnTo>
                <a:lnTo>
                  <a:pt x="345186" y="51053"/>
                </a:lnTo>
                <a:close/>
              </a:path>
              <a:path w="375919" h="451485">
                <a:moveTo>
                  <a:pt x="375666" y="305561"/>
                </a:moveTo>
                <a:lnTo>
                  <a:pt x="365855" y="250221"/>
                </a:lnTo>
                <a:lnTo>
                  <a:pt x="336042" y="208025"/>
                </a:lnTo>
                <a:lnTo>
                  <a:pt x="292703" y="182498"/>
                </a:lnTo>
                <a:lnTo>
                  <a:pt x="236220" y="170687"/>
                </a:lnTo>
                <a:lnTo>
                  <a:pt x="182427" y="167901"/>
                </a:lnTo>
                <a:lnTo>
                  <a:pt x="164592" y="166877"/>
                </a:lnTo>
                <a:lnTo>
                  <a:pt x="126492" y="151637"/>
                </a:lnTo>
                <a:lnTo>
                  <a:pt x="123444" y="145541"/>
                </a:lnTo>
                <a:lnTo>
                  <a:pt x="123444" y="235187"/>
                </a:lnTo>
                <a:lnTo>
                  <a:pt x="132397" y="237553"/>
                </a:lnTo>
                <a:lnTo>
                  <a:pt x="155090" y="241172"/>
                </a:lnTo>
                <a:lnTo>
                  <a:pt x="179070" y="243077"/>
                </a:lnTo>
                <a:lnTo>
                  <a:pt x="207918" y="244090"/>
                </a:lnTo>
                <a:lnTo>
                  <a:pt x="231552" y="246030"/>
                </a:lnTo>
                <a:lnTo>
                  <a:pt x="275891" y="260389"/>
                </a:lnTo>
                <a:lnTo>
                  <a:pt x="292608" y="301751"/>
                </a:lnTo>
                <a:lnTo>
                  <a:pt x="292608" y="420623"/>
                </a:lnTo>
                <a:lnTo>
                  <a:pt x="329053" y="398573"/>
                </a:lnTo>
                <a:lnTo>
                  <a:pt x="354996" y="372236"/>
                </a:lnTo>
                <a:lnTo>
                  <a:pt x="370510" y="341328"/>
                </a:lnTo>
                <a:lnTo>
                  <a:pt x="375666" y="305561"/>
                </a:lnTo>
                <a:close/>
              </a:path>
            </a:pathLst>
          </a:custGeom>
          <a:solidFill>
            <a:srgbClr val="A53F97"/>
          </a:solidFill>
        </p:spPr>
        <p:txBody>
          <a:bodyPr wrap="square" lIns="0" tIns="0" rIns="0" bIns="0" rtlCol="0"/>
          <a:lstStyle/>
          <a:p>
            <a:endParaRPr/>
          </a:p>
        </p:txBody>
      </p:sp>
      <p:sp>
        <p:nvSpPr>
          <p:cNvPr id="17" name="object 17"/>
          <p:cNvSpPr/>
          <p:nvPr/>
        </p:nvSpPr>
        <p:spPr>
          <a:xfrm>
            <a:off x="2549651" y="1600961"/>
            <a:ext cx="266700" cy="336550"/>
          </a:xfrm>
          <a:custGeom>
            <a:avLst/>
            <a:gdLst/>
            <a:ahLst/>
            <a:cxnLst/>
            <a:rect l="l" t="t" r="r" b="b"/>
            <a:pathLst>
              <a:path w="266700" h="336550">
                <a:moveTo>
                  <a:pt x="86106" y="38100"/>
                </a:moveTo>
                <a:lnTo>
                  <a:pt x="62007" y="2476"/>
                </a:lnTo>
                <a:lnTo>
                  <a:pt x="46482" y="0"/>
                </a:lnTo>
                <a:lnTo>
                  <a:pt x="32063" y="2012"/>
                </a:lnTo>
                <a:lnTo>
                  <a:pt x="8382" y="32766"/>
                </a:lnTo>
                <a:lnTo>
                  <a:pt x="2190" y="79152"/>
                </a:lnTo>
                <a:lnTo>
                  <a:pt x="0" y="120396"/>
                </a:lnTo>
                <a:lnTo>
                  <a:pt x="714" y="150090"/>
                </a:lnTo>
                <a:lnTo>
                  <a:pt x="6429" y="215765"/>
                </a:lnTo>
                <a:lnTo>
                  <a:pt x="15859" y="269307"/>
                </a:lnTo>
                <a:lnTo>
                  <a:pt x="48006" y="310134"/>
                </a:lnTo>
                <a:lnTo>
                  <a:pt x="77724" y="323240"/>
                </a:lnTo>
                <a:lnTo>
                  <a:pt x="77724" y="120396"/>
                </a:lnTo>
                <a:lnTo>
                  <a:pt x="78009" y="112228"/>
                </a:lnTo>
                <a:lnTo>
                  <a:pt x="78867" y="102489"/>
                </a:lnTo>
                <a:lnTo>
                  <a:pt x="80295" y="91035"/>
                </a:lnTo>
                <a:lnTo>
                  <a:pt x="82296" y="77724"/>
                </a:lnTo>
                <a:lnTo>
                  <a:pt x="83855" y="64996"/>
                </a:lnTo>
                <a:lnTo>
                  <a:pt x="85058" y="54197"/>
                </a:lnTo>
                <a:lnTo>
                  <a:pt x="85832" y="45255"/>
                </a:lnTo>
                <a:lnTo>
                  <a:pt x="86106" y="38100"/>
                </a:lnTo>
                <a:close/>
              </a:path>
              <a:path w="266700" h="336550">
                <a:moveTo>
                  <a:pt x="184404" y="315928"/>
                </a:moveTo>
                <a:lnTo>
                  <a:pt x="184404" y="240030"/>
                </a:lnTo>
                <a:lnTo>
                  <a:pt x="165961" y="244471"/>
                </a:lnTo>
                <a:lnTo>
                  <a:pt x="148304" y="247554"/>
                </a:lnTo>
                <a:lnTo>
                  <a:pt x="131361" y="249352"/>
                </a:lnTo>
                <a:lnTo>
                  <a:pt x="115062" y="249936"/>
                </a:lnTo>
                <a:lnTo>
                  <a:pt x="111252" y="249936"/>
                </a:lnTo>
                <a:lnTo>
                  <a:pt x="84105" y="220408"/>
                </a:lnTo>
                <a:lnTo>
                  <a:pt x="79652" y="176010"/>
                </a:lnTo>
                <a:lnTo>
                  <a:pt x="77724" y="120396"/>
                </a:lnTo>
                <a:lnTo>
                  <a:pt x="77724" y="323240"/>
                </a:lnTo>
                <a:lnTo>
                  <a:pt x="78390" y="323469"/>
                </a:lnTo>
                <a:lnTo>
                  <a:pt x="95904" y="326636"/>
                </a:lnTo>
                <a:lnTo>
                  <a:pt x="115062" y="327660"/>
                </a:lnTo>
                <a:lnTo>
                  <a:pt x="134350" y="326802"/>
                </a:lnTo>
                <a:lnTo>
                  <a:pt x="153352" y="324231"/>
                </a:lnTo>
                <a:lnTo>
                  <a:pt x="172069" y="319944"/>
                </a:lnTo>
                <a:lnTo>
                  <a:pt x="184404" y="315928"/>
                </a:lnTo>
                <a:close/>
              </a:path>
              <a:path w="266700" h="336550">
                <a:moveTo>
                  <a:pt x="266700" y="38100"/>
                </a:moveTo>
                <a:lnTo>
                  <a:pt x="242982" y="2476"/>
                </a:lnTo>
                <a:lnTo>
                  <a:pt x="227076" y="0"/>
                </a:lnTo>
                <a:lnTo>
                  <a:pt x="211907" y="2155"/>
                </a:lnTo>
                <a:lnTo>
                  <a:pt x="188976" y="35052"/>
                </a:lnTo>
                <a:lnTo>
                  <a:pt x="184880" y="82962"/>
                </a:lnTo>
                <a:lnTo>
                  <a:pt x="183642" y="139446"/>
                </a:lnTo>
                <a:lnTo>
                  <a:pt x="183737" y="159353"/>
                </a:lnTo>
                <a:lnTo>
                  <a:pt x="183963" y="172985"/>
                </a:lnTo>
                <a:lnTo>
                  <a:pt x="184404" y="188976"/>
                </a:lnTo>
                <a:lnTo>
                  <a:pt x="184404" y="315928"/>
                </a:lnTo>
                <a:lnTo>
                  <a:pt x="190500" y="313944"/>
                </a:lnTo>
                <a:lnTo>
                  <a:pt x="196500" y="323504"/>
                </a:lnTo>
                <a:lnTo>
                  <a:pt x="204216" y="330422"/>
                </a:lnTo>
                <a:lnTo>
                  <a:pt x="213645" y="334625"/>
                </a:lnTo>
                <a:lnTo>
                  <a:pt x="224790" y="336042"/>
                </a:lnTo>
                <a:lnTo>
                  <a:pt x="232624" y="335339"/>
                </a:lnTo>
                <a:lnTo>
                  <a:pt x="261377" y="141640"/>
                </a:lnTo>
                <a:lnTo>
                  <a:pt x="261770" y="138612"/>
                </a:lnTo>
                <a:lnTo>
                  <a:pt x="262890" y="120205"/>
                </a:lnTo>
                <a:lnTo>
                  <a:pt x="266700" y="38100"/>
                </a:lnTo>
                <a:close/>
              </a:path>
              <a:path w="266700" h="336550">
                <a:moveTo>
                  <a:pt x="264414" y="297942"/>
                </a:moveTo>
                <a:lnTo>
                  <a:pt x="264414" y="294132"/>
                </a:lnTo>
                <a:lnTo>
                  <a:pt x="263652" y="287274"/>
                </a:lnTo>
                <a:lnTo>
                  <a:pt x="263652" y="279654"/>
                </a:lnTo>
                <a:lnTo>
                  <a:pt x="262128" y="271272"/>
                </a:lnTo>
                <a:lnTo>
                  <a:pt x="262128" y="201168"/>
                </a:lnTo>
                <a:lnTo>
                  <a:pt x="261461" y="166878"/>
                </a:lnTo>
                <a:lnTo>
                  <a:pt x="261366" y="141732"/>
                </a:lnTo>
                <a:lnTo>
                  <a:pt x="261366" y="313151"/>
                </a:lnTo>
                <a:lnTo>
                  <a:pt x="261556" y="312801"/>
                </a:lnTo>
                <a:lnTo>
                  <a:pt x="263699" y="305657"/>
                </a:lnTo>
                <a:lnTo>
                  <a:pt x="264414" y="297942"/>
                </a:lnTo>
                <a:close/>
              </a:path>
            </a:pathLst>
          </a:custGeom>
          <a:solidFill>
            <a:srgbClr val="A53F97"/>
          </a:solidFill>
        </p:spPr>
        <p:txBody>
          <a:bodyPr wrap="square" lIns="0" tIns="0" rIns="0" bIns="0" rtlCol="0"/>
          <a:lstStyle/>
          <a:p>
            <a:endParaRPr/>
          </a:p>
        </p:txBody>
      </p:sp>
      <p:sp>
        <p:nvSpPr>
          <p:cNvPr id="18" name="object 18"/>
          <p:cNvSpPr/>
          <p:nvPr/>
        </p:nvSpPr>
        <p:spPr>
          <a:xfrm>
            <a:off x="2873501" y="1440180"/>
            <a:ext cx="78740" cy="486409"/>
          </a:xfrm>
          <a:custGeom>
            <a:avLst/>
            <a:gdLst/>
            <a:ahLst/>
            <a:cxnLst/>
            <a:rect l="l" t="t" r="r" b="b"/>
            <a:pathLst>
              <a:path w="78739" h="486410">
                <a:moveTo>
                  <a:pt x="78486" y="429768"/>
                </a:moveTo>
                <a:lnTo>
                  <a:pt x="78486" y="38100"/>
                </a:lnTo>
                <a:lnTo>
                  <a:pt x="55245" y="2381"/>
                </a:lnTo>
                <a:lnTo>
                  <a:pt x="40386" y="0"/>
                </a:lnTo>
                <a:lnTo>
                  <a:pt x="32230" y="583"/>
                </a:lnTo>
                <a:lnTo>
                  <a:pt x="833" y="29944"/>
                </a:lnTo>
                <a:lnTo>
                  <a:pt x="0" y="38100"/>
                </a:lnTo>
                <a:lnTo>
                  <a:pt x="0" y="445770"/>
                </a:lnTo>
                <a:lnTo>
                  <a:pt x="23812" y="483298"/>
                </a:lnTo>
                <a:lnTo>
                  <a:pt x="39624" y="486156"/>
                </a:lnTo>
                <a:lnTo>
                  <a:pt x="56626" y="482596"/>
                </a:lnTo>
                <a:lnTo>
                  <a:pt x="68770" y="471963"/>
                </a:lnTo>
                <a:lnTo>
                  <a:pt x="76057" y="454330"/>
                </a:lnTo>
                <a:lnTo>
                  <a:pt x="78486" y="429768"/>
                </a:lnTo>
                <a:close/>
              </a:path>
            </a:pathLst>
          </a:custGeom>
          <a:solidFill>
            <a:srgbClr val="A53F97"/>
          </a:solidFill>
        </p:spPr>
        <p:txBody>
          <a:bodyPr wrap="square" lIns="0" tIns="0" rIns="0" bIns="0" rtlCol="0"/>
          <a:lstStyle/>
          <a:p>
            <a:endParaRPr/>
          </a:p>
        </p:txBody>
      </p:sp>
      <p:sp>
        <p:nvSpPr>
          <p:cNvPr id="19" name="object 19"/>
          <p:cNvSpPr/>
          <p:nvPr/>
        </p:nvSpPr>
        <p:spPr>
          <a:xfrm>
            <a:off x="2146554" y="1480566"/>
            <a:ext cx="375920" cy="451484"/>
          </a:xfrm>
          <a:custGeom>
            <a:avLst/>
            <a:gdLst/>
            <a:ahLst/>
            <a:cxnLst/>
            <a:rect l="l" t="t" r="r" b="b"/>
            <a:pathLst>
              <a:path w="375919" h="451485">
                <a:moveTo>
                  <a:pt x="147828" y="451103"/>
                </a:moveTo>
                <a:lnTo>
                  <a:pt x="84010" y="442626"/>
                </a:lnTo>
                <a:lnTo>
                  <a:pt x="35052" y="417575"/>
                </a:lnTo>
                <a:lnTo>
                  <a:pt x="8953" y="387572"/>
                </a:lnTo>
                <a:lnTo>
                  <a:pt x="0" y="353567"/>
                </a:lnTo>
                <a:lnTo>
                  <a:pt x="702" y="344721"/>
                </a:lnTo>
                <a:lnTo>
                  <a:pt x="23812" y="313372"/>
                </a:lnTo>
                <a:lnTo>
                  <a:pt x="40386" y="310133"/>
                </a:lnTo>
                <a:lnTo>
                  <a:pt x="52542" y="311848"/>
                </a:lnTo>
                <a:lnTo>
                  <a:pt x="62769" y="316991"/>
                </a:lnTo>
                <a:lnTo>
                  <a:pt x="71139" y="325564"/>
                </a:lnTo>
                <a:lnTo>
                  <a:pt x="77724" y="337565"/>
                </a:lnTo>
                <a:lnTo>
                  <a:pt x="88296" y="353448"/>
                </a:lnTo>
                <a:lnTo>
                  <a:pt x="104013" y="364616"/>
                </a:lnTo>
                <a:lnTo>
                  <a:pt x="124872" y="371213"/>
                </a:lnTo>
                <a:lnTo>
                  <a:pt x="150876" y="373379"/>
                </a:lnTo>
                <a:lnTo>
                  <a:pt x="175176" y="372070"/>
                </a:lnTo>
                <a:lnTo>
                  <a:pt x="222349" y="361164"/>
                </a:lnTo>
                <a:lnTo>
                  <a:pt x="265926" y="339685"/>
                </a:lnTo>
                <a:lnTo>
                  <a:pt x="292608" y="301751"/>
                </a:lnTo>
                <a:lnTo>
                  <a:pt x="290750" y="284916"/>
                </a:lnTo>
                <a:lnTo>
                  <a:pt x="262890" y="252983"/>
                </a:lnTo>
                <a:lnTo>
                  <a:pt x="207918" y="244090"/>
                </a:lnTo>
                <a:lnTo>
                  <a:pt x="179070" y="243077"/>
                </a:lnTo>
                <a:lnTo>
                  <a:pt x="155090" y="241172"/>
                </a:lnTo>
                <a:lnTo>
                  <a:pt x="111132" y="231933"/>
                </a:lnTo>
                <a:lnTo>
                  <a:pt x="68449" y="210169"/>
                </a:lnTo>
                <a:lnTo>
                  <a:pt x="42469" y="174736"/>
                </a:lnTo>
                <a:lnTo>
                  <a:pt x="39624" y="153161"/>
                </a:lnTo>
                <a:lnTo>
                  <a:pt x="43755" y="125265"/>
                </a:lnTo>
                <a:lnTo>
                  <a:pt x="73163" y="72901"/>
                </a:lnTo>
                <a:lnTo>
                  <a:pt x="128158" y="27003"/>
                </a:lnTo>
                <a:lnTo>
                  <a:pt x="192166" y="3000"/>
                </a:lnTo>
                <a:lnTo>
                  <a:pt x="226314" y="0"/>
                </a:lnTo>
                <a:lnTo>
                  <a:pt x="240887" y="857"/>
                </a:lnTo>
                <a:lnTo>
                  <a:pt x="294894" y="13715"/>
                </a:lnTo>
                <a:lnTo>
                  <a:pt x="332613" y="31241"/>
                </a:lnTo>
                <a:lnTo>
                  <a:pt x="345186" y="51053"/>
                </a:lnTo>
                <a:lnTo>
                  <a:pt x="344602" y="58769"/>
                </a:lnTo>
                <a:lnTo>
                  <a:pt x="314598" y="91344"/>
                </a:lnTo>
                <a:lnTo>
                  <a:pt x="266700" y="86105"/>
                </a:lnTo>
                <a:lnTo>
                  <a:pt x="253960" y="83546"/>
                </a:lnTo>
                <a:lnTo>
                  <a:pt x="243078" y="81629"/>
                </a:lnTo>
                <a:lnTo>
                  <a:pt x="233910" y="80426"/>
                </a:lnTo>
                <a:lnTo>
                  <a:pt x="226314" y="80009"/>
                </a:lnTo>
                <a:lnTo>
                  <a:pt x="208299" y="81152"/>
                </a:lnTo>
                <a:lnTo>
                  <a:pt x="156972" y="98297"/>
                </a:lnTo>
                <a:lnTo>
                  <a:pt x="125575" y="127337"/>
                </a:lnTo>
                <a:lnTo>
                  <a:pt x="123444" y="137921"/>
                </a:lnTo>
                <a:lnTo>
                  <a:pt x="123444" y="145541"/>
                </a:lnTo>
                <a:lnTo>
                  <a:pt x="164592" y="166877"/>
                </a:lnTo>
                <a:lnTo>
                  <a:pt x="200406" y="168782"/>
                </a:lnTo>
                <a:lnTo>
                  <a:pt x="218384" y="169664"/>
                </a:lnTo>
                <a:lnTo>
                  <a:pt x="266068" y="175021"/>
                </a:lnTo>
                <a:lnTo>
                  <a:pt x="316051" y="193405"/>
                </a:lnTo>
                <a:lnTo>
                  <a:pt x="353484" y="227445"/>
                </a:lnTo>
                <a:lnTo>
                  <a:pt x="373225" y="276284"/>
                </a:lnTo>
                <a:lnTo>
                  <a:pt x="375666" y="305561"/>
                </a:lnTo>
                <a:lnTo>
                  <a:pt x="370510" y="341328"/>
                </a:lnTo>
                <a:lnTo>
                  <a:pt x="329053" y="398573"/>
                </a:lnTo>
                <a:lnTo>
                  <a:pt x="292608" y="420623"/>
                </a:lnTo>
                <a:lnTo>
                  <a:pt x="225075" y="443579"/>
                </a:lnTo>
                <a:lnTo>
                  <a:pt x="187702" y="449234"/>
                </a:lnTo>
                <a:lnTo>
                  <a:pt x="147828" y="451103"/>
                </a:lnTo>
                <a:close/>
              </a:path>
            </a:pathLst>
          </a:custGeom>
          <a:ln w="22225">
            <a:solidFill>
              <a:srgbClr val="010202"/>
            </a:solidFill>
          </a:ln>
        </p:spPr>
        <p:txBody>
          <a:bodyPr wrap="square" lIns="0" tIns="0" rIns="0" bIns="0" rtlCol="0"/>
          <a:lstStyle/>
          <a:p>
            <a:endParaRPr/>
          </a:p>
        </p:txBody>
      </p:sp>
      <p:sp>
        <p:nvSpPr>
          <p:cNvPr id="20" name="object 20"/>
          <p:cNvSpPr/>
          <p:nvPr/>
        </p:nvSpPr>
        <p:spPr>
          <a:xfrm>
            <a:off x="2549651" y="1600961"/>
            <a:ext cx="266700" cy="336550"/>
          </a:xfrm>
          <a:custGeom>
            <a:avLst/>
            <a:gdLst/>
            <a:ahLst/>
            <a:cxnLst/>
            <a:rect l="l" t="t" r="r" b="b"/>
            <a:pathLst>
              <a:path w="266700" h="336550">
                <a:moveTo>
                  <a:pt x="261366" y="141732"/>
                </a:moveTo>
                <a:lnTo>
                  <a:pt x="261377" y="153162"/>
                </a:lnTo>
                <a:lnTo>
                  <a:pt x="261461" y="166878"/>
                </a:lnTo>
                <a:lnTo>
                  <a:pt x="261687" y="182880"/>
                </a:lnTo>
                <a:lnTo>
                  <a:pt x="262128" y="201168"/>
                </a:lnTo>
                <a:lnTo>
                  <a:pt x="262128" y="219896"/>
                </a:lnTo>
                <a:lnTo>
                  <a:pt x="262128" y="236124"/>
                </a:lnTo>
                <a:lnTo>
                  <a:pt x="262128" y="249924"/>
                </a:lnTo>
                <a:lnTo>
                  <a:pt x="262128" y="261366"/>
                </a:lnTo>
                <a:lnTo>
                  <a:pt x="262128" y="265176"/>
                </a:lnTo>
                <a:lnTo>
                  <a:pt x="262128" y="271272"/>
                </a:lnTo>
                <a:lnTo>
                  <a:pt x="263652" y="279654"/>
                </a:lnTo>
                <a:lnTo>
                  <a:pt x="263652" y="287274"/>
                </a:lnTo>
                <a:lnTo>
                  <a:pt x="264414" y="294132"/>
                </a:lnTo>
                <a:lnTo>
                  <a:pt x="264414" y="297942"/>
                </a:lnTo>
                <a:lnTo>
                  <a:pt x="240030" y="333279"/>
                </a:lnTo>
                <a:lnTo>
                  <a:pt x="224790" y="336042"/>
                </a:lnTo>
                <a:lnTo>
                  <a:pt x="213645" y="334625"/>
                </a:lnTo>
                <a:lnTo>
                  <a:pt x="204216" y="330422"/>
                </a:lnTo>
                <a:lnTo>
                  <a:pt x="196500" y="323504"/>
                </a:lnTo>
                <a:lnTo>
                  <a:pt x="190500" y="313944"/>
                </a:lnTo>
                <a:lnTo>
                  <a:pt x="172069" y="319944"/>
                </a:lnTo>
                <a:lnTo>
                  <a:pt x="153352" y="324231"/>
                </a:lnTo>
                <a:lnTo>
                  <a:pt x="134350" y="326802"/>
                </a:lnTo>
                <a:lnTo>
                  <a:pt x="115062" y="327660"/>
                </a:lnTo>
                <a:lnTo>
                  <a:pt x="95904" y="326636"/>
                </a:lnTo>
                <a:lnTo>
                  <a:pt x="48006" y="310134"/>
                </a:lnTo>
                <a:lnTo>
                  <a:pt x="15859" y="269307"/>
                </a:lnTo>
                <a:lnTo>
                  <a:pt x="6429" y="215765"/>
                </a:lnTo>
                <a:lnTo>
                  <a:pt x="714" y="150090"/>
                </a:lnTo>
                <a:lnTo>
                  <a:pt x="0" y="120396"/>
                </a:lnTo>
                <a:lnTo>
                  <a:pt x="559" y="100381"/>
                </a:lnTo>
                <a:lnTo>
                  <a:pt x="4822" y="56638"/>
                </a:lnTo>
                <a:lnTo>
                  <a:pt x="12942" y="18323"/>
                </a:lnTo>
                <a:lnTo>
                  <a:pt x="46482" y="0"/>
                </a:lnTo>
                <a:lnTo>
                  <a:pt x="54637" y="595"/>
                </a:lnTo>
                <a:lnTo>
                  <a:pt x="85391" y="29956"/>
                </a:lnTo>
                <a:lnTo>
                  <a:pt x="82296" y="77724"/>
                </a:lnTo>
                <a:lnTo>
                  <a:pt x="80295" y="91035"/>
                </a:lnTo>
                <a:lnTo>
                  <a:pt x="78867" y="102489"/>
                </a:lnTo>
                <a:lnTo>
                  <a:pt x="78009" y="112228"/>
                </a:lnTo>
                <a:lnTo>
                  <a:pt x="77724" y="120396"/>
                </a:lnTo>
                <a:lnTo>
                  <a:pt x="77985" y="140267"/>
                </a:lnTo>
                <a:lnTo>
                  <a:pt x="80772" y="192024"/>
                </a:lnTo>
                <a:lnTo>
                  <a:pt x="86451" y="232529"/>
                </a:lnTo>
                <a:lnTo>
                  <a:pt x="111252" y="249936"/>
                </a:lnTo>
                <a:lnTo>
                  <a:pt x="115062" y="249936"/>
                </a:lnTo>
                <a:lnTo>
                  <a:pt x="131361" y="249352"/>
                </a:lnTo>
                <a:lnTo>
                  <a:pt x="148304" y="247554"/>
                </a:lnTo>
                <a:lnTo>
                  <a:pt x="165961" y="244471"/>
                </a:lnTo>
                <a:lnTo>
                  <a:pt x="184404" y="240030"/>
                </a:lnTo>
                <a:lnTo>
                  <a:pt x="184404" y="228623"/>
                </a:lnTo>
                <a:lnTo>
                  <a:pt x="184404" y="216217"/>
                </a:lnTo>
                <a:lnTo>
                  <a:pt x="184404" y="202953"/>
                </a:lnTo>
                <a:lnTo>
                  <a:pt x="184404" y="188976"/>
                </a:lnTo>
                <a:lnTo>
                  <a:pt x="183963" y="172985"/>
                </a:lnTo>
                <a:lnTo>
                  <a:pt x="183737" y="159353"/>
                </a:lnTo>
                <a:lnTo>
                  <a:pt x="183653" y="148149"/>
                </a:lnTo>
                <a:lnTo>
                  <a:pt x="183642" y="139446"/>
                </a:lnTo>
                <a:lnTo>
                  <a:pt x="183939" y="110168"/>
                </a:lnTo>
                <a:lnTo>
                  <a:pt x="186535" y="57900"/>
                </a:lnTo>
                <a:lnTo>
                  <a:pt x="193000" y="19609"/>
                </a:lnTo>
                <a:lnTo>
                  <a:pt x="227076" y="0"/>
                </a:lnTo>
                <a:lnTo>
                  <a:pt x="235350" y="595"/>
                </a:lnTo>
                <a:lnTo>
                  <a:pt x="266426" y="30384"/>
                </a:lnTo>
                <a:lnTo>
                  <a:pt x="266700" y="38100"/>
                </a:lnTo>
                <a:lnTo>
                  <a:pt x="264580" y="86653"/>
                </a:lnTo>
                <a:lnTo>
                  <a:pt x="262890" y="120205"/>
                </a:lnTo>
                <a:lnTo>
                  <a:pt x="261770" y="138612"/>
                </a:lnTo>
                <a:lnTo>
                  <a:pt x="261366" y="141732"/>
                </a:lnTo>
                <a:close/>
              </a:path>
            </a:pathLst>
          </a:custGeom>
          <a:ln w="22225">
            <a:solidFill>
              <a:srgbClr val="010202"/>
            </a:solidFill>
          </a:ln>
        </p:spPr>
        <p:txBody>
          <a:bodyPr wrap="square" lIns="0" tIns="0" rIns="0" bIns="0" rtlCol="0"/>
          <a:lstStyle/>
          <a:p>
            <a:endParaRPr/>
          </a:p>
        </p:txBody>
      </p:sp>
      <p:sp>
        <p:nvSpPr>
          <p:cNvPr id="21" name="object 21"/>
          <p:cNvSpPr/>
          <p:nvPr/>
        </p:nvSpPr>
        <p:spPr>
          <a:xfrm>
            <a:off x="2873501" y="1440180"/>
            <a:ext cx="78740" cy="486409"/>
          </a:xfrm>
          <a:custGeom>
            <a:avLst/>
            <a:gdLst/>
            <a:ahLst/>
            <a:cxnLst/>
            <a:rect l="l" t="t" r="r" b="b"/>
            <a:pathLst>
              <a:path w="78739" h="486410">
                <a:moveTo>
                  <a:pt x="78486" y="429768"/>
                </a:moveTo>
                <a:lnTo>
                  <a:pt x="76057" y="454330"/>
                </a:lnTo>
                <a:lnTo>
                  <a:pt x="68770" y="471963"/>
                </a:lnTo>
                <a:lnTo>
                  <a:pt x="56626" y="482596"/>
                </a:lnTo>
                <a:lnTo>
                  <a:pt x="39624" y="486156"/>
                </a:lnTo>
                <a:lnTo>
                  <a:pt x="31361" y="485441"/>
                </a:lnTo>
                <a:lnTo>
                  <a:pt x="714" y="454044"/>
                </a:lnTo>
                <a:lnTo>
                  <a:pt x="0" y="445770"/>
                </a:lnTo>
                <a:lnTo>
                  <a:pt x="0" y="394873"/>
                </a:lnTo>
                <a:lnTo>
                  <a:pt x="0" y="343923"/>
                </a:lnTo>
                <a:lnTo>
                  <a:pt x="0" y="292938"/>
                </a:lnTo>
                <a:lnTo>
                  <a:pt x="0" y="241935"/>
                </a:lnTo>
                <a:lnTo>
                  <a:pt x="0" y="190931"/>
                </a:lnTo>
                <a:lnTo>
                  <a:pt x="0" y="139946"/>
                </a:lnTo>
                <a:lnTo>
                  <a:pt x="0" y="88996"/>
                </a:lnTo>
                <a:lnTo>
                  <a:pt x="0" y="38100"/>
                </a:lnTo>
                <a:lnTo>
                  <a:pt x="24860" y="2381"/>
                </a:lnTo>
                <a:lnTo>
                  <a:pt x="40386" y="0"/>
                </a:lnTo>
                <a:lnTo>
                  <a:pt x="48101" y="583"/>
                </a:lnTo>
                <a:lnTo>
                  <a:pt x="77783" y="29944"/>
                </a:lnTo>
                <a:lnTo>
                  <a:pt x="78486" y="38100"/>
                </a:lnTo>
                <a:lnTo>
                  <a:pt x="78486" y="86995"/>
                </a:lnTo>
                <a:lnTo>
                  <a:pt x="78486" y="135945"/>
                </a:lnTo>
                <a:lnTo>
                  <a:pt x="78486" y="184930"/>
                </a:lnTo>
                <a:lnTo>
                  <a:pt x="78486" y="233934"/>
                </a:lnTo>
                <a:lnTo>
                  <a:pt x="78486" y="282937"/>
                </a:lnTo>
                <a:lnTo>
                  <a:pt x="78486" y="331922"/>
                </a:lnTo>
                <a:lnTo>
                  <a:pt x="78486" y="380872"/>
                </a:lnTo>
                <a:lnTo>
                  <a:pt x="78486" y="429768"/>
                </a:lnTo>
                <a:close/>
              </a:path>
            </a:pathLst>
          </a:custGeom>
          <a:ln w="22225">
            <a:solidFill>
              <a:srgbClr val="010202"/>
            </a:solidFill>
          </a:ln>
        </p:spPr>
        <p:txBody>
          <a:bodyPr wrap="square" lIns="0" tIns="0" rIns="0" bIns="0" rtlCol="0"/>
          <a:lstStyle/>
          <a:p>
            <a:endParaRPr/>
          </a:p>
        </p:txBody>
      </p:sp>
      <p:sp>
        <p:nvSpPr>
          <p:cNvPr id="22" name="object 22"/>
          <p:cNvSpPr/>
          <p:nvPr/>
        </p:nvSpPr>
        <p:spPr>
          <a:xfrm>
            <a:off x="1022603" y="2188972"/>
            <a:ext cx="370332" cy="505460"/>
          </a:xfrm>
          <a:prstGeom prst="rect">
            <a:avLst/>
          </a:prstGeom>
          <a:blipFill>
            <a:blip r:embed="rId25" cstate="print"/>
            <a:stretch>
              <a:fillRect/>
            </a:stretch>
          </a:blipFill>
        </p:spPr>
        <p:txBody>
          <a:bodyPr wrap="square" lIns="0" tIns="0" rIns="0" bIns="0" rtlCol="0"/>
          <a:lstStyle/>
          <a:p>
            <a:endParaRPr/>
          </a:p>
        </p:txBody>
      </p:sp>
      <p:sp>
        <p:nvSpPr>
          <p:cNvPr id="23" name="object 23"/>
          <p:cNvSpPr/>
          <p:nvPr/>
        </p:nvSpPr>
        <p:spPr>
          <a:xfrm>
            <a:off x="1389125" y="2339339"/>
            <a:ext cx="325373" cy="495300"/>
          </a:xfrm>
          <a:prstGeom prst="rect">
            <a:avLst/>
          </a:prstGeom>
          <a:blipFill>
            <a:blip r:embed="rId26" cstate="print"/>
            <a:stretch>
              <a:fillRect/>
            </a:stretch>
          </a:blipFill>
        </p:spPr>
        <p:txBody>
          <a:bodyPr wrap="square" lIns="0" tIns="0" rIns="0" bIns="0" rtlCol="0"/>
          <a:lstStyle/>
          <a:p>
            <a:endParaRPr/>
          </a:p>
        </p:txBody>
      </p:sp>
      <p:sp>
        <p:nvSpPr>
          <p:cNvPr id="24" name="object 24"/>
          <p:cNvSpPr/>
          <p:nvPr/>
        </p:nvSpPr>
        <p:spPr>
          <a:xfrm>
            <a:off x="1710689" y="2178050"/>
            <a:ext cx="316992" cy="500379"/>
          </a:xfrm>
          <a:prstGeom prst="rect">
            <a:avLst/>
          </a:prstGeom>
          <a:blipFill>
            <a:blip r:embed="rId27" cstate="print"/>
            <a:stretch>
              <a:fillRect/>
            </a:stretch>
          </a:blipFill>
        </p:spPr>
        <p:txBody>
          <a:bodyPr wrap="square" lIns="0" tIns="0" rIns="0" bIns="0" rtlCol="0"/>
          <a:lstStyle/>
          <a:p>
            <a:endParaRPr/>
          </a:p>
        </p:txBody>
      </p:sp>
      <p:sp>
        <p:nvSpPr>
          <p:cNvPr id="25" name="object 25"/>
          <p:cNvSpPr/>
          <p:nvPr/>
        </p:nvSpPr>
        <p:spPr>
          <a:xfrm>
            <a:off x="2039873" y="2178050"/>
            <a:ext cx="316992" cy="500379"/>
          </a:xfrm>
          <a:prstGeom prst="rect">
            <a:avLst/>
          </a:prstGeom>
          <a:blipFill>
            <a:blip r:embed="rId28" cstate="print"/>
            <a:stretch>
              <a:fillRect/>
            </a:stretch>
          </a:blipFill>
        </p:spPr>
        <p:txBody>
          <a:bodyPr wrap="square" lIns="0" tIns="0" rIns="0" bIns="0" rtlCol="0"/>
          <a:lstStyle/>
          <a:p>
            <a:endParaRPr/>
          </a:p>
        </p:txBody>
      </p:sp>
      <p:sp>
        <p:nvSpPr>
          <p:cNvPr id="26" name="object 26"/>
          <p:cNvSpPr/>
          <p:nvPr/>
        </p:nvSpPr>
        <p:spPr>
          <a:xfrm>
            <a:off x="2615183" y="2193035"/>
            <a:ext cx="314706" cy="499110"/>
          </a:xfrm>
          <a:prstGeom prst="rect">
            <a:avLst/>
          </a:prstGeom>
          <a:blipFill>
            <a:blip r:embed="rId29" cstate="print"/>
            <a:stretch>
              <a:fillRect/>
            </a:stretch>
          </a:blipFill>
        </p:spPr>
        <p:txBody>
          <a:bodyPr wrap="square" lIns="0" tIns="0" rIns="0" bIns="0" rtlCol="0"/>
          <a:lstStyle/>
          <a:p>
            <a:endParaRPr/>
          </a:p>
        </p:txBody>
      </p:sp>
      <p:sp>
        <p:nvSpPr>
          <p:cNvPr id="27" name="object 27"/>
          <p:cNvSpPr/>
          <p:nvPr/>
        </p:nvSpPr>
        <p:spPr>
          <a:xfrm>
            <a:off x="2944367" y="2173985"/>
            <a:ext cx="97536" cy="503682"/>
          </a:xfrm>
          <a:prstGeom prst="rect">
            <a:avLst/>
          </a:prstGeom>
          <a:blipFill>
            <a:blip r:embed="rId30" cstate="print"/>
            <a:stretch>
              <a:fillRect/>
            </a:stretch>
          </a:blipFill>
        </p:spPr>
        <p:txBody>
          <a:bodyPr wrap="square" lIns="0" tIns="0" rIns="0" bIns="0" rtlCol="0"/>
          <a:lstStyle/>
          <a:p>
            <a:endParaRPr/>
          </a:p>
        </p:txBody>
      </p:sp>
      <p:sp>
        <p:nvSpPr>
          <p:cNvPr id="28" name="object 28"/>
          <p:cNvSpPr/>
          <p:nvPr/>
        </p:nvSpPr>
        <p:spPr>
          <a:xfrm>
            <a:off x="3075432" y="2334005"/>
            <a:ext cx="280416" cy="354329"/>
          </a:xfrm>
          <a:prstGeom prst="rect">
            <a:avLst/>
          </a:prstGeom>
          <a:blipFill>
            <a:blip r:embed="rId31" cstate="print"/>
            <a:stretch>
              <a:fillRect/>
            </a:stretch>
          </a:blipFill>
        </p:spPr>
        <p:txBody>
          <a:bodyPr wrap="square" lIns="0" tIns="0" rIns="0" bIns="0" rtlCol="0"/>
          <a:lstStyle/>
          <a:p>
            <a:endParaRPr/>
          </a:p>
        </p:txBody>
      </p:sp>
      <p:sp>
        <p:nvSpPr>
          <p:cNvPr id="29" name="object 29"/>
          <p:cNvSpPr/>
          <p:nvPr/>
        </p:nvSpPr>
        <p:spPr>
          <a:xfrm>
            <a:off x="3371088" y="2324100"/>
            <a:ext cx="284988" cy="361950"/>
          </a:xfrm>
          <a:prstGeom prst="rect">
            <a:avLst/>
          </a:prstGeom>
          <a:blipFill>
            <a:blip r:embed="rId32" cstate="print"/>
            <a:stretch>
              <a:fillRect/>
            </a:stretch>
          </a:blipFill>
        </p:spPr>
        <p:txBody>
          <a:bodyPr wrap="square" lIns="0" tIns="0" rIns="0" bIns="0" rtlCol="0"/>
          <a:lstStyle/>
          <a:p>
            <a:endParaRPr/>
          </a:p>
        </p:txBody>
      </p:sp>
      <p:sp>
        <p:nvSpPr>
          <p:cNvPr id="30" name="object 30"/>
          <p:cNvSpPr/>
          <p:nvPr/>
        </p:nvSpPr>
        <p:spPr>
          <a:xfrm>
            <a:off x="997013" y="2152205"/>
            <a:ext cx="1334389" cy="656971"/>
          </a:xfrm>
          <a:prstGeom prst="rect">
            <a:avLst/>
          </a:prstGeom>
          <a:blipFill>
            <a:blip r:embed="rId33" cstate="print"/>
            <a:stretch>
              <a:fillRect/>
            </a:stretch>
          </a:blipFill>
        </p:spPr>
        <p:txBody>
          <a:bodyPr wrap="square" lIns="0" tIns="0" rIns="0" bIns="0" rtlCol="0"/>
          <a:lstStyle/>
          <a:p>
            <a:endParaRPr/>
          </a:p>
        </p:txBody>
      </p:sp>
      <p:sp>
        <p:nvSpPr>
          <p:cNvPr id="31" name="object 31"/>
          <p:cNvSpPr/>
          <p:nvPr/>
        </p:nvSpPr>
        <p:spPr>
          <a:xfrm>
            <a:off x="2590355" y="2149157"/>
            <a:ext cx="1040257" cy="517525"/>
          </a:xfrm>
          <a:prstGeom prst="rect">
            <a:avLst/>
          </a:prstGeom>
          <a:blipFill>
            <a:blip r:embed="rId34" cstate="print"/>
            <a:stretch>
              <a:fillRect/>
            </a:stretch>
          </a:blipFill>
        </p:spPr>
        <p:txBody>
          <a:bodyPr wrap="square" lIns="0" tIns="0" rIns="0" bIns="0" rtlCol="0"/>
          <a:lstStyle/>
          <a:p>
            <a:endParaRPr/>
          </a:p>
        </p:txBody>
      </p:sp>
      <p:sp>
        <p:nvSpPr>
          <p:cNvPr id="32" name="object 32"/>
          <p:cNvSpPr/>
          <p:nvPr/>
        </p:nvSpPr>
        <p:spPr>
          <a:xfrm>
            <a:off x="1741932" y="2980689"/>
            <a:ext cx="335280" cy="505460"/>
          </a:xfrm>
          <a:prstGeom prst="rect">
            <a:avLst/>
          </a:prstGeom>
          <a:blipFill>
            <a:blip r:embed="rId35" cstate="print"/>
            <a:stretch>
              <a:fillRect/>
            </a:stretch>
          </a:blipFill>
        </p:spPr>
        <p:txBody>
          <a:bodyPr wrap="square" lIns="0" tIns="0" rIns="0" bIns="0" rtlCol="0"/>
          <a:lstStyle/>
          <a:p>
            <a:endParaRPr/>
          </a:p>
        </p:txBody>
      </p:sp>
      <p:sp>
        <p:nvSpPr>
          <p:cNvPr id="33" name="object 33"/>
          <p:cNvSpPr/>
          <p:nvPr/>
        </p:nvSpPr>
        <p:spPr>
          <a:xfrm>
            <a:off x="2072004" y="3131057"/>
            <a:ext cx="294767" cy="495300"/>
          </a:xfrm>
          <a:prstGeom prst="rect">
            <a:avLst/>
          </a:prstGeom>
          <a:blipFill>
            <a:blip r:embed="rId36" cstate="print"/>
            <a:stretch>
              <a:fillRect/>
            </a:stretch>
          </a:blipFill>
        </p:spPr>
        <p:txBody>
          <a:bodyPr wrap="square" lIns="0" tIns="0" rIns="0" bIns="0" rtlCol="0"/>
          <a:lstStyle/>
          <a:p>
            <a:endParaRPr/>
          </a:p>
        </p:txBody>
      </p:sp>
      <p:sp>
        <p:nvSpPr>
          <p:cNvPr id="34" name="object 34"/>
          <p:cNvSpPr/>
          <p:nvPr/>
        </p:nvSpPr>
        <p:spPr>
          <a:xfrm>
            <a:off x="2360676" y="2969767"/>
            <a:ext cx="287274" cy="500379"/>
          </a:xfrm>
          <a:prstGeom prst="rect">
            <a:avLst/>
          </a:prstGeom>
          <a:blipFill>
            <a:blip r:embed="rId37" cstate="print"/>
            <a:stretch>
              <a:fillRect/>
            </a:stretch>
          </a:blipFill>
        </p:spPr>
        <p:txBody>
          <a:bodyPr wrap="square" lIns="0" tIns="0" rIns="0" bIns="0" rtlCol="0"/>
          <a:lstStyle/>
          <a:p>
            <a:endParaRPr/>
          </a:p>
        </p:txBody>
      </p:sp>
      <p:sp>
        <p:nvSpPr>
          <p:cNvPr id="35" name="object 35"/>
          <p:cNvSpPr/>
          <p:nvPr/>
        </p:nvSpPr>
        <p:spPr>
          <a:xfrm>
            <a:off x="2657094" y="2969767"/>
            <a:ext cx="286512" cy="500379"/>
          </a:xfrm>
          <a:prstGeom prst="rect">
            <a:avLst/>
          </a:prstGeom>
          <a:blipFill>
            <a:blip r:embed="rId38" cstate="print"/>
            <a:stretch>
              <a:fillRect/>
            </a:stretch>
          </a:blipFill>
        </p:spPr>
        <p:txBody>
          <a:bodyPr wrap="square" lIns="0" tIns="0" rIns="0" bIns="0" rtlCol="0"/>
          <a:lstStyle/>
          <a:p>
            <a:endParaRPr/>
          </a:p>
        </p:txBody>
      </p:sp>
      <p:sp>
        <p:nvSpPr>
          <p:cNvPr id="36" name="object 36"/>
          <p:cNvSpPr/>
          <p:nvPr/>
        </p:nvSpPr>
        <p:spPr>
          <a:xfrm>
            <a:off x="3176777" y="2986277"/>
            <a:ext cx="439673" cy="495300"/>
          </a:xfrm>
          <a:prstGeom prst="rect">
            <a:avLst/>
          </a:prstGeom>
          <a:blipFill>
            <a:blip r:embed="rId39" cstate="print"/>
            <a:stretch>
              <a:fillRect/>
            </a:stretch>
          </a:blipFill>
        </p:spPr>
        <p:txBody>
          <a:bodyPr wrap="square" lIns="0" tIns="0" rIns="0" bIns="0" rtlCol="0"/>
          <a:lstStyle/>
          <a:p>
            <a:endParaRPr/>
          </a:p>
        </p:txBody>
      </p:sp>
      <p:sp>
        <p:nvSpPr>
          <p:cNvPr id="37" name="object 37"/>
          <p:cNvSpPr/>
          <p:nvPr/>
        </p:nvSpPr>
        <p:spPr>
          <a:xfrm>
            <a:off x="3617214" y="3130295"/>
            <a:ext cx="278891" cy="342900"/>
          </a:xfrm>
          <a:prstGeom prst="rect">
            <a:avLst/>
          </a:prstGeom>
          <a:blipFill>
            <a:blip r:embed="rId40" cstate="print"/>
            <a:stretch>
              <a:fillRect/>
            </a:stretch>
          </a:blipFill>
        </p:spPr>
        <p:txBody>
          <a:bodyPr wrap="square" lIns="0" tIns="0" rIns="0" bIns="0" rtlCol="0"/>
          <a:lstStyle/>
          <a:p>
            <a:endParaRPr/>
          </a:p>
        </p:txBody>
      </p:sp>
      <p:sp>
        <p:nvSpPr>
          <p:cNvPr id="38" name="object 38"/>
          <p:cNvSpPr/>
          <p:nvPr/>
        </p:nvSpPr>
        <p:spPr>
          <a:xfrm>
            <a:off x="3892296" y="3130295"/>
            <a:ext cx="354329" cy="350520"/>
          </a:xfrm>
          <a:prstGeom prst="rect">
            <a:avLst/>
          </a:prstGeom>
          <a:blipFill>
            <a:blip r:embed="rId41" cstate="print"/>
            <a:stretch>
              <a:fillRect/>
            </a:stretch>
          </a:blipFill>
        </p:spPr>
        <p:txBody>
          <a:bodyPr wrap="square" lIns="0" tIns="0" rIns="0" bIns="0" rtlCol="0"/>
          <a:lstStyle/>
          <a:p>
            <a:endParaRPr/>
          </a:p>
        </p:txBody>
      </p:sp>
      <p:sp>
        <p:nvSpPr>
          <p:cNvPr id="39" name="object 39"/>
          <p:cNvSpPr/>
          <p:nvPr/>
        </p:nvSpPr>
        <p:spPr>
          <a:xfrm>
            <a:off x="4248150" y="3126994"/>
            <a:ext cx="233172" cy="349250"/>
          </a:xfrm>
          <a:prstGeom prst="rect">
            <a:avLst/>
          </a:prstGeom>
          <a:blipFill>
            <a:blip r:embed="rId42" cstate="print"/>
            <a:stretch>
              <a:fillRect/>
            </a:stretch>
          </a:blipFill>
        </p:spPr>
        <p:txBody>
          <a:bodyPr wrap="square" lIns="0" tIns="0" rIns="0" bIns="0" rtlCol="0"/>
          <a:lstStyle/>
          <a:p>
            <a:endParaRPr/>
          </a:p>
        </p:txBody>
      </p:sp>
      <p:sp>
        <p:nvSpPr>
          <p:cNvPr id="40" name="object 40"/>
          <p:cNvSpPr/>
          <p:nvPr/>
        </p:nvSpPr>
        <p:spPr>
          <a:xfrm>
            <a:off x="4475988" y="3025901"/>
            <a:ext cx="248412" cy="449579"/>
          </a:xfrm>
          <a:prstGeom prst="rect">
            <a:avLst/>
          </a:prstGeom>
          <a:blipFill>
            <a:blip r:embed="rId43" cstate="print"/>
            <a:stretch>
              <a:fillRect/>
            </a:stretch>
          </a:blipFill>
        </p:spPr>
        <p:txBody>
          <a:bodyPr wrap="square" lIns="0" tIns="0" rIns="0" bIns="0" rtlCol="0"/>
          <a:lstStyle/>
          <a:p>
            <a:endParaRPr/>
          </a:p>
        </p:txBody>
      </p:sp>
      <p:sp>
        <p:nvSpPr>
          <p:cNvPr id="41" name="object 41"/>
          <p:cNvSpPr/>
          <p:nvPr/>
        </p:nvSpPr>
        <p:spPr>
          <a:xfrm>
            <a:off x="4732782" y="2967482"/>
            <a:ext cx="271271" cy="508000"/>
          </a:xfrm>
          <a:prstGeom prst="rect">
            <a:avLst/>
          </a:prstGeom>
          <a:blipFill>
            <a:blip r:embed="rId44" cstate="print"/>
            <a:stretch>
              <a:fillRect/>
            </a:stretch>
          </a:blipFill>
        </p:spPr>
        <p:txBody>
          <a:bodyPr wrap="square" lIns="0" tIns="0" rIns="0" bIns="0" rtlCol="0"/>
          <a:lstStyle/>
          <a:p>
            <a:endParaRPr/>
          </a:p>
        </p:txBody>
      </p:sp>
      <p:sp>
        <p:nvSpPr>
          <p:cNvPr id="42" name="object 42"/>
          <p:cNvSpPr/>
          <p:nvPr/>
        </p:nvSpPr>
        <p:spPr>
          <a:xfrm>
            <a:off x="1717103" y="2943161"/>
            <a:ext cx="1201038" cy="657732"/>
          </a:xfrm>
          <a:prstGeom prst="rect">
            <a:avLst/>
          </a:prstGeom>
          <a:blipFill>
            <a:blip r:embed="rId45" cstate="print"/>
            <a:stretch>
              <a:fillRect/>
            </a:stretch>
          </a:blipFill>
        </p:spPr>
        <p:txBody>
          <a:bodyPr wrap="square" lIns="0" tIns="0" rIns="0" bIns="0" rtlCol="0"/>
          <a:lstStyle/>
          <a:p>
            <a:endParaRPr/>
          </a:p>
        </p:txBody>
      </p:sp>
      <p:sp>
        <p:nvSpPr>
          <p:cNvPr id="43" name="object 43"/>
          <p:cNvSpPr/>
          <p:nvPr/>
        </p:nvSpPr>
        <p:spPr>
          <a:xfrm>
            <a:off x="3151187" y="2940875"/>
            <a:ext cx="1827403" cy="515238"/>
          </a:xfrm>
          <a:prstGeom prst="rect">
            <a:avLst/>
          </a:prstGeom>
          <a:blipFill>
            <a:blip r:embed="rId46" cstate="print"/>
            <a:stretch>
              <a:fillRect/>
            </a:stretch>
          </a:blipFill>
        </p:spPr>
        <p:txBody>
          <a:bodyPr wrap="square" lIns="0" tIns="0" rIns="0" bIns="0" rtlCol="0"/>
          <a:lstStyle/>
          <a:p>
            <a:endParaRPr/>
          </a:p>
        </p:txBody>
      </p:sp>
      <p:sp>
        <p:nvSpPr>
          <p:cNvPr id="44" name="object 44"/>
          <p:cNvSpPr/>
          <p:nvPr/>
        </p:nvSpPr>
        <p:spPr>
          <a:xfrm>
            <a:off x="2606148" y="3772408"/>
            <a:ext cx="303167" cy="505460"/>
          </a:xfrm>
          <a:prstGeom prst="rect">
            <a:avLst/>
          </a:prstGeom>
          <a:blipFill>
            <a:blip r:embed="rId47" cstate="print"/>
            <a:stretch>
              <a:fillRect/>
            </a:stretch>
          </a:blipFill>
        </p:spPr>
        <p:txBody>
          <a:bodyPr wrap="square" lIns="0" tIns="0" rIns="0" bIns="0" rtlCol="0"/>
          <a:lstStyle/>
          <a:p>
            <a:endParaRPr/>
          </a:p>
        </p:txBody>
      </p:sp>
      <p:sp>
        <p:nvSpPr>
          <p:cNvPr id="45" name="object 45"/>
          <p:cNvSpPr/>
          <p:nvPr/>
        </p:nvSpPr>
        <p:spPr>
          <a:xfrm>
            <a:off x="2902585" y="3922776"/>
            <a:ext cx="266573" cy="495300"/>
          </a:xfrm>
          <a:prstGeom prst="rect">
            <a:avLst/>
          </a:prstGeom>
          <a:blipFill>
            <a:blip r:embed="rId48" cstate="print"/>
            <a:stretch>
              <a:fillRect/>
            </a:stretch>
          </a:blipFill>
        </p:spPr>
        <p:txBody>
          <a:bodyPr wrap="square" lIns="0" tIns="0" rIns="0" bIns="0" rtlCol="0"/>
          <a:lstStyle/>
          <a:p>
            <a:endParaRPr/>
          </a:p>
        </p:txBody>
      </p:sp>
      <p:sp>
        <p:nvSpPr>
          <p:cNvPr id="46" name="object 46"/>
          <p:cNvSpPr/>
          <p:nvPr/>
        </p:nvSpPr>
        <p:spPr>
          <a:xfrm>
            <a:off x="3161538" y="3760978"/>
            <a:ext cx="525779" cy="501650"/>
          </a:xfrm>
          <a:prstGeom prst="rect">
            <a:avLst/>
          </a:prstGeom>
          <a:blipFill>
            <a:blip r:embed="rId49" cstate="print"/>
            <a:stretch>
              <a:fillRect/>
            </a:stretch>
          </a:blipFill>
        </p:spPr>
        <p:txBody>
          <a:bodyPr wrap="square" lIns="0" tIns="0" rIns="0" bIns="0" rtlCol="0"/>
          <a:lstStyle/>
          <a:p>
            <a:endParaRPr/>
          </a:p>
        </p:txBody>
      </p:sp>
      <p:sp>
        <p:nvSpPr>
          <p:cNvPr id="47" name="object 47"/>
          <p:cNvSpPr/>
          <p:nvPr/>
        </p:nvSpPr>
        <p:spPr>
          <a:xfrm>
            <a:off x="3894677" y="3777996"/>
            <a:ext cx="396906" cy="495300"/>
          </a:xfrm>
          <a:prstGeom prst="rect">
            <a:avLst/>
          </a:prstGeom>
          <a:blipFill>
            <a:blip r:embed="rId50" cstate="print"/>
            <a:stretch>
              <a:fillRect/>
            </a:stretch>
          </a:blipFill>
        </p:spPr>
        <p:txBody>
          <a:bodyPr wrap="square" lIns="0" tIns="0" rIns="0" bIns="0" rtlCol="0"/>
          <a:lstStyle/>
          <a:p>
            <a:endParaRPr/>
          </a:p>
        </p:txBody>
      </p:sp>
      <p:sp>
        <p:nvSpPr>
          <p:cNvPr id="48" name="object 48"/>
          <p:cNvSpPr/>
          <p:nvPr/>
        </p:nvSpPr>
        <p:spPr>
          <a:xfrm>
            <a:off x="4287882" y="3922267"/>
            <a:ext cx="248303" cy="340360"/>
          </a:xfrm>
          <a:prstGeom prst="rect">
            <a:avLst/>
          </a:prstGeom>
          <a:blipFill>
            <a:blip r:embed="rId51" cstate="print"/>
            <a:stretch>
              <a:fillRect/>
            </a:stretch>
          </a:blipFill>
        </p:spPr>
        <p:txBody>
          <a:bodyPr wrap="square" lIns="0" tIns="0" rIns="0" bIns="0" rtlCol="0"/>
          <a:lstStyle/>
          <a:p>
            <a:endParaRPr/>
          </a:p>
        </p:txBody>
      </p:sp>
      <p:sp>
        <p:nvSpPr>
          <p:cNvPr id="49" name="object 49"/>
          <p:cNvSpPr/>
          <p:nvPr/>
        </p:nvSpPr>
        <p:spPr>
          <a:xfrm>
            <a:off x="4549140" y="3916679"/>
            <a:ext cx="437388" cy="352044"/>
          </a:xfrm>
          <a:prstGeom prst="rect">
            <a:avLst/>
          </a:prstGeom>
          <a:blipFill>
            <a:blip r:embed="rId52" cstate="print"/>
            <a:stretch>
              <a:fillRect/>
            </a:stretch>
          </a:blipFill>
        </p:spPr>
        <p:txBody>
          <a:bodyPr wrap="square" lIns="0" tIns="0" rIns="0" bIns="0" rtlCol="0"/>
          <a:lstStyle/>
          <a:p>
            <a:endParaRPr/>
          </a:p>
        </p:txBody>
      </p:sp>
      <p:sp>
        <p:nvSpPr>
          <p:cNvPr id="50" name="object 50"/>
          <p:cNvSpPr/>
          <p:nvPr/>
        </p:nvSpPr>
        <p:spPr>
          <a:xfrm>
            <a:off x="5003291" y="3759200"/>
            <a:ext cx="246125" cy="508000"/>
          </a:xfrm>
          <a:prstGeom prst="rect">
            <a:avLst/>
          </a:prstGeom>
          <a:blipFill>
            <a:blip r:embed="rId53" cstate="print"/>
            <a:stretch>
              <a:fillRect/>
            </a:stretch>
          </a:blipFill>
        </p:spPr>
        <p:txBody>
          <a:bodyPr wrap="square" lIns="0" tIns="0" rIns="0" bIns="0" rtlCol="0"/>
          <a:lstStyle/>
          <a:p>
            <a:endParaRPr/>
          </a:p>
        </p:txBody>
      </p:sp>
      <p:sp>
        <p:nvSpPr>
          <p:cNvPr id="51" name="object 51"/>
          <p:cNvSpPr/>
          <p:nvPr/>
        </p:nvSpPr>
        <p:spPr>
          <a:xfrm>
            <a:off x="5251703" y="3922267"/>
            <a:ext cx="248412" cy="340360"/>
          </a:xfrm>
          <a:prstGeom prst="rect">
            <a:avLst/>
          </a:prstGeom>
          <a:blipFill>
            <a:blip r:embed="rId54" cstate="print"/>
            <a:stretch>
              <a:fillRect/>
            </a:stretch>
          </a:blipFill>
        </p:spPr>
        <p:txBody>
          <a:bodyPr wrap="square" lIns="0" tIns="0" rIns="0" bIns="0" rtlCol="0"/>
          <a:lstStyle/>
          <a:p>
            <a:endParaRPr/>
          </a:p>
        </p:txBody>
      </p:sp>
      <p:sp>
        <p:nvSpPr>
          <p:cNvPr id="52" name="object 52"/>
          <p:cNvSpPr/>
          <p:nvPr/>
        </p:nvSpPr>
        <p:spPr>
          <a:xfrm>
            <a:off x="5512308" y="3918203"/>
            <a:ext cx="211836" cy="350520"/>
          </a:xfrm>
          <a:prstGeom prst="rect">
            <a:avLst/>
          </a:prstGeom>
          <a:blipFill>
            <a:blip r:embed="rId55" cstate="print"/>
            <a:stretch>
              <a:fillRect/>
            </a:stretch>
          </a:blipFill>
        </p:spPr>
        <p:txBody>
          <a:bodyPr wrap="square" lIns="0" tIns="0" rIns="0" bIns="0" rtlCol="0"/>
          <a:lstStyle/>
          <a:p>
            <a:endParaRPr/>
          </a:p>
        </p:txBody>
      </p:sp>
      <p:sp>
        <p:nvSpPr>
          <p:cNvPr id="53" name="object 53"/>
          <p:cNvSpPr/>
          <p:nvPr/>
        </p:nvSpPr>
        <p:spPr>
          <a:xfrm>
            <a:off x="2581211" y="3734879"/>
            <a:ext cx="1080643" cy="657733"/>
          </a:xfrm>
          <a:prstGeom prst="rect">
            <a:avLst/>
          </a:prstGeom>
          <a:blipFill>
            <a:blip r:embed="rId56" cstate="print"/>
            <a:stretch>
              <a:fillRect/>
            </a:stretch>
          </a:blipFill>
        </p:spPr>
        <p:txBody>
          <a:bodyPr wrap="square" lIns="0" tIns="0" rIns="0" bIns="0" rtlCol="0"/>
          <a:lstStyle/>
          <a:p>
            <a:endParaRPr/>
          </a:p>
        </p:txBody>
      </p:sp>
      <p:sp>
        <p:nvSpPr>
          <p:cNvPr id="54" name="object 54"/>
          <p:cNvSpPr/>
          <p:nvPr/>
        </p:nvSpPr>
        <p:spPr>
          <a:xfrm>
            <a:off x="3868991" y="3732593"/>
            <a:ext cx="1829689" cy="515238"/>
          </a:xfrm>
          <a:prstGeom prst="rect">
            <a:avLst/>
          </a:prstGeom>
          <a:blipFill>
            <a:blip r:embed="rId57" cstate="print"/>
            <a:stretch>
              <a:fillRect/>
            </a:stretch>
          </a:blipFill>
        </p:spPr>
        <p:txBody>
          <a:bodyPr wrap="square" lIns="0" tIns="0" rIns="0" bIns="0" rtlCol="0"/>
          <a:lstStyle/>
          <a:p>
            <a:endParaRPr/>
          </a:p>
        </p:txBody>
      </p:sp>
      <p:sp>
        <p:nvSpPr>
          <p:cNvPr id="55" name="object 55"/>
          <p:cNvSpPr/>
          <p:nvPr/>
        </p:nvSpPr>
        <p:spPr>
          <a:xfrm>
            <a:off x="3398520" y="4561585"/>
            <a:ext cx="390836" cy="508000"/>
          </a:xfrm>
          <a:prstGeom prst="rect">
            <a:avLst/>
          </a:prstGeom>
          <a:blipFill>
            <a:blip r:embed="rId58" cstate="print"/>
            <a:stretch>
              <a:fillRect/>
            </a:stretch>
          </a:blipFill>
        </p:spPr>
        <p:txBody>
          <a:bodyPr wrap="square" lIns="0" tIns="0" rIns="0" bIns="0" rtlCol="0"/>
          <a:lstStyle/>
          <a:p>
            <a:endParaRPr/>
          </a:p>
        </p:txBody>
      </p:sp>
      <p:sp>
        <p:nvSpPr>
          <p:cNvPr id="56" name="object 56"/>
          <p:cNvSpPr/>
          <p:nvPr/>
        </p:nvSpPr>
        <p:spPr>
          <a:xfrm>
            <a:off x="3786378" y="4713985"/>
            <a:ext cx="342900" cy="496569"/>
          </a:xfrm>
          <a:prstGeom prst="rect">
            <a:avLst/>
          </a:prstGeom>
          <a:blipFill>
            <a:blip r:embed="rId59" cstate="print"/>
            <a:stretch>
              <a:fillRect/>
            </a:stretch>
          </a:blipFill>
        </p:spPr>
        <p:txBody>
          <a:bodyPr wrap="square" lIns="0" tIns="0" rIns="0" bIns="0" rtlCol="0"/>
          <a:lstStyle/>
          <a:p>
            <a:endParaRPr/>
          </a:p>
        </p:txBody>
      </p:sp>
      <p:sp>
        <p:nvSpPr>
          <p:cNvPr id="57" name="object 57"/>
          <p:cNvSpPr/>
          <p:nvPr/>
        </p:nvSpPr>
        <p:spPr>
          <a:xfrm>
            <a:off x="4126991" y="4550664"/>
            <a:ext cx="334518" cy="502919"/>
          </a:xfrm>
          <a:prstGeom prst="rect">
            <a:avLst/>
          </a:prstGeom>
          <a:blipFill>
            <a:blip r:embed="rId60" cstate="print"/>
            <a:stretch>
              <a:fillRect/>
            </a:stretch>
          </a:blipFill>
        </p:spPr>
        <p:txBody>
          <a:bodyPr wrap="square" lIns="0" tIns="0" rIns="0" bIns="0" rtlCol="0"/>
          <a:lstStyle/>
          <a:p>
            <a:endParaRPr/>
          </a:p>
        </p:txBody>
      </p:sp>
      <p:sp>
        <p:nvSpPr>
          <p:cNvPr id="58" name="object 58"/>
          <p:cNvSpPr/>
          <p:nvPr/>
        </p:nvSpPr>
        <p:spPr>
          <a:xfrm>
            <a:off x="4475226" y="4550664"/>
            <a:ext cx="334518" cy="502919"/>
          </a:xfrm>
          <a:prstGeom prst="rect">
            <a:avLst/>
          </a:prstGeom>
          <a:blipFill>
            <a:blip r:embed="rId61" cstate="print"/>
            <a:stretch>
              <a:fillRect/>
            </a:stretch>
          </a:blipFill>
        </p:spPr>
        <p:txBody>
          <a:bodyPr wrap="square" lIns="0" tIns="0" rIns="0" bIns="0" rtlCol="0"/>
          <a:lstStyle/>
          <a:p>
            <a:endParaRPr/>
          </a:p>
        </p:txBody>
      </p:sp>
      <p:sp>
        <p:nvSpPr>
          <p:cNvPr id="59" name="object 59"/>
          <p:cNvSpPr/>
          <p:nvPr/>
        </p:nvSpPr>
        <p:spPr>
          <a:xfrm>
            <a:off x="5077205" y="4580128"/>
            <a:ext cx="320802" cy="471169"/>
          </a:xfrm>
          <a:prstGeom prst="rect">
            <a:avLst/>
          </a:prstGeom>
          <a:blipFill>
            <a:blip r:embed="rId62" cstate="print"/>
            <a:stretch>
              <a:fillRect/>
            </a:stretch>
          </a:blipFill>
        </p:spPr>
        <p:txBody>
          <a:bodyPr wrap="square" lIns="0" tIns="0" rIns="0" bIns="0" rtlCol="0"/>
          <a:lstStyle/>
          <a:p>
            <a:endParaRPr/>
          </a:p>
        </p:txBody>
      </p:sp>
      <p:sp>
        <p:nvSpPr>
          <p:cNvPr id="60" name="object 60"/>
          <p:cNvSpPr/>
          <p:nvPr/>
        </p:nvSpPr>
        <p:spPr>
          <a:xfrm>
            <a:off x="5407152" y="4712461"/>
            <a:ext cx="324612" cy="344169"/>
          </a:xfrm>
          <a:prstGeom prst="rect">
            <a:avLst/>
          </a:prstGeom>
          <a:blipFill>
            <a:blip r:embed="rId63" cstate="print"/>
            <a:stretch>
              <a:fillRect/>
            </a:stretch>
          </a:blipFill>
        </p:spPr>
        <p:txBody>
          <a:bodyPr wrap="square" lIns="0" tIns="0" rIns="0" bIns="0" rtlCol="0"/>
          <a:lstStyle/>
          <a:p>
            <a:endParaRPr/>
          </a:p>
        </p:txBody>
      </p:sp>
      <p:sp>
        <p:nvSpPr>
          <p:cNvPr id="61" name="object 61"/>
          <p:cNvSpPr/>
          <p:nvPr/>
        </p:nvSpPr>
        <p:spPr>
          <a:xfrm>
            <a:off x="5736463" y="4707890"/>
            <a:ext cx="295528" cy="355600"/>
          </a:xfrm>
          <a:prstGeom prst="rect">
            <a:avLst/>
          </a:prstGeom>
          <a:blipFill>
            <a:blip r:embed="rId64" cstate="print"/>
            <a:stretch>
              <a:fillRect/>
            </a:stretch>
          </a:blipFill>
        </p:spPr>
        <p:txBody>
          <a:bodyPr wrap="square" lIns="0" tIns="0" rIns="0" bIns="0" rtlCol="0"/>
          <a:lstStyle/>
          <a:p>
            <a:endParaRPr/>
          </a:p>
        </p:txBody>
      </p:sp>
      <p:sp>
        <p:nvSpPr>
          <p:cNvPr id="62" name="object 62"/>
          <p:cNvSpPr/>
          <p:nvPr/>
        </p:nvSpPr>
        <p:spPr>
          <a:xfrm>
            <a:off x="3372929" y="4525073"/>
            <a:ext cx="1411351" cy="660018"/>
          </a:xfrm>
          <a:prstGeom prst="rect">
            <a:avLst/>
          </a:prstGeom>
          <a:blipFill>
            <a:blip r:embed="rId65" cstate="print"/>
            <a:stretch>
              <a:fillRect/>
            </a:stretch>
          </a:blipFill>
        </p:spPr>
        <p:txBody>
          <a:bodyPr wrap="square" lIns="0" tIns="0" rIns="0" bIns="0" rtlCol="0"/>
          <a:lstStyle/>
          <a:p>
            <a:endParaRPr/>
          </a:p>
        </p:txBody>
      </p:sp>
      <p:sp>
        <p:nvSpPr>
          <p:cNvPr id="63" name="object 63"/>
          <p:cNvSpPr/>
          <p:nvPr/>
        </p:nvSpPr>
        <p:spPr>
          <a:xfrm>
            <a:off x="5051615" y="4554029"/>
            <a:ext cx="954913" cy="484758"/>
          </a:xfrm>
          <a:prstGeom prst="rect">
            <a:avLst/>
          </a:prstGeom>
          <a:blipFill>
            <a:blip r:embed="rId66" cstate="print"/>
            <a:stretch>
              <a:fillRect/>
            </a:stretch>
          </a:blipFill>
        </p:spPr>
        <p:txBody>
          <a:bodyPr wrap="square" lIns="0" tIns="0" rIns="0" bIns="0" rtlCol="0"/>
          <a:lstStyle/>
          <a:p>
            <a:endParaRPr/>
          </a:p>
        </p:txBody>
      </p:sp>
      <p:sp>
        <p:nvSpPr>
          <p:cNvPr id="64" name="object 64"/>
          <p:cNvSpPr/>
          <p:nvPr/>
        </p:nvSpPr>
        <p:spPr>
          <a:xfrm>
            <a:off x="4981955" y="6073394"/>
            <a:ext cx="326898" cy="508000"/>
          </a:xfrm>
          <a:prstGeom prst="rect">
            <a:avLst/>
          </a:prstGeom>
          <a:blipFill>
            <a:blip r:embed="rId67" cstate="print"/>
            <a:stretch>
              <a:fillRect/>
            </a:stretch>
          </a:blipFill>
        </p:spPr>
        <p:txBody>
          <a:bodyPr wrap="square" lIns="0" tIns="0" rIns="0" bIns="0" rtlCol="0"/>
          <a:lstStyle/>
          <a:p>
            <a:endParaRPr/>
          </a:p>
        </p:txBody>
      </p:sp>
      <p:sp>
        <p:nvSpPr>
          <p:cNvPr id="65" name="object 65"/>
          <p:cNvSpPr/>
          <p:nvPr/>
        </p:nvSpPr>
        <p:spPr>
          <a:xfrm>
            <a:off x="5303520" y="6225794"/>
            <a:ext cx="286512" cy="496569"/>
          </a:xfrm>
          <a:prstGeom prst="rect">
            <a:avLst/>
          </a:prstGeom>
          <a:blipFill>
            <a:blip r:embed="rId68" cstate="print"/>
            <a:stretch>
              <a:fillRect/>
            </a:stretch>
          </a:blipFill>
        </p:spPr>
        <p:txBody>
          <a:bodyPr wrap="square" lIns="0" tIns="0" rIns="0" bIns="0" rtlCol="0"/>
          <a:lstStyle/>
          <a:p>
            <a:endParaRPr/>
          </a:p>
        </p:txBody>
      </p:sp>
      <p:sp>
        <p:nvSpPr>
          <p:cNvPr id="66" name="object 66"/>
          <p:cNvSpPr/>
          <p:nvPr/>
        </p:nvSpPr>
        <p:spPr>
          <a:xfrm>
            <a:off x="5584697" y="6063234"/>
            <a:ext cx="567689" cy="502919"/>
          </a:xfrm>
          <a:prstGeom prst="rect">
            <a:avLst/>
          </a:prstGeom>
          <a:blipFill>
            <a:blip r:embed="rId69" cstate="print"/>
            <a:stretch>
              <a:fillRect/>
            </a:stretch>
          </a:blipFill>
        </p:spPr>
        <p:txBody>
          <a:bodyPr wrap="square" lIns="0" tIns="0" rIns="0" bIns="0" rtlCol="0"/>
          <a:lstStyle/>
          <a:p>
            <a:endParaRPr/>
          </a:p>
        </p:txBody>
      </p:sp>
      <p:sp>
        <p:nvSpPr>
          <p:cNvPr id="67" name="object 67"/>
          <p:cNvSpPr/>
          <p:nvPr/>
        </p:nvSpPr>
        <p:spPr>
          <a:xfrm>
            <a:off x="6372605" y="6100064"/>
            <a:ext cx="339851" cy="469900"/>
          </a:xfrm>
          <a:prstGeom prst="rect">
            <a:avLst/>
          </a:prstGeom>
          <a:blipFill>
            <a:blip r:embed="rId70" cstate="print"/>
            <a:stretch>
              <a:fillRect/>
            </a:stretch>
          </a:blipFill>
        </p:spPr>
        <p:txBody>
          <a:bodyPr wrap="square" lIns="0" tIns="0" rIns="0" bIns="0" rtlCol="0"/>
          <a:lstStyle/>
          <a:p>
            <a:endParaRPr/>
          </a:p>
        </p:txBody>
      </p:sp>
      <p:sp>
        <p:nvSpPr>
          <p:cNvPr id="68" name="object 68"/>
          <p:cNvSpPr/>
          <p:nvPr/>
        </p:nvSpPr>
        <p:spPr>
          <a:xfrm>
            <a:off x="6713981" y="6224270"/>
            <a:ext cx="272034" cy="344169"/>
          </a:xfrm>
          <a:prstGeom prst="rect">
            <a:avLst/>
          </a:prstGeom>
          <a:blipFill>
            <a:blip r:embed="rId71" cstate="print"/>
            <a:stretch>
              <a:fillRect/>
            </a:stretch>
          </a:blipFill>
        </p:spPr>
        <p:txBody>
          <a:bodyPr wrap="square" lIns="0" tIns="0" rIns="0" bIns="0" rtlCol="0"/>
          <a:lstStyle/>
          <a:p>
            <a:endParaRPr/>
          </a:p>
        </p:txBody>
      </p:sp>
      <p:sp>
        <p:nvSpPr>
          <p:cNvPr id="69" name="object 69"/>
          <p:cNvSpPr/>
          <p:nvPr/>
        </p:nvSpPr>
        <p:spPr>
          <a:xfrm>
            <a:off x="6984492" y="6063234"/>
            <a:ext cx="280415" cy="502919"/>
          </a:xfrm>
          <a:prstGeom prst="rect">
            <a:avLst/>
          </a:prstGeom>
          <a:blipFill>
            <a:blip r:embed="rId72" cstate="print"/>
            <a:stretch>
              <a:fillRect/>
            </a:stretch>
          </a:blipFill>
        </p:spPr>
        <p:txBody>
          <a:bodyPr wrap="square" lIns="0" tIns="0" rIns="0" bIns="0" rtlCol="0"/>
          <a:lstStyle/>
          <a:p>
            <a:endParaRPr/>
          </a:p>
        </p:txBody>
      </p:sp>
      <p:sp>
        <p:nvSpPr>
          <p:cNvPr id="70" name="object 70"/>
          <p:cNvSpPr/>
          <p:nvPr/>
        </p:nvSpPr>
        <p:spPr>
          <a:xfrm>
            <a:off x="7269480" y="6225540"/>
            <a:ext cx="345186" cy="350519"/>
          </a:xfrm>
          <a:prstGeom prst="rect">
            <a:avLst/>
          </a:prstGeom>
          <a:blipFill>
            <a:blip r:embed="rId73" cstate="print"/>
            <a:stretch>
              <a:fillRect/>
            </a:stretch>
          </a:blipFill>
        </p:spPr>
        <p:txBody>
          <a:bodyPr wrap="square" lIns="0" tIns="0" rIns="0" bIns="0" rtlCol="0"/>
          <a:lstStyle/>
          <a:p>
            <a:endParaRPr/>
          </a:p>
        </p:txBody>
      </p:sp>
      <p:sp>
        <p:nvSpPr>
          <p:cNvPr id="71" name="object 71"/>
          <p:cNvSpPr/>
          <p:nvPr/>
        </p:nvSpPr>
        <p:spPr>
          <a:xfrm>
            <a:off x="7616190" y="6221729"/>
            <a:ext cx="227837" cy="350519"/>
          </a:xfrm>
          <a:prstGeom prst="rect">
            <a:avLst/>
          </a:prstGeom>
          <a:blipFill>
            <a:blip r:embed="rId74" cstate="print"/>
            <a:stretch>
              <a:fillRect/>
            </a:stretch>
          </a:blipFill>
        </p:spPr>
        <p:txBody>
          <a:bodyPr wrap="square" lIns="0" tIns="0" rIns="0" bIns="0" rtlCol="0"/>
          <a:lstStyle/>
          <a:p>
            <a:endParaRPr/>
          </a:p>
        </p:txBody>
      </p:sp>
      <p:sp>
        <p:nvSpPr>
          <p:cNvPr id="72" name="object 72"/>
          <p:cNvSpPr/>
          <p:nvPr/>
        </p:nvSpPr>
        <p:spPr>
          <a:xfrm>
            <a:off x="7847838" y="6209791"/>
            <a:ext cx="252221" cy="363219"/>
          </a:xfrm>
          <a:prstGeom prst="rect">
            <a:avLst/>
          </a:prstGeom>
          <a:blipFill>
            <a:blip r:embed="rId75" cstate="print"/>
            <a:stretch>
              <a:fillRect/>
            </a:stretch>
          </a:blipFill>
        </p:spPr>
        <p:txBody>
          <a:bodyPr wrap="square" lIns="0" tIns="0" rIns="0" bIns="0" rtlCol="0"/>
          <a:lstStyle/>
          <a:p>
            <a:endParaRPr/>
          </a:p>
        </p:txBody>
      </p:sp>
      <p:sp>
        <p:nvSpPr>
          <p:cNvPr id="73" name="object 73"/>
          <p:cNvSpPr/>
          <p:nvPr/>
        </p:nvSpPr>
        <p:spPr>
          <a:xfrm>
            <a:off x="4957127" y="6036881"/>
            <a:ext cx="1169797" cy="660019"/>
          </a:xfrm>
          <a:prstGeom prst="rect">
            <a:avLst/>
          </a:prstGeom>
          <a:blipFill>
            <a:blip r:embed="rId76" cstate="print"/>
            <a:stretch>
              <a:fillRect/>
            </a:stretch>
          </a:blipFill>
        </p:spPr>
        <p:txBody>
          <a:bodyPr wrap="square" lIns="0" tIns="0" rIns="0" bIns="0" rtlCol="0"/>
          <a:lstStyle/>
          <a:p>
            <a:endParaRPr/>
          </a:p>
        </p:txBody>
      </p:sp>
      <p:sp>
        <p:nvSpPr>
          <p:cNvPr id="74" name="object 74"/>
          <p:cNvSpPr/>
          <p:nvPr/>
        </p:nvSpPr>
        <p:spPr>
          <a:xfrm>
            <a:off x="6347015" y="6036881"/>
            <a:ext cx="1727580" cy="513715"/>
          </a:xfrm>
          <a:prstGeom prst="rect">
            <a:avLst/>
          </a:prstGeom>
          <a:blipFill>
            <a:blip r:embed="rId77" cstate="print"/>
            <a:stretch>
              <a:fillRect/>
            </a:stretch>
          </a:blipFill>
        </p:spPr>
        <p:txBody>
          <a:bodyPr wrap="square" lIns="0" tIns="0" rIns="0" bIns="0" rtlCol="0"/>
          <a:lstStyle/>
          <a:p>
            <a:endParaRPr/>
          </a:p>
        </p:txBody>
      </p:sp>
      <p:sp>
        <p:nvSpPr>
          <p:cNvPr id="75" name="object 75"/>
          <p:cNvSpPr/>
          <p:nvPr/>
        </p:nvSpPr>
        <p:spPr>
          <a:xfrm>
            <a:off x="4190238" y="5281676"/>
            <a:ext cx="335972" cy="508000"/>
          </a:xfrm>
          <a:prstGeom prst="rect">
            <a:avLst/>
          </a:prstGeom>
          <a:blipFill>
            <a:blip r:embed="rId78" cstate="print"/>
            <a:stretch>
              <a:fillRect/>
            </a:stretch>
          </a:blipFill>
        </p:spPr>
        <p:txBody>
          <a:bodyPr wrap="square" lIns="0" tIns="0" rIns="0" bIns="0" rtlCol="0"/>
          <a:lstStyle/>
          <a:p>
            <a:endParaRPr/>
          </a:p>
        </p:txBody>
      </p:sp>
      <p:sp>
        <p:nvSpPr>
          <p:cNvPr id="76" name="object 76"/>
          <p:cNvSpPr/>
          <p:nvPr/>
        </p:nvSpPr>
        <p:spPr>
          <a:xfrm>
            <a:off x="4520946" y="5434076"/>
            <a:ext cx="294893" cy="496569"/>
          </a:xfrm>
          <a:prstGeom prst="rect">
            <a:avLst/>
          </a:prstGeom>
          <a:blipFill>
            <a:blip r:embed="rId79" cstate="print"/>
            <a:stretch>
              <a:fillRect/>
            </a:stretch>
          </a:blipFill>
        </p:spPr>
        <p:txBody>
          <a:bodyPr wrap="square" lIns="0" tIns="0" rIns="0" bIns="0" rtlCol="0"/>
          <a:lstStyle/>
          <a:p>
            <a:endParaRPr/>
          </a:p>
        </p:txBody>
      </p:sp>
      <p:sp>
        <p:nvSpPr>
          <p:cNvPr id="77" name="object 77"/>
          <p:cNvSpPr/>
          <p:nvPr/>
        </p:nvSpPr>
        <p:spPr>
          <a:xfrm>
            <a:off x="4810633" y="5270753"/>
            <a:ext cx="287147" cy="502919"/>
          </a:xfrm>
          <a:prstGeom prst="rect">
            <a:avLst/>
          </a:prstGeom>
          <a:blipFill>
            <a:blip r:embed="rId80" cstate="print"/>
            <a:stretch>
              <a:fillRect/>
            </a:stretch>
          </a:blipFill>
        </p:spPr>
        <p:txBody>
          <a:bodyPr wrap="square" lIns="0" tIns="0" rIns="0" bIns="0" rtlCol="0"/>
          <a:lstStyle/>
          <a:p>
            <a:endParaRPr/>
          </a:p>
        </p:txBody>
      </p:sp>
      <p:sp>
        <p:nvSpPr>
          <p:cNvPr id="78" name="object 78"/>
          <p:cNvSpPr/>
          <p:nvPr/>
        </p:nvSpPr>
        <p:spPr>
          <a:xfrm>
            <a:off x="5107051" y="5270753"/>
            <a:ext cx="287147" cy="502919"/>
          </a:xfrm>
          <a:prstGeom prst="rect">
            <a:avLst/>
          </a:prstGeom>
          <a:blipFill>
            <a:blip r:embed="rId81" cstate="print"/>
            <a:stretch>
              <a:fillRect/>
            </a:stretch>
          </a:blipFill>
        </p:spPr>
        <p:txBody>
          <a:bodyPr wrap="square" lIns="0" tIns="0" rIns="0" bIns="0" rtlCol="0"/>
          <a:lstStyle/>
          <a:p>
            <a:endParaRPr/>
          </a:p>
        </p:txBody>
      </p:sp>
      <p:sp>
        <p:nvSpPr>
          <p:cNvPr id="79" name="object 79"/>
          <p:cNvSpPr/>
          <p:nvPr/>
        </p:nvSpPr>
        <p:spPr>
          <a:xfrm>
            <a:off x="5619083" y="5277611"/>
            <a:ext cx="356520" cy="502919"/>
          </a:xfrm>
          <a:prstGeom prst="rect">
            <a:avLst/>
          </a:prstGeom>
          <a:blipFill>
            <a:blip r:embed="rId82" cstate="print"/>
            <a:stretch>
              <a:fillRect/>
            </a:stretch>
          </a:blipFill>
        </p:spPr>
        <p:txBody>
          <a:bodyPr wrap="square" lIns="0" tIns="0" rIns="0" bIns="0" rtlCol="0"/>
          <a:lstStyle/>
          <a:p>
            <a:endParaRPr/>
          </a:p>
        </p:txBody>
      </p:sp>
      <p:sp>
        <p:nvSpPr>
          <p:cNvPr id="80" name="object 80"/>
          <p:cNvSpPr/>
          <p:nvPr/>
        </p:nvSpPr>
        <p:spPr>
          <a:xfrm>
            <a:off x="5961888" y="5432552"/>
            <a:ext cx="354329" cy="351789"/>
          </a:xfrm>
          <a:prstGeom prst="rect">
            <a:avLst/>
          </a:prstGeom>
          <a:blipFill>
            <a:blip r:embed="rId83" cstate="print"/>
            <a:stretch>
              <a:fillRect/>
            </a:stretch>
          </a:blipFill>
        </p:spPr>
        <p:txBody>
          <a:bodyPr wrap="square" lIns="0" tIns="0" rIns="0" bIns="0" rtlCol="0"/>
          <a:lstStyle/>
          <a:p>
            <a:endParaRPr/>
          </a:p>
        </p:txBody>
      </p:sp>
      <p:sp>
        <p:nvSpPr>
          <p:cNvPr id="81" name="object 81"/>
          <p:cNvSpPr/>
          <p:nvPr/>
        </p:nvSpPr>
        <p:spPr>
          <a:xfrm>
            <a:off x="6309359" y="5432044"/>
            <a:ext cx="274319" cy="341630"/>
          </a:xfrm>
          <a:prstGeom prst="rect">
            <a:avLst/>
          </a:prstGeom>
          <a:blipFill>
            <a:blip r:embed="rId84" cstate="print"/>
            <a:stretch>
              <a:fillRect/>
            </a:stretch>
          </a:blipFill>
        </p:spPr>
        <p:txBody>
          <a:bodyPr wrap="square" lIns="0" tIns="0" rIns="0" bIns="0" rtlCol="0"/>
          <a:lstStyle/>
          <a:p>
            <a:endParaRPr/>
          </a:p>
        </p:txBody>
      </p:sp>
      <p:sp>
        <p:nvSpPr>
          <p:cNvPr id="82" name="object 82"/>
          <p:cNvSpPr/>
          <p:nvPr/>
        </p:nvSpPr>
        <p:spPr>
          <a:xfrm>
            <a:off x="6596633" y="5418073"/>
            <a:ext cx="259080" cy="363219"/>
          </a:xfrm>
          <a:prstGeom prst="rect">
            <a:avLst/>
          </a:prstGeom>
          <a:blipFill>
            <a:blip r:embed="rId85" cstate="print"/>
            <a:stretch>
              <a:fillRect/>
            </a:stretch>
          </a:blipFill>
        </p:spPr>
        <p:txBody>
          <a:bodyPr wrap="square" lIns="0" tIns="0" rIns="0" bIns="0" rtlCol="0"/>
          <a:lstStyle/>
          <a:p>
            <a:endParaRPr/>
          </a:p>
        </p:txBody>
      </p:sp>
      <p:sp>
        <p:nvSpPr>
          <p:cNvPr id="83" name="object 83"/>
          <p:cNvSpPr/>
          <p:nvPr/>
        </p:nvSpPr>
        <p:spPr>
          <a:xfrm>
            <a:off x="6855714" y="5432044"/>
            <a:ext cx="274319" cy="341630"/>
          </a:xfrm>
          <a:prstGeom prst="rect">
            <a:avLst/>
          </a:prstGeom>
          <a:blipFill>
            <a:blip r:embed="rId86" cstate="print"/>
            <a:stretch>
              <a:fillRect/>
            </a:stretch>
          </a:blipFill>
        </p:spPr>
        <p:txBody>
          <a:bodyPr wrap="square" lIns="0" tIns="0" rIns="0" bIns="0" rtlCol="0"/>
          <a:lstStyle/>
          <a:p>
            <a:endParaRPr/>
          </a:p>
        </p:txBody>
      </p:sp>
      <p:sp>
        <p:nvSpPr>
          <p:cNvPr id="84" name="object 84"/>
          <p:cNvSpPr/>
          <p:nvPr/>
        </p:nvSpPr>
        <p:spPr>
          <a:xfrm>
            <a:off x="7146797" y="5429250"/>
            <a:ext cx="233172" cy="350519"/>
          </a:xfrm>
          <a:prstGeom prst="rect">
            <a:avLst/>
          </a:prstGeom>
          <a:blipFill>
            <a:blip r:embed="rId87" cstate="print"/>
            <a:stretch>
              <a:fillRect/>
            </a:stretch>
          </a:blipFill>
        </p:spPr>
        <p:txBody>
          <a:bodyPr wrap="square" lIns="0" tIns="0" rIns="0" bIns="0" rtlCol="0"/>
          <a:lstStyle/>
          <a:p>
            <a:endParaRPr/>
          </a:p>
        </p:txBody>
      </p:sp>
      <p:sp>
        <p:nvSpPr>
          <p:cNvPr id="85" name="object 85"/>
          <p:cNvSpPr/>
          <p:nvPr/>
        </p:nvSpPr>
        <p:spPr>
          <a:xfrm>
            <a:off x="4164647" y="5245163"/>
            <a:ext cx="1204087" cy="660019"/>
          </a:xfrm>
          <a:prstGeom prst="rect">
            <a:avLst/>
          </a:prstGeom>
          <a:blipFill>
            <a:blip r:embed="rId88" cstate="print"/>
            <a:stretch>
              <a:fillRect/>
            </a:stretch>
          </a:blipFill>
        </p:spPr>
        <p:txBody>
          <a:bodyPr wrap="square" lIns="0" tIns="0" rIns="0" bIns="0" rtlCol="0"/>
          <a:lstStyle/>
          <a:p>
            <a:endParaRPr/>
          </a:p>
        </p:txBody>
      </p:sp>
      <p:sp>
        <p:nvSpPr>
          <p:cNvPr id="86" name="object 86"/>
          <p:cNvSpPr/>
          <p:nvPr/>
        </p:nvSpPr>
        <p:spPr>
          <a:xfrm>
            <a:off x="5594159" y="5251259"/>
            <a:ext cx="1760347" cy="507618"/>
          </a:xfrm>
          <a:prstGeom prst="rect">
            <a:avLst/>
          </a:prstGeom>
          <a:blipFill>
            <a:blip r:embed="rId89" cstate="print"/>
            <a:stretch>
              <a:fillRect/>
            </a:stretch>
          </a:blipFill>
        </p:spPr>
        <p:txBody>
          <a:bodyPr wrap="square" lIns="0" tIns="0" rIns="0" bIns="0" rtlCol="0"/>
          <a:lstStyle/>
          <a:p>
            <a:endParaRPr/>
          </a:p>
        </p:txBody>
      </p:sp>
      <p:sp>
        <p:nvSpPr>
          <p:cNvPr id="87" name="object 87"/>
          <p:cNvSpPr/>
          <p:nvPr/>
        </p:nvSpPr>
        <p:spPr>
          <a:xfrm>
            <a:off x="3244024" y="1583816"/>
            <a:ext cx="999934" cy="342899"/>
          </a:xfrm>
          <a:prstGeom prst="rect">
            <a:avLst/>
          </a:prstGeom>
          <a:blipFill>
            <a:blip r:embed="rId90" cstate="print"/>
            <a:stretch>
              <a:fillRect/>
            </a:stretch>
          </a:blipFill>
        </p:spPr>
        <p:txBody>
          <a:bodyPr wrap="square" lIns="0" tIns="0" rIns="0" bIns="0" rtlCol="0"/>
          <a:lstStyle/>
          <a:p>
            <a:endParaRPr/>
          </a:p>
        </p:txBody>
      </p:sp>
      <p:sp>
        <p:nvSpPr>
          <p:cNvPr id="88" name="object 88"/>
          <p:cNvSpPr/>
          <p:nvPr/>
        </p:nvSpPr>
        <p:spPr>
          <a:xfrm>
            <a:off x="3910774" y="2303907"/>
            <a:ext cx="1000232" cy="342900"/>
          </a:xfrm>
          <a:prstGeom prst="rect">
            <a:avLst/>
          </a:prstGeom>
          <a:blipFill>
            <a:blip r:embed="rId91" cstate="print"/>
            <a:stretch>
              <a:fillRect/>
            </a:stretch>
          </a:blipFill>
        </p:spPr>
        <p:txBody>
          <a:bodyPr wrap="square" lIns="0" tIns="0" rIns="0" bIns="0" rtlCol="0"/>
          <a:lstStyle/>
          <a:p>
            <a:endParaRPr/>
          </a:p>
        </p:txBody>
      </p:sp>
      <p:sp>
        <p:nvSpPr>
          <p:cNvPr id="89" name="object 89"/>
          <p:cNvSpPr/>
          <p:nvPr/>
        </p:nvSpPr>
        <p:spPr>
          <a:xfrm>
            <a:off x="5190648" y="3095625"/>
            <a:ext cx="1000982" cy="343662"/>
          </a:xfrm>
          <a:prstGeom prst="rect">
            <a:avLst/>
          </a:prstGeom>
          <a:blipFill>
            <a:blip r:embed="rId92" cstate="print"/>
            <a:stretch>
              <a:fillRect/>
            </a:stretch>
          </a:blipFill>
        </p:spPr>
        <p:txBody>
          <a:bodyPr wrap="square" lIns="0" tIns="0" rIns="0" bIns="0" rtlCol="0"/>
          <a:lstStyle/>
          <a:p>
            <a:endParaRPr/>
          </a:p>
        </p:txBody>
      </p:sp>
      <p:sp>
        <p:nvSpPr>
          <p:cNvPr id="90" name="object 90"/>
          <p:cNvSpPr/>
          <p:nvPr/>
        </p:nvSpPr>
        <p:spPr>
          <a:xfrm>
            <a:off x="5981700" y="3815715"/>
            <a:ext cx="1145666" cy="343662"/>
          </a:xfrm>
          <a:prstGeom prst="rect">
            <a:avLst/>
          </a:prstGeom>
          <a:blipFill>
            <a:blip r:embed="rId93" cstate="print"/>
            <a:stretch>
              <a:fillRect/>
            </a:stretch>
          </a:blipFill>
        </p:spPr>
        <p:txBody>
          <a:bodyPr wrap="square" lIns="0" tIns="0" rIns="0" bIns="0" rtlCol="0"/>
          <a:lstStyle/>
          <a:p>
            <a:endParaRPr/>
          </a:p>
        </p:txBody>
      </p:sp>
      <p:sp>
        <p:nvSpPr>
          <p:cNvPr id="91" name="object 91"/>
          <p:cNvSpPr/>
          <p:nvPr/>
        </p:nvSpPr>
        <p:spPr>
          <a:xfrm>
            <a:off x="6269926" y="4607433"/>
            <a:ext cx="1001458" cy="343662"/>
          </a:xfrm>
          <a:prstGeom prst="rect">
            <a:avLst/>
          </a:prstGeom>
          <a:blipFill>
            <a:blip r:embed="rId94" cstate="print"/>
            <a:stretch>
              <a:fillRect/>
            </a:stretch>
          </a:blipFill>
        </p:spPr>
        <p:txBody>
          <a:bodyPr wrap="square" lIns="0" tIns="0" rIns="0" bIns="0" rtlCol="0"/>
          <a:lstStyle/>
          <a:p>
            <a:endParaRPr/>
          </a:p>
        </p:txBody>
      </p:sp>
      <p:sp>
        <p:nvSpPr>
          <p:cNvPr id="92" name="object 92"/>
          <p:cNvSpPr/>
          <p:nvPr/>
        </p:nvSpPr>
        <p:spPr>
          <a:xfrm>
            <a:off x="7496175" y="5399913"/>
            <a:ext cx="998981" cy="342900"/>
          </a:xfrm>
          <a:prstGeom prst="rect">
            <a:avLst/>
          </a:prstGeom>
          <a:blipFill>
            <a:blip r:embed="rId95" cstate="print"/>
            <a:stretch>
              <a:fillRect/>
            </a:stretch>
          </a:blipFill>
        </p:spPr>
        <p:txBody>
          <a:bodyPr wrap="square" lIns="0" tIns="0" rIns="0" bIns="0" rtlCol="0"/>
          <a:lstStyle/>
          <a:p>
            <a:endParaRPr/>
          </a:p>
        </p:txBody>
      </p:sp>
      <p:sp>
        <p:nvSpPr>
          <p:cNvPr id="93" name="object 93"/>
          <p:cNvSpPr/>
          <p:nvPr/>
        </p:nvSpPr>
        <p:spPr>
          <a:xfrm>
            <a:off x="8250078" y="6227445"/>
            <a:ext cx="1001291" cy="343662"/>
          </a:xfrm>
          <a:prstGeom prst="rect">
            <a:avLst/>
          </a:prstGeom>
          <a:blipFill>
            <a:blip r:embed="rId96" cstate="print"/>
            <a:stretch>
              <a:fillRect/>
            </a:stretch>
          </a:blipFill>
        </p:spPr>
        <p:txBody>
          <a:bodyPr wrap="square" lIns="0" tIns="0" rIns="0" bIns="0" rtlCol="0"/>
          <a:lstStyle/>
          <a:p>
            <a:endParaRPr/>
          </a:p>
        </p:txBody>
      </p:sp>
      <p:pic>
        <p:nvPicPr>
          <p:cNvPr id="9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7" cstate="print"/>
          <a:stretch>
            <a:fillRect/>
          </a:stretch>
        </p:blipFill>
        <p:spPr>
          <a:xfrm>
            <a:off x="4648200" y="1524000"/>
            <a:ext cx="304800" cy="304800"/>
          </a:xfrm>
          <a:prstGeom prst="rect">
            <a:avLst/>
          </a:prstGeom>
        </p:spPr>
      </p:pic>
      <p:pic>
        <p:nvPicPr>
          <p:cNvPr id="95"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98" cstate="print"/>
          <a:stretch>
            <a:fillRect/>
          </a:stretch>
        </p:blipFill>
        <p:spPr>
          <a:xfrm>
            <a:off x="5334000" y="2286000"/>
            <a:ext cx="304800" cy="304800"/>
          </a:xfrm>
          <a:prstGeom prst="rect">
            <a:avLst/>
          </a:prstGeom>
        </p:spPr>
      </p:pic>
      <p:pic>
        <p:nvPicPr>
          <p:cNvPr id="96"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99" cstate="print"/>
          <a:stretch>
            <a:fillRect/>
          </a:stretch>
        </p:blipFill>
        <p:spPr>
          <a:xfrm>
            <a:off x="6477000" y="3124200"/>
            <a:ext cx="304800" cy="304800"/>
          </a:xfrm>
          <a:prstGeom prst="rect">
            <a:avLst/>
          </a:prstGeom>
        </p:spPr>
      </p:pic>
      <p:pic>
        <p:nvPicPr>
          <p:cNvPr id="97"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100" cstate="print"/>
          <a:stretch>
            <a:fillRect/>
          </a:stretch>
        </p:blipFill>
        <p:spPr>
          <a:xfrm>
            <a:off x="7467600" y="3810000"/>
            <a:ext cx="304800" cy="304800"/>
          </a:xfrm>
          <a:prstGeom prst="rect">
            <a:avLst/>
          </a:prstGeom>
        </p:spPr>
      </p:pic>
      <p:pic>
        <p:nvPicPr>
          <p:cNvPr id="98"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101" cstate="print"/>
          <a:stretch>
            <a:fillRect/>
          </a:stretch>
        </p:blipFill>
        <p:spPr>
          <a:xfrm>
            <a:off x="7848600" y="4648200"/>
            <a:ext cx="304800" cy="304800"/>
          </a:xfrm>
          <a:prstGeom prst="rect">
            <a:avLst/>
          </a:prstGeom>
        </p:spPr>
      </p:pic>
      <p:pic>
        <p:nvPicPr>
          <p:cNvPr id="99"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100" cstate="print"/>
          <a:stretch>
            <a:fillRect/>
          </a:stretch>
        </p:blipFill>
        <p:spPr>
          <a:xfrm>
            <a:off x="8763000" y="5410200"/>
            <a:ext cx="304800" cy="304800"/>
          </a:xfrm>
          <a:prstGeom prst="rect">
            <a:avLst/>
          </a:prstGeom>
        </p:spPr>
      </p:pic>
      <p:pic>
        <p:nvPicPr>
          <p:cNvPr id="100"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100" cstate="print"/>
          <a:stretch>
            <a:fillRect/>
          </a:stretch>
        </p:blipFill>
        <p:spPr>
          <a:xfrm>
            <a:off x="9448800" y="6248400"/>
            <a:ext cx="304800" cy="304800"/>
          </a:xfrm>
          <a:prstGeom prst="rect">
            <a:avLst/>
          </a:prstGeom>
        </p:spPr>
      </p:pic>
      <p:sp>
        <p:nvSpPr>
          <p:cNvPr id="101" name="Rectangle 100"/>
          <p:cNvSpPr/>
          <p:nvPr/>
        </p:nvSpPr>
        <p:spPr>
          <a:xfrm>
            <a:off x="4936834" y="3424535"/>
            <a:ext cx="184730" cy="923330"/>
          </a:xfrm>
          <a:prstGeom prst="rect">
            <a:avLst/>
          </a:prstGeom>
          <a:noFill/>
        </p:spPr>
        <p:txBody>
          <a:bodyPr wrap="none" lIns="91440" tIns="45720" rIns="91440" bIns="45720">
            <a:spAutoFit/>
          </a:bodyPr>
          <a:lstStyle/>
          <a:p>
            <a:pPr algn="ctr"/>
            <a:endParaRPr lang="en-US" sz="5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970" fill="hold"/>
                                        <p:tgtEl>
                                          <p:spTgt spid="94"/>
                                        </p:tgtEl>
                                      </p:cBhvr>
                                    </p:cmd>
                                  </p:childTnLst>
                                </p:cTn>
                              </p:par>
                            </p:childTnLst>
                          </p:cTn>
                        </p:par>
                      </p:childTnLst>
                    </p:cTn>
                  </p:par>
                </p:childTnLst>
              </p:cTn>
              <p:nextCondLst>
                <p:cond evt="onClick" delay="0">
                  <p:tgtEl>
                    <p:spTgt spid="94"/>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94"/>
                </p:tgtEl>
              </p:cMediaNode>
            </p:audio>
            <p:seq concurrent="1" nextAc="seek">
              <p:cTn id="8" restart="whenNotActive" fill="hold" evtFilter="cancelBubble" nodeType="interactiveSeq">
                <p:stCondLst>
                  <p:cond evt="onClick" delay="0">
                    <p:tgtEl>
                      <p:spTgt spid="95"/>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3320" fill="hold"/>
                                        <p:tgtEl>
                                          <p:spTgt spid="95"/>
                                        </p:tgtEl>
                                      </p:cBhvr>
                                    </p:cmd>
                                  </p:childTnLst>
                                </p:cTn>
                              </p:par>
                            </p:childTnLst>
                          </p:cTn>
                        </p:par>
                      </p:childTnLst>
                    </p:cTn>
                  </p:par>
                </p:childTnLst>
              </p:cTn>
              <p:nextCondLst>
                <p:cond evt="onClick" delay="0">
                  <p:tgtEl>
                    <p:spTgt spid="95"/>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95"/>
                </p:tgtEl>
              </p:cMediaNode>
            </p:audio>
            <p:seq concurrent="1" nextAc="seek">
              <p:cTn id="14" restart="whenNotActive" fill="hold" evtFilter="cancelBubble" nodeType="interactiveSeq">
                <p:stCondLst>
                  <p:cond evt="onClick" delay="0">
                    <p:tgtEl>
                      <p:spTgt spid="96"/>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711" fill="hold"/>
                                        <p:tgtEl>
                                          <p:spTgt spid="96"/>
                                        </p:tgtEl>
                                      </p:cBhvr>
                                    </p:cmd>
                                  </p:childTnLst>
                                </p:cTn>
                              </p:par>
                            </p:childTnLst>
                          </p:cTn>
                        </p:par>
                      </p:childTnLst>
                    </p:cTn>
                  </p:par>
                </p:childTnLst>
              </p:cTn>
              <p:nextCondLst>
                <p:cond evt="onClick" delay="0">
                  <p:tgtEl>
                    <p:spTgt spid="96"/>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96"/>
                </p:tgtEl>
              </p:cMediaNode>
            </p:audio>
            <p:seq concurrent="1" nextAc="seek">
              <p:cTn id="20" restart="whenNotActive" fill="hold" evtFilter="cancelBubble" nodeType="interactiveSeq">
                <p:stCondLst>
                  <p:cond evt="onClick" delay="0">
                    <p:tgtEl>
                      <p:spTgt spid="97"/>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2770" fill="hold"/>
                                        <p:tgtEl>
                                          <p:spTgt spid="97"/>
                                        </p:tgtEl>
                                      </p:cBhvr>
                                    </p:cmd>
                                  </p:childTnLst>
                                </p:cTn>
                              </p:par>
                            </p:childTnLst>
                          </p:cTn>
                        </p:par>
                      </p:childTnLst>
                    </p:cTn>
                  </p:par>
                </p:childTnLst>
              </p:cTn>
              <p:nextCondLst>
                <p:cond evt="onClick" delay="0">
                  <p:tgtEl>
                    <p:spTgt spid="97"/>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97"/>
                </p:tgtEl>
              </p:cMediaNode>
            </p:audio>
            <p:seq concurrent="1" nextAc="seek">
              <p:cTn id="26" restart="whenNotActive" fill="hold" evtFilter="cancelBubble" nodeType="interactiveSeq">
                <p:stCondLst>
                  <p:cond evt="onClick" delay="0">
                    <p:tgtEl>
                      <p:spTgt spid="98"/>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690" fill="hold"/>
                                        <p:tgtEl>
                                          <p:spTgt spid="98"/>
                                        </p:tgtEl>
                                      </p:cBhvr>
                                    </p:cmd>
                                  </p:childTnLst>
                                </p:cTn>
                              </p:par>
                            </p:childTnLst>
                          </p:cTn>
                        </p:par>
                      </p:childTnLst>
                    </p:cTn>
                  </p:par>
                </p:childTnLst>
              </p:cTn>
              <p:nextCondLst>
                <p:cond evt="onClick" delay="0">
                  <p:tgtEl>
                    <p:spTgt spid="98"/>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98"/>
                </p:tgtEl>
              </p:cMediaNode>
            </p:audio>
            <p:seq concurrent="1" nextAc="seek">
              <p:cTn id="32" restart="whenNotActive" fill="hold" evtFilter="cancelBubble" nodeType="interactiveSeq">
                <p:stCondLst>
                  <p:cond evt="onClick" delay="0">
                    <p:tgtEl>
                      <p:spTgt spid="99"/>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501" fill="hold"/>
                                        <p:tgtEl>
                                          <p:spTgt spid="99"/>
                                        </p:tgtEl>
                                      </p:cBhvr>
                                    </p:cmd>
                                  </p:childTnLst>
                                </p:cTn>
                              </p:par>
                            </p:childTnLst>
                          </p:cTn>
                        </p:par>
                      </p:childTnLst>
                    </p:cTn>
                  </p:par>
                </p:childTnLst>
              </p:cTn>
              <p:nextCondLst>
                <p:cond evt="onClick" delay="0">
                  <p:tgtEl>
                    <p:spTgt spid="99"/>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99"/>
                </p:tgtEl>
              </p:cMediaNode>
            </p:audio>
            <p:seq concurrent="1" nextAc="seek">
              <p:cTn id="38" restart="whenNotActive" fill="hold" evtFilter="cancelBubble" nodeType="interactiveSeq">
                <p:stCondLst>
                  <p:cond evt="onClick" delay="0">
                    <p:tgtEl>
                      <p:spTgt spid="100"/>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850" fill="hold"/>
                                        <p:tgtEl>
                                          <p:spTgt spid="100"/>
                                        </p:tgtEl>
                                      </p:cBhvr>
                                    </p:cmd>
                                  </p:childTnLst>
                                </p:cTn>
                              </p:par>
                            </p:childTnLst>
                          </p:cTn>
                        </p:par>
                      </p:childTnLst>
                    </p:cTn>
                  </p:par>
                </p:childTnLst>
              </p:cTn>
              <p:nextCondLst>
                <p:cond evt="onClick" delay="0">
                  <p:tgtEl>
                    <p:spTgt spid="100"/>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100"/>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936497" y="6912242"/>
            <a:ext cx="128270" cy="140970"/>
          </a:xfrm>
          <a:prstGeom prst="rect">
            <a:avLst/>
          </a:prstGeom>
        </p:spPr>
        <p:txBody>
          <a:bodyPr vert="horz" wrap="square" lIns="0" tIns="0" rIns="0" bIns="0" rtlCol="0">
            <a:spAutoFit/>
          </a:bodyPr>
          <a:lstStyle/>
          <a:p>
            <a:pPr>
              <a:lnSpc>
                <a:spcPts val="1095"/>
              </a:lnSpc>
            </a:pPr>
            <a:r>
              <a:rPr sz="1000" dirty="0">
                <a:latin typeface="Times New Roman"/>
                <a:cs typeface="Times New Roman"/>
              </a:rPr>
              <a:t>29</a:t>
            </a:r>
            <a:endParaRPr sz="1000">
              <a:latin typeface="Times New Roman"/>
              <a:cs typeface="Times New Roman"/>
            </a:endParaRPr>
          </a:p>
        </p:txBody>
      </p:sp>
      <p:sp>
        <p:nvSpPr>
          <p:cNvPr id="3" name="object 3"/>
          <p:cNvSpPr/>
          <p:nvPr/>
        </p:nvSpPr>
        <p:spPr>
          <a:xfrm>
            <a:off x="309372" y="288036"/>
            <a:ext cx="9504426" cy="7271766"/>
          </a:xfrm>
          <a:prstGeom prst="rect">
            <a:avLst/>
          </a:prstGeom>
          <a:blipFill>
            <a:blip r:embed="rId26" cstate="print"/>
            <a:stretch>
              <a:fillRect/>
            </a:stretch>
          </a:blipFill>
        </p:spPr>
        <p:txBody>
          <a:bodyPr wrap="square" lIns="0" tIns="0" rIns="0" bIns="0" rtlCol="0"/>
          <a:lstStyle/>
          <a:p>
            <a:endParaRPr dirty="0"/>
          </a:p>
        </p:txBody>
      </p:sp>
      <p:sp>
        <p:nvSpPr>
          <p:cNvPr id="4" name="object 4"/>
          <p:cNvSpPr/>
          <p:nvPr/>
        </p:nvSpPr>
        <p:spPr>
          <a:xfrm>
            <a:off x="328929"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5" name="object 5"/>
          <p:cNvSpPr/>
          <p:nvPr/>
        </p:nvSpPr>
        <p:spPr>
          <a:xfrm>
            <a:off x="347979" y="307086"/>
            <a:ext cx="9427210" cy="0"/>
          </a:xfrm>
          <a:custGeom>
            <a:avLst/>
            <a:gdLst/>
            <a:ahLst/>
            <a:cxnLst/>
            <a:rect l="l" t="t" r="r" b="b"/>
            <a:pathLst>
              <a:path w="9427210">
                <a:moveTo>
                  <a:pt x="0" y="0"/>
                </a:moveTo>
                <a:lnTo>
                  <a:pt x="9427210" y="0"/>
                </a:lnTo>
              </a:path>
            </a:pathLst>
          </a:custGeom>
          <a:ln w="38100">
            <a:solidFill>
              <a:srgbClr val="010202"/>
            </a:solidFill>
          </a:ln>
        </p:spPr>
        <p:txBody>
          <a:bodyPr wrap="square" lIns="0" tIns="0" rIns="0" bIns="0" rtlCol="0"/>
          <a:lstStyle/>
          <a:p>
            <a:endParaRPr/>
          </a:p>
        </p:txBody>
      </p:sp>
      <p:sp>
        <p:nvSpPr>
          <p:cNvPr id="6" name="object 6"/>
          <p:cNvSpPr/>
          <p:nvPr/>
        </p:nvSpPr>
        <p:spPr>
          <a:xfrm>
            <a:off x="9794240" y="288036"/>
            <a:ext cx="0" cy="7272020"/>
          </a:xfrm>
          <a:custGeom>
            <a:avLst/>
            <a:gdLst/>
            <a:ahLst/>
            <a:cxnLst/>
            <a:rect l="l" t="t" r="r" b="b"/>
            <a:pathLst>
              <a:path h="7272020">
                <a:moveTo>
                  <a:pt x="0" y="0"/>
                </a:moveTo>
                <a:lnTo>
                  <a:pt x="0" y="7271766"/>
                </a:lnTo>
              </a:path>
            </a:pathLst>
          </a:custGeom>
          <a:ln w="38100">
            <a:solidFill>
              <a:srgbClr val="010202"/>
            </a:solidFill>
          </a:ln>
        </p:spPr>
        <p:txBody>
          <a:bodyPr wrap="square" lIns="0" tIns="0" rIns="0" bIns="0" rtlCol="0"/>
          <a:lstStyle/>
          <a:p>
            <a:endParaRPr/>
          </a:p>
        </p:txBody>
      </p:sp>
      <p:sp>
        <p:nvSpPr>
          <p:cNvPr id="7" name="object 7"/>
          <p:cNvSpPr/>
          <p:nvPr/>
        </p:nvSpPr>
        <p:spPr>
          <a:xfrm>
            <a:off x="347472" y="7540752"/>
            <a:ext cx="9428480" cy="0"/>
          </a:xfrm>
          <a:custGeom>
            <a:avLst/>
            <a:gdLst/>
            <a:ahLst/>
            <a:cxnLst/>
            <a:rect l="l" t="t" r="r" b="b"/>
            <a:pathLst>
              <a:path w="9428480">
                <a:moveTo>
                  <a:pt x="0" y="0"/>
                </a:moveTo>
                <a:lnTo>
                  <a:pt x="9428226" y="0"/>
                </a:lnTo>
              </a:path>
            </a:pathLst>
          </a:custGeom>
          <a:ln w="38100">
            <a:solidFill>
              <a:srgbClr val="010202"/>
            </a:solidFill>
          </a:ln>
        </p:spPr>
        <p:txBody>
          <a:bodyPr wrap="square" lIns="0" tIns="0" rIns="0" bIns="0" rtlCol="0"/>
          <a:lstStyle/>
          <a:p>
            <a:endParaRPr/>
          </a:p>
        </p:txBody>
      </p:sp>
      <p:sp>
        <p:nvSpPr>
          <p:cNvPr id="8" name="object 8"/>
          <p:cNvSpPr/>
          <p:nvPr/>
        </p:nvSpPr>
        <p:spPr>
          <a:xfrm>
            <a:off x="1285049" y="997013"/>
            <a:ext cx="2145918" cy="520572"/>
          </a:xfrm>
          <a:prstGeom prst="rect">
            <a:avLst/>
          </a:prstGeom>
          <a:blipFill>
            <a:blip r:embed="rId27" cstate="print"/>
            <a:stretch>
              <a:fillRect/>
            </a:stretch>
          </a:blipFill>
        </p:spPr>
        <p:txBody>
          <a:bodyPr wrap="square" lIns="0" tIns="0" rIns="0" bIns="0" rtlCol="0"/>
          <a:lstStyle/>
          <a:p>
            <a:endParaRPr/>
          </a:p>
        </p:txBody>
      </p:sp>
      <p:sp>
        <p:nvSpPr>
          <p:cNvPr id="9" name="object 9"/>
          <p:cNvSpPr/>
          <p:nvPr/>
        </p:nvSpPr>
        <p:spPr>
          <a:xfrm>
            <a:off x="2220785" y="1644713"/>
            <a:ext cx="1893696" cy="521335"/>
          </a:xfrm>
          <a:prstGeom prst="rect">
            <a:avLst/>
          </a:prstGeom>
          <a:blipFill>
            <a:blip r:embed="rId28" cstate="print"/>
            <a:stretch>
              <a:fillRect/>
            </a:stretch>
          </a:blipFill>
        </p:spPr>
        <p:txBody>
          <a:bodyPr wrap="square" lIns="0" tIns="0" rIns="0" bIns="0" rtlCol="0"/>
          <a:lstStyle/>
          <a:p>
            <a:endParaRPr/>
          </a:p>
        </p:txBody>
      </p:sp>
      <p:sp>
        <p:nvSpPr>
          <p:cNvPr id="10" name="object 10"/>
          <p:cNvSpPr/>
          <p:nvPr/>
        </p:nvSpPr>
        <p:spPr>
          <a:xfrm>
            <a:off x="3240023" y="2304366"/>
            <a:ext cx="337185" cy="498475"/>
          </a:xfrm>
          <a:custGeom>
            <a:avLst/>
            <a:gdLst/>
            <a:ahLst/>
            <a:cxnLst/>
            <a:rect l="l" t="t" r="r" b="b"/>
            <a:pathLst>
              <a:path w="337185" h="498475">
                <a:moveTo>
                  <a:pt x="11430" y="436664"/>
                </a:moveTo>
                <a:lnTo>
                  <a:pt x="11430" y="114221"/>
                </a:lnTo>
                <a:lnTo>
                  <a:pt x="11025" y="136093"/>
                </a:lnTo>
                <a:lnTo>
                  <a:pt x="9906" y="162894"/>
                </a:lnTo>
                <a:lnTo>
                  <a:pt x="1619" y="300625"/>
                </a:lnTo>
                <a:lnTo>
                  <a:pt x="416" y="327688"/>
                </a:lnTo>
                <a:lnTo>
                  <a:pt x="0" y="349679"/>
                </a:lnTo>
                <a:lnTo>
                  <a:pt x="2000" y="392851"/>
                </a:lnTo>
                <a:lnTo>
                  <a:pt x="8001" y="427594"/>
                </a:lnTo>
                <a:lnTo>
                  <a:pt x="11430" y="436664"/>
                </a:lnTo>
                <a:close/>
              </a:path>
              <a:path w="337185" h="498475">
                <a:moveTo>
                  <a:pt x="336804" y="54023"/>
                </a:moveTo>
                <a:lnTo>
                  <a:pt x="310134" y="16685"/>
                </a:lnTo>
                <a:lnTo>
                  <a:pt x="258508" y="4017"/>
                </a:lnTo>
                <a:lnTo>
                  <a:pt x="198072" y="95"/>
                </a:lnTo>
                <a:lnTo>
                  <a:pt x="185511" y="0"/>
                </a:lnTo>
                <a:lnTo>
                  <a:pt x="178165" y="88"/>
                </a:lnTo>
                <a:lnTo>
                  <a:pt x="134874" y="3731"/>
                </a:lnTo>
                <a:lnTo>
                  <a:pt x="86653" y="12518"/>
                </a:lnTo>
                <a:lnTo>
                  <a:pt x="70104" y="16685"/>
                </a:lnTo>
                <a:lnTo>
                  <a:pt x="62484" y="11351"/>
                </a:lnTo>
                <a:lnTo>
                  <a:pt x="54864" y="9065"/>
                </a:lnTo>
                <a:lnTo>
                  <a:pt x="46482" y="9065"/>
                </a:lnTo>
                <a:lnTo>
                  <a:pt x="28479" y="11911"/>
                </a:lnTo>
                <a:lnTo>
                  <a:pt x="15621" y="20400"/>
                </a:lnTo>
                <a:lnTo>
                  <a:pt x="7905" y="34461"/>
                </a:lnTo>
                <a:lnTo>
                  <a:pt x="5334" y="54023"/>
                </a:lnTo>
                <a:lnTo>
                  <a:pt x="5488" y="59417"/>
                </a:lnTo>
                <a:lnTo>
                  <a:pt x="6000" y="66310"/>
                </a:lnTo>
                <a:lnTo>
                  <a:pt x="6941" y="74490"/>
                </a:lnTo>
                <a:lnTo>
                  <a:pt x="9822" y="93326"/>
                </a:lnTo>
                <a:lnTo>
                  <a:pt x="10763" y="101553"/>
                </a:lnTo>
                <a:lnTo>
                  <a:pt x="11275" y="108494"/>
                </a:lnTo>
                <a:lnTo>
                  <a:pt x="11430" y="114221"/>
                </a:lnTo>
                <a:lnTo>
                  <a:pt x="11430" y="436664"/>
                </a:lnTo>
                <a:lnTo>
                  <a:pt x="18002" y="454049"/>
                </a:lnTo>
                <a:lnTo>
                  <a:pt x="32004" y="472361"/>
                </a:lnTo>
                <a:lnTo>
                  <a:pt x="50446" y="483803"/>
                </a:lnTo>
                <a:lnTo>
                  <a:pt x="77247" y="491887"/>
                </a:lnTo>
                <a:lnTo>
                  <a:pt x="81534" y="492471"/>
                </a:lnTo>
                <a:lnTo>
                  <a:pt x="81534" y="349679"/>
                </a:lnTo>
                <a:lnTo>
                  <a:pt x="81676" y="337380"/>
                </a:lnTo>
                <a:lnTo>
                  <a:pt x="82105" y="323295"/>
                </a:lnTo>
                <a:lnTo>
                  <a:pt x="82819" y="307352"/>
                </a:lnTo>
                <a:lnTo>
                  <a:pt x="83820" y="289481"/>
                </a:lnTo>
                <a:lnTo>
                  <a:pt x="89154" y="289048"/>
                </a:lnTo>
                <a:lnTo>
                  <a:pt x="89154" y="209471"/>
                </a:lnTo>
                <a:lnTo>
                  <a:pt x="91297" y="115388"/>
                </a:lnTo>
                <a:lnTo>
                  <a:pt x="91440" y="93647"/>
                </a:lnTo>
                <a:lnTo>
                  <a:pt x="105560" y="90373"/>
                </a:lnTo>
                <a:lnTo>
                  <a:pt x="144780" y="82979"/>
                </a:lnTo>
                <a:lnTo>
                  <a:pt x="192024" y="79169"/>
                </a:lnTo>
                <a:lnTo>
                  <a:pt x="214574" y="80015"/>
                </a:lnTo>
                <a:lnTo>
                  <a:pt x="237553" y="82503"/>
                </a:lnTo>
                <a:lnTo>
                  <a:pt x="260818" y="86563"/>
                </a:lnTo>
                <a:lnTo>
                  <a:pt x="284226" y="92123"/>
                </a:lnTo>
                <a:lnTo>
                  <a:pt x="288798" y="93647"/>
                </a:lnTo>
                <a:lnTo>
                  <a:pt x="292369" y="94362"/>
                </a:lnTo>
                <a:lnTo>
                  <a:pt x="330696" y="74704"/>
                </a:lnTo>
                <a:lnTo>
                  <a:pt x="336101" y="61298"/>
                </a:lnTo>
                <a:lnTo>
                  <a:pt x="336804" y="54023"/>
                </a:lnTo>
                <a:close/>
              </a:path>
              <a:path w="337185" h="498475">
                <a:moveTo>
                  <a:pt x="311658" y="453311"/>
                </a:moveTo>
                <a:lnTo>
                  <a:pt x="291488" y="418831"/>
                </a:lnTo>
                <a:lnTo>
                  <a:pt x="268986" y="413687"/>
                </a:lnTo>
                <a:lnTo>
                  <a:pt x="258508" y="413801"/>
                </a:lnTo>
                <a:lnTo>
                  <a:pt x="243840" y="416735"/>
                </a:lnTo>
                <a:lnTo>
                  <a:pt x="232219" y="416767"/>
                </a:lnTo>
                <a:lnTo>
                  <a:pt x="224409" y="416866"/>
                </a:lnTo>
                <a:lnTo>
                  <a:pt x="211836" y="417211"/>
                </a:lnTo>
                <a:lnTo>
                  <a:pt x="179832" y="418259"/>
                </a:lnTo>
                <a:lnTo>
                  <a:pt x="164020" y="418369"/>
                </a:lnTo>
                <a:lnTo>
                  <a:pt x="144780" y="418704"/>
                </a:lnTo>
                <a:lnTo>
                  <a:pt x="135255" y="418902"/>
                </a:lnTo>
                <a:lnTo>
                  <a:pt x="119253" y="418915"/>
                </a:lnTo>
                <a:lnTo>
                  <a:pt x="83248" y="394732"/>
                </a:lnTo>
                <a:lnTo>
                  <a:pt x="81534" y="349679"/>
                </a:lnTo>
                <a:lnTo>
                  <a:pt x="81534" y="492471"/>
                </a:lnTo>
                <a:lnTo>
                  <a:pt x="112478" y="496686"/>
                </a:lnTo>
                <a:lnTo>
                  <a:pt x="156210" y="498269"/>
                </a:lnTo>
                <a:lnTo>
                  <a:pt x="198072" y="497972"/>
                </a:lnTo>
                <a:lnTo>
                  <a:pt x="258508" y="495385"/>
                </a:lnTo>
                <a:lnTo>
                  <a:pt x="303085" y="479695"/>
                </a:lnTo>
                <a:lnTo>
                  <a:pt x="309514" y="468182"/>
                </a:lnTo>
                <a:lnTo>
                  <a:pt x="311658" y="453311"/>
                </a:lnTo>
                <a:close/>
              </a:path>
              <a:path w="337185" h="498475">
                <a:moveTo>
                  <a:pt x="315468" y="233093"/>
                </a:moveTo>
                <a:lnTo>
                  <a:pt x="297025" y="198815"/>
                </a:lnTo>
                <a:lnTo>
                  <a:pt x="273558" y="192707"/>
                </a:lnTo>
                <a:lnTo>
                  <a:pt x="263568" y="193005"/>
                </a:lnTo>
                <a:lnTo>
                  <a:pt x="248507" y="193945"/>
                </a:lnTo>
                <a:lnTo>
                  <a:pt x="228445" y="195600"/>
                </a:lnTo>
                <a:lnTo>
                  <a:pt x="203454" y="198041"/>
                </a:lnTo>
                <a:lnTo>
                  <a:pt x="156210" y="202818"/>
                </a:lnTo>
                <a:lnTo>
                  <a:pt x="102298" y="208007"/>
                </a:lnTo>
                <a:lnTo>
                  <a:pt x="89154" y="209471"/>
                </a:lnTo>
                <a:lnTo>
                  <a:pt x="89154" y="289048"/>
                </a:lnTo>
                <a:lnTo>
                  <a:pt x="122955" y="286302"/>
                </a:lnTo>
                <a:lnTo>
                  <a:pt x="157198" y="283450"/>
                </a:lnTo>
                <a:lnTo>
                  <a:pt x="185511" y="280802"/>
                </a:lnTo>
                <a:lnTo>
                  <a:pt x="208788" y="278051"/>
                </a:lnTo>
                <a:lnTo>
                  <a:pt x="232219" y="276234"/>
                </a:lnTo>
                <a:lnTo>
                  <a:pt x="249555" y="274813"/>
                </a:lnTo>
                <a:lnTo>
                  <a:pt x="265580" y="273551"/>
                </a:lnTo>
                <a:lnTo>
                  <a:pt x="278892" y="272717"/>
                </a:lnTo>
                <a:lnTo>
                  <a:pt x="294894" y="268133"/>
                </a:lnTo>
                <a:lnTo>
                  <a:pt x="306324" y="260049"/>
                </a:lnTo>
                <a:lnTo>
                  <a:pt x="313182" y="248393"/>
                </a:lnTo>
                <a:lnTo>
                  <a:pt x="315468" y="233093"/>
                </a:lnTo>
                <a:close/>
              </a:path>
            </a:pathLst>
          </a:custGeom>
          <a:solidFill>
            <a:srgbClr val="A53F97"/>
          </a:solidFill>
        </p:spPr>
        <p:txBody>
          <a:bodyPr wrap="square" lIns="0" tIns="0" rIns="0" bIns="0" rtlCol="0"/>
          <a:lstStyle/>
          <a:p>
            <a:endParaRPr/>
          </a:p>
        </p:txBody>
      </p:sp>
      <p:sp>
        <p:nvSpPr>
          <p:cNvPr id="11" name="object 11"/>
          <p:cNvSpPr/>
          <p:nvPr/>
        </p:nvSpPr>
        <p:spPr>
          <a:xfrm>
            <a:off x="3612641" y="2312670"/>
            <a:ext cx="303530" cy="473709"/>
          </a:xfrm>
          <a:custGeom>
            <a:avLst/>
            <a:gdLst/>
            <a:ahLst/>
            <a:cxnLst/>
            <a:rect l="l" t="t" r="r" b="b"/>
            <a:pathLst>
              <a:path w="303529" h="473710">
                <a:moveTo>
                  <a:pt x="75438" y="40385"/>
                </a:moveTo>
                <a:lnTo>
                  <a:pt x="75438" y="34289"/>
                </a:lnTo>
                <a:lnTo>
                  <a:pt x="73449" y="19288"/>
                </a:lnTo>
                <a:lnTo>
                  <a:pt x="67532" y="8572"/>
                </a:lnTo>
                <a:lnTo>
                  <a:pt x="57757" y="2143"/>
                </a:lnTo>
                <a:lnTo>
                  <a:pt x="44196" y="0"/>
                </a:lnTo>
                <a:lnTo>
                  <a:pt x="33920" y="1285"/>
                </a:lnTo>
                <a:lnTo>
                  <a:pt x="6667" y="29313"/>
                </a:lnTo>
                <a:lnTo>
                  <a:pt x="1524" y="58673"/>
                </a:lnTo>
                <a:lnTo>
                  <a:pt x="1524" y="401573"/>
                </a:lnTo>
                <a:lnTo>
                  <a:pt x="0" y="421385"/>
                </a:lnTo>
                <a:lnTo>
                  <a:pt x="0" y="432815"/>
                </a:lnTo>
                <a:lnTo>
                  <a:pt x="714" y="440519"/>
                </a:lnTo>
                <a:lnTo>
                  <a:pt x="30396" y="469451"/>
                </a:lnTo>
                <a:lnTo>
                  <a:pt x="38100" y="470153"/>
                </a:lnTo>
                <a:lnTo>
                  <a:pt x="45362" y="469439"/>
                </a:lnTo>
                <a:lnTo>
                  <a:pt x="52197" y="467296"/>
                </a:lnTo>
                <a:lnTo>
                  <a:pt x="58459" y="463724"/>
                </a:lnTo>
                <a:lnTo>
                  <a:pt x="64008" y="458723"/>
                </a:lnTo>
                <a:lnTo>
                  <a:pt x="73152" y="461876"/>
                </a:lnTo>
                <a:lnTo>
                  <a:pt x="73152" y="55625"/>
                </a:lnTo>
                <a:lnTo>
                  <a:pt x="73914" y="51815"/>
                </a:lnTo>
                <a:lnTo>
                  <a:pt x="74676" y="45719"/>
                </a:lnTo>
                <a:lnTo>
                  <a:pt x="75438" y="40385"/>
                </a:lnTo>
                <a:close/>
              </a:path>
              <a:path w="303529" h="473710">
                <a:moveTo>
                  <a:pt x="303276" y="310133"/>
                </a:moveTo>
                <a:lnTo>
                  <a:pt x="293560" y="248507"/>
                </a:lnTo>
                <a:lnTo>
                  <a:pt x="264414" y="196595"/>
                </a:lnTo>
                <a:lnTo>
                  <a:pt x="215360" y="158876"/>
                </a:lnTo>
                <a:lnTo>
                  <a:pt x="153162" y="146303"/>
                </a:lnTo>
                <a:lnTo>
                  <a:pt x="143887" y="146720"/>
                </a:lnTo>
                <a:lnTo>
                  <a:pt x="104763" y="155686"/>
                </a:lnTo>
                <a:lnTo>
                  <a:pt x="73152" y="170687"/>
                </a:lnTo>
                <a:lnTo>
                  <a:pt x="73152" y="256793"/>
                </a:lnTo>
                <a:lnTo>
                  <a:pt x="85427" y="248340"/>
                </a:lnTo>
                <a:lnTo>
                  <a:pt x="97059" y="241172"/>
                </a:lnTo>
                <a:lnTo>
                  <a:pt x="136493" y="223646"/>
                </a:lnTo>
                <a:lnTo>
                  <a:pt x="153162" y="221741"/>
                </a:lnTo>
                <a:lnTo>
                  <a:pt x="169009" y="223206"/>
                </a:lnTo>
                <a:lnTo>
                  <a:pt x="207264" y="246887"/>
                </a:lnTo>
                <a:lnTo>
                  <a:pt x="225802" y="291679"/>
                </a:lnTo>
                <a:lnTo>
                  <a:pt x="227076" y="310133"/>
                </a:lnTo>
                <a:lnTo>
                  <a:pt x="227076" y="449819"/>
                </a:lnTo>
                <a:lnTo>
                  <a:pt x="233136" y="446520"/>
                </a:lnTo>
                <a:lnTo>
                  <a:pt x="257556" y="425195"/>
                </a:lnTo>
                <a:lnTo>
                  <a:pt x="277558" y="400038"/>
                </a:lnTo>
                <a:lnTo>
                  <a:pt x="291846" y="372522"/>
                </a:lnTo>
                <a:lnTo>
                  <a:pt x="300418" y="342578"/>
                </a:lnTo>
                <a:lnTo>
                  <a:pt x="303276" y="310133"/>
                </a:lnTo>
                <a:close/>
              </a:path>
              <a:path w="303529" h="473710">
                <a:moveTo>
                  <a:pt x="227076" y="449819"/>
                </a:moveTo>
                <a:lnTo>
                  <a:pt x="227076" y="310133"/>
                </a:lnTo>
                <a:lnTo>
                  <a:pt x="225516" y="328160"/>
                </a:lnTo>
                <a:lnTo>
                  <a:pt x="220884" y="344614"/>
                </a:lnTo>
                <a:lnTo>
                  <a:pt x="190273" y="384381"/>
                </a:lnTo>
                <a:lnTo>
                  <a:pt x="141732" y="398525"/>
                </a:lnTo>
                <a:lnTo>
                  <a:pt x="126730" y="397394"/>
                </a:lnTo>
                <a:lnTo>
                  <a:pt x="110299" y="394049"/>
                </a:lnTo>
                <a:lnTo>
                  <a:pt x="92440" y="388560"/>
                </a:lnTo>
                <a:lnTo>
                  <a:pt x="73152" y="380999"/>
                </a:lnTo>
                <a:lnTo>
                  <a:pt x="73152" y="461876"/>
                </a:lnTo>
                <a:lnTo>
                  <a:pt x="82688" y="465165"/>
                </a:lnTo>
                <a:lnTo>
                  <a:pt x="102012" y="469677"/>
                </a:lnTo>
                <a:lnTo>
                  <a:pt x="121765" y="472332"/>
                </a:lnTo>
                <a:lnTo>
                  <a:pt x="141732" y="473201"/>
                </a:lnTo>
                <a:lnTo>
                  <a:pt x="175152" y="470308"/>
                </a:lnTo>
                <a:lnTo>
                  <a:pt x="205644" y="461486"/>
                </a:lnTo>
                <a:lnTo>
                  <a:pt x="227076" y="449819"/>
                </a:lnTo>
                <a:close/>
              </a:path>
            </a:pathLst>
          </a:custGeom>
          <a:solidFill>
            <a:srgbClr val="A53F97"/>
          </a:solidFill>
        </p:spPr>
        <p:txBody>
          <a:bodyPr wrap="square" lIns="0" tIns="0" rIns="0" bIns="0" rtlCol="0"/>
          <a:lstStyle/>
          <a:p>
            <a:endParaRPr/>
          </a:p>
        </p:txBody>
      </p:sp>
      <p:sp>
        <p:nvSpPr>
          <p:cNvPr id="12" name="object 12"/>
          <p:cNvSpPr/>
          <p:nvPr/>
        </p:nvSpPr>
        <p:spPr>
          <a:xfrm>
            <a:off x="3965447" y="2465070"/>
            <a:ext cx="250825" cy="328930"/>
          </a:xfrm>
          <a:custGeom>
            <a:avLst/>
            <a:gdLst/>
            <a:ahLst/>
            <a:cxnLst/>
            <a:rect l="l" t="t" r="r" b="b"/>
            <a:pathLst>
              <a:path w="250825" h="328930">
                <a:moveTo>
                  <a:pt x="250698" y="94488"/>
                </a:moveTo>
                <a:lnTo>
                  <a:pt x="250698" y="77724"/>
                </a:lnTo>
                <a:lnTo>
                  <a:pt x="246995" y="43719"/>
                </a:lnTo>
                <a:lnTo>
                  <a:pt x="235934" y="19431"/>
                </a:lnTo>
                <a:lnTo>
                  <a:pt x="217586" y="4857"/>
                </a:lnTo>
                <a:lnTo>
                  <a:pt x="192024" y="0"/>
                </a:lnTo>
                <a:lnTo>
                  <a:pt x="161186" y="2428"/>
                </a:lnTo>
                <a:lnTo>
                  <a:pt x="131635" y="9715"/>
                </a:lnTo>
                <a:lnTo>
                  <a:pt x="103512" y="21859"/>
                </a:lnTo>
                <a:lnTo>
                  <a:pt x="76962" y="38862"/>
                </a:lnTo>
                <a:lnTo>
                  <a:pt x="72401" y="24300"/>
                </a:lnTo>
                <a:lnTo>
                  <a:pt x="64484" y="13811"/>
                </a:lnTo>
                <a:lnTo>
                  <a:pt x="53280" y="7465"/>
                </a:lnTo>
                <a:lnTo>
                  <a:pt x="38862" y="5334"/>
                </a:lnTo>
                <a:lnTo>
                  <a:pt x="30277" y="6036"/>
                </a:lnTo>
                <a:lnTo>
                  <a:pt x="1452" y="35718"/>
                </a:lnTo>
                <a:lnTo>
                  <a:pt x="750" y="48898"/>
                </a:lnTo>
                <a:lnTo>
                  <a:pt x="666" y="55149"/>
                </a:lnTo>
                <a:lnTo>
                  <a:pt x="440" y="62400"/>
                </a:lnTo>
                <a:lnTo>
                  <a:pt x="0" y="70866"/>
                </a:lnTo>
                <a:lnTo>
                  <a:pt x="0" y="289560"/>
                </a:lnTo>
                <a:lnTo>
                  <a:pt x="21240" y="325564"/>
                </a:lnTo>
                <a:lnTo>
                  <a:pt x="37338" y="328422"/>
                </a:lnTo>
                <a:lnTo>
                  <a:pt x="45612" y="327719"/>
                </a:lnTo>
                <a:lnTo>
                  <a:pt x="76962" y="297879"/>
                </a:lnTo>
                <a:lnTo>
                  <a:pt x="76962" y="142494"/>
                </a:lnTo>
                <a:lnTo>
                  <a:pt x="93547" y="116895"/>
                </a:lnTo>
                <a:lnTo>
                  <a:pt x="114776" y="97155"/>
                </a:lnTo>
                <a:lnTo>
                  <a:pt x="140719" y="83129"/>
                </a:lnTo>
                <a:lnTo>
                  <a:pt x="171450" y="74676"/>
                </a:lnTo>
                <a:lnTo>
                  <a:pt x="171580" y="82105"/>
                </a:lnTo>
                <a:lnTo>
                  <a:pt x="171926" y="89535"/>
                </a:lnTo>
                <a:lnTo>
                  <a:pt x="182118" y="132873"/>
                </a:lnTo>
                <a:lnTo>
                  <a:pt x="209550" y="142494"/>
                </a:lnTo>
                <a:lnTo>
                  <a:pt x="226254" y="139648"/>
                </a:lnTo>
                <a:lnTo>
                  <a:pt x="238601" y="131159"/>
                </a:lnTo>
                <a:lnTo>
                  <a:pt x="246518" y="117097"/>
                </a:lnTo>
                <a:lnTo>
                  <a:pt x="249936" y="97536"/>
                </a:lnTo>
                <a:lnTo>
                  <a:pt x="250698" y="94488"/>
                </a:lnTo>
                <a:close/>
              </a:path>
              <a:path w="250825" h="328930">
                <a:moveTo>
                  <a:pt x="77724" y="289560"/>
                </a:moveTo>
                <a:lnTo>
                  <a:pt x="76962" y="142494"/>
                </a:lnTo>
                <a:lnTo>
                  <a:pt x="76962" y="297879"/>
                </a:lnTo>
                <a:lnTo>
                  <a:pt x="77009" y="297715"/>
                </a:lnTo>
                <a:lnTo>
                  <a:pt x="77724" y="289560"/>
                </a:lnTo>
                <a:close/>
              </a:path>
            </a:pathLst>
          </a:custGeom>
          <a:solidFill>
            <a:srgbClr val="A53F97"/>
          </a:solidFill>
        </p:spPr>
        <p:txBody>
          <a:bodyPr wrap="square" lIns="0" tIns="0" rIns="0" bIns="0" rtlCol="0"/>
          <a:lstStyle/>
          <a:p>
            <a:endParaRPr/>
          </a:p>
        </p:txBody>
      </p:sp>
      <p:sp>
        <p:nvSpPr>
          <p:cNvPr id="13" name="object 13"/>
          <p:cNvSpPr/>
          <p:nvPr/>
        </p:nvSpPr>
        <p:spPr>
          <a:xfrm>
            <a:off x="4268723" y="2335529"/>
            <a:ext cx="102235" cy="447675"/>
          </a:xfrm>
          <a:custGeom>
            <a:avLst/>
            <a:gdLst/>
            <a:ahLst/>
            <a:cxnLst/>
            <a:rect l="l" t="t" r="r" b="b"/>
            <a:pathLst>
              <a:path w="102235" h="447675">
                <a:moveTo>
                  <a:pt x="102107" y="43433"/>
                </a:moveTo>
                <a:lnTo>
                  <a:pt x="81248" y="6750"/>
                </a:lnTo>
                <a:lnTo>
                  <a:pt x="56387" y="0"/>
                </a:lnTo>
                <a:lnTo>
                  <a:pt x="47089" y="726"/>
                </a:lnTo>
                <a:lnTo>
                  <a:pt x="13334" y="26384"/>
                </a:lnTo>
                <a:lnTo>
                  <a:pt x="9905" y="43433"/>
                </a:lnTo>
                <a:lnTo>
                  <a:pt x="10763" y="51839"/>
                </a:lnTo>
                <a:lnTo>
                  <a:pt x="38576" y="83153"/>
                </a:lnTo>
                <a:lnTo>
                  <a:pt x="56387" y="86105"/>
                </a:lnTo>
                <a:lnTo>
                  <a:pt x="65246" y="85379"/>
                </a:lnTo>
                <a:lnTo>
                  <a:pt x="98678" y="59816"/>
                </a:lnTo>
                <a:lnTo>
                  <a:pt x="102107" y="43433"/>
                </a:lnTo>
                <a:close/>
              </a:path>
              <a:path w="102235" h="447675">
                <a:moveTo>
                  <a:pt x="86867" y="170687"/>
                </a:moveTo>
                <a:lnTo>
                  <a:pt x="62388" y="134302"/>
                </a:lnTo>
                <a:lnTo>
                  <a:pt x="46481" y="131825"/>
                </a:lnTo>
                <a:lnTo>
                  <a:pt x="38207" y="132421"/>
                </a:lnTo>
                <a:lnTo>
                  <a:pt x="6810" y="162425"/>
                </a:lnTo>
                <a:lnTo>
                  <a:pt x="5941" y="184237"/>
                </a:lnTo>
                <a:lnTo>
                  <a:pt x="5429" y="199643"/>
                </a:lnTo>
                <a:lnTo>
                  <a:pt x="4488" y="216765"/>
                </a:lnTo>
                <a:lnTo>
                  <a:pt x="3047" y="235457"/>
                </a:lnTo>
                <a:lnTo>
                  <a:pt x="952" y="271367"/>
                </a:lnTo>
                <a:lnTo>
                  <a:pt x="261" y="287000"/>
                </a:lnTo>
                <a:lnTo>
                  <a:pt x="0" y="300989"/>
                </a:lnTo>
                <a:lnTo>
                  <a:pt x="130" y="310717"/>
                </a:lnTo>
                <a:lnTo>
                  <a:pt x="1964" y="371784"/>
                </a:lnTo>
                <a:lnTo>
                  <a:pt x="2274" y="398692"/>
                </a:lnTo>
                <a:lnTo>
                  <a:pt x="13715" y="435863"/>
                </a:lnTo>
                <a:lnTo>
                  <a:pt x="42671" y="447293"/>
                </a:lnTo>
                <a:lnTo>
                  <a:pt x="50946" y="446579"/>
                </a:lnTo>
                <a:lnTo>
                  <a:pt x="80772" y="421681"/>
                </a:lnTo>
                <a:lnTo>
                  <a:pt x="80771" y="300989"/>
                </a:lnTo>
                <a:lnTo>
                  <a:pt x="80926" y="287000"/>
                </a:lnTo>
                <a:lnTo>
                  <a:pt x="81438" y="271367"/>
                </a:lnTo>
                <a:lnTo>
                  <a:pt x="82379" y="254162"/>
                </a:lnTo>
                <a:lnTo>
                  <a:pt x="85260" y="216765"/>
                </a:lnTo>
                <a:lnTo>
                  <a:pt x="86201" y="199643"/>
                </a:lnTo>
                <a:lnTo>
                  <a:pt x="86713" y="184237"/>
                </a:lnTo>
                <a:lnTo>
                  <a:pt x="86867" y="170687"/>
                </a:lnTo>
                <a:close/>
              </a:path>
              <a:path w="102235" h="447675">
                <a:moveTo>
                  <a:pt x="83057" y="408431"/>
                </a:moveTo>
                <a:lnTo>
                  <a:pt x="82415" y="371784"/>
                </a:lnTo>
                <a:lnTo>
                  <a:pt x="82295" y="354329"/>
                </a:lnTo>
                <a:lnTo>
                  <a:pt x="80902" y="310717"/>
                </a:lnTo>
                <a:lnTo>
                  <a:pt x="80771" y="300989"/>
                </a:lnTo>
                <a:lnTo>
                  <a:pt x="80772" y="421681"/>
                </a:lnTo>
                <a:lnTo>
                  <a:pt x="82343" y="416468"/>
                </a:lnTo>
                <a:lnTo>
                  <a:pt x="83057" y="408431"/>
                </a:lnTo>
                <a:close/>
              </a:path>
            </a:pathLst>
          </a:custGeom>
          <a:solidFill>
            <a:srgbClr val="A53F97"/>
          </a:solidFill>
        </p:spPr>
        <p:txBody>
          <a:bodyPr wrap="square" lIns="0" tIns="0" rIns="0" bIns="0" rtlCol="0"/>
          <a:lstStyle/>
          <a:p>
            <a:endParaRPr/>
          </a:p>
        </p:txBody>
      </p:sp>
      <p:sp>
        <p:nvSpPr>
          <p:cNvPr id="14" name="object 14"/>
          <p:cNvSpPr/>
          <p:nvPr/>
        </p:nvSpPr>
        <p:spPr>
          <a:xfrm>
            <a:off x="4434840" y="2304288"/>
            <a:ext cx="81280" cy="482600"/>
          </a:xfrm>
          <a:custGeom>
            <a:avLst/>
            <a:gdLst/>
            <a:ahLst/>
            <a:cxnLst/>
            <a:rect l="l" t="t" r="r" b="b"/>
            <a:pathLst>
              <a:path w="81279" h="482600">
                <a:moveTo>
                  <a:pt x="80772" y="426720"/>
                </a:moveTo>
                <a:lnTo>
                  <a:pt x="80772" y="37338"/>
                </a:lnTo>
                <a:lnTo>
                  <a:pt x="57150" y="2381"/>
                </a:lnTo>
                <a:lnTo>
                  <a:pt x="41910" y="0"/>
                </a:lnTo>
                <a:lnTo>
                  <a:pt x="33635" y="583"/>
                </a:lnTo>
                <a:lnTo>
                  <a:pt x="845" y="29194"/>
                </a:lnTo>
                <a:lnTo>
                  <a:pt x="0" y="37338"/>
                </a:lnTo>
                <a:lnTo>
                  <a:pt x="0" y="441960"/>
                </a:lnTo>
                <a:lnTo>
                  <a:pt x="17561" y="475916"/>
                </a:lnTo>
                <a:lnTo>
                  <a:pt x="40386" y="482346"/>
                </a:lnTo>
                <a:lnTo>
                  <a:pt x="58269" y="478797"/>
                </a:lnTo>
                <a:lnTo>
                  <a:pt x="70866" y="468249"/>
                </a:lnTo>
                <a:lnTo>
                  <a:pt x="78319" y="450842"/>
                </a:lnTo>
                <a:lnTo>
                  <a:pt x="80772" y="426720"/>
                </a:lnTo>
                <a:close/>
              </a:path>
            </a:pathLst>
          </a:custGeom>
          <a:solidFill>
            <a:srgbClr val="A53F97"/>
          </a:solidFill>
        </p:spPr>
        <p:txBody>
          <a:bodyPr wrap="square" lIns="0" tIns="0" rIns="0" bIns="0" rtlCol="0"/>
          <a:lstStyle/>
          <a:p>
            <a:endParaRPr/>
          </a:p>
        </p:txBody>
      </p:sp>
      <p:sp>
        <p:nvSpPr>
          <p:cNvPr id="15" name="object 15"/>
          <p:cNvSpPr/>
          <p:nvPr/>
        </p:nvSpPr>
        <p:spPr>
          <a:xfrm>
            <a:off x="4599432" y="2304288"/>
            <a:ext cx="80010" cy="482600"/>
          </a:xfrm>
          <a:custGeom>
            <a:avLst/>
            <a:gdLst/>
            <a:ahLst/>
            <a:cxnLst/>
            <a:rect l="l" t="t" r="r" b="b"/>
            <a:pathLst>
              <a:path w="80010" h="482600">
                <a:moveTo>
                  <a:pt x="80010" y="426720"/>
                </a:moveTo>
                <a:lnTo>
                  <a:pt x="80010" y="37338"/>
                </a:lnTo>
                <a:lnTo>
                  <a:pt x="56673" y="2381"/>
                </a:lnTo>
                <a:lnTo>
                  <a:pt x="41148" y="0"/>
                </a:lnTo>
                <a:lnTo>
                  <a:pt x="32873" y="583"/>
                </a:lnTo>
                <a:lnTo>
                  <a:pt x="726" y="29194"/>
                </a:lnTo>
                <a:lnTo>
                  <a:pt x="0" y="37338"/>
                </a:lnTo>
                <a:lnTo>
                  <a:pt x="0" y="441960"/>
                </a:lnTo>
                <a:lnTo>
                  <a:pt x="23717" y="479488"/>
                </a:lnTo>
                <a:lnTo>
                  <a:pt x="39624" y="482346"/>
                </a:lnTo>
                <a:lnTo>
                  <a:pt x="57507" y="478797"/>
                </a:lnTo>
                <a:lnTo>
                  <a:pt x="70104" y="468249"/>
                </a:lnTo>
                <a:lnTo>
                  <a:pt x="77557" y="450842"/>
                </a:lnTo>
                <a:lnTo>
                  <a:pt x="80010" y="426720"/>
                </a:lnTo>
                <a:close/>
              </a:path>
            </a:pathLst>
          </a:custGeom>
          <a:solidFill>
            <a:srgbClr val="A53F97"/>
          </a:solidFill>
        </p:spPr>
        <p:txBody>
          <a:bodyPr wrap="square" lIns="0" tIns="0" rIns="0" bIns="0" rtlCol="0"/>
          <a:lstStyle/>
          <a:p>
            <a:endParaRPr/>
          </a:p>
        </p:txBody>
      </p:sp>
      <p:sp>
        <p:nvSpPr>
          <p:cNvPr id="16" name="object 16"/>
          <p:cNvSpPr/>
          <p:nvPr/>
        </p:nvSpPr>
        <p:spPr>
          <a:xfrm>
            <a:off x="3240023" y="2304288"/>
            <a:ext cx="337185" cy="498475"/>
          </a:xfrm>
          <a:custGeom>
            <a:avLst/>
            <a:gdLst/>
            <a:ahLst/>
            <a:cxnLst/>
            <a:rect l="l" t="t" r="r" b="b"/>
            <a:pathLst>
              <a:path w="337185" h="498475">
                <a:moveTo>
                  <a:pt x="296418" y="94487"/>
                </a:moveTo>
                <a:lnTo>
                  <a:pt x="292608" y="94487"/>
                </a:lnTo>
                <a:lnTo>
                  <a:pt x="288798" y="93725"/>
                </a:lnTo>
                <a:lnTo>
                  <a:pt x="284226" y="92201"/>
                </a:lnTo>
                <a:lnTo>
                  <a:pt x="260818" y="86641"/>
                </a:lnTo>
                <a:lnTo>
                  <a:pt x="237553" y="82581"/>
                </a:lnTo>
                <a:lnTo>
                  <a:pt x="214574" y="80093"/>
                </a:lnTo>
                <a:lnTo>
                  <a:pt x="192024" y="79247"/>
                </a:lnTo>
                <a:lnTo>
                  <a:pt x="180891" y="79521"/>
                </a:lnTo>
                <a:lnTo>
                  <a:pt x="132373" y="85046"/>
                </a:lnTo>
                <a:lnTo>
                  <a:pt x="91440" y="93725"/>
                </a:lnTo>
                <a:lnTo>
                  <a:pt x="91297" y="115466"/>
                </a:lnTo>
                <a:lnTo>
                  <a:pt x="90868" y="141922"/>
                </a:lnTo>
                <a:lnTo>
                  <a:pt x="90154" y="173235"/>
                </a:lnTo>
                <a:lnTo>
                  <a:pt x="89154" y="209550"/>
                </a:lnTo>
                <a:lnTo>
                  <a:pt x="102298" y="208085"/>
                </a:lnTo>
                <a:lnTo>
                  <a:pt x="125730" y="205835"/>
                </a:lnTo>
                <a:lnTo>
                  <a:pt x="159448" y="202584"/>
                </a:lnTo>
                <a:lnTo>
                  <a:pt x="203454" y="198119"/>
                </a:lnTo>
                <a:lnTo>
                  <a:pt x="228445" y="195679"/>
                </a:lnTo>
                <a:lnTo>
                  <a:pt x="248507" y="194024"/>
                </a:lnTo>
                <a:lnTo>
                  <a:pt x="263568" y="193083"/>
                </a:lnTo>
                <a:lnTo>
                  <a:pt x="273558" y="192785"/>
                </a:lnTo>
                <a:lnTo>
                  <a:pt x="281951" y="193488"/>
                </a:lnTo>
                <a:lnTo>
                  <a:pt x="312515" y="216598"/>
                </a:lnTo>
                <a:lnTo>
                  <a:pt x="315468" y="233172"/>
                </a:lnTo>
                <a:lnTo>
                  <a:pt x="313182" y="248471"/>
                </a:lnTo>
                <a:lnTo>
                  <a:pt x="306324" y="260127"/>
                </a:lnTo>
                <a:lnTo>
                  <a:pt x="294894" y="268212"/>
                </a:lnTo>
                <a:lnTo>
                  <a:pt x="278892" y="272795"/>
                </a:lnTo>
                <a:lnTo>
                  <a:pt x="265580" y="273629"/>
                </a:lnTo>
                <a:lnTo>
                  <a:pt x="249555" y="274891"/>
                </a:lnTo>
                <a:lnTo>
                  <a:pt x="230671" y="276439"/>
                </a:lnTo>
                <a:lnTo>
                  <a:pt x="208788" y="278130"/>
                </a:lnTo>
                <a:lnTo>
                  <a:pt x="185511" y="280880"/>
                </a:lnTo>
                <a:lnTo>
                  <a:pt x="156876" y="283559"/>
                </a:lnTo>
                <a:lnTo>
                  <a:pt x="122955" y="286381"/>
                </a:lnTo>
                <a:lnTo>
                  <a:pt x="83820" y="289559"/>
                </a:lnTo>
                <a:lnTo>
                  <a:pt x="82819" y="307431"/>
                </a:lnTo>
                <a:lnTo>
                  <a:pt x="82105" y="323373"/>
                </a:lnTo>
                <a:lnTo>
                  <a:pt x="81676" y="337458"/>
                </a:lnTo>
                <a:lnTo>
                  <a:pt x="81534" y="349758"/>
                </a:lnTo>
                <a:lnTo>
                  <a:pt x="81962" y="375320"/>
                </a:lnTo>
                <a:lnTo>
                  <a:pt x="88392" y="415290"/>
                </a:lnTo>
                <a:lnTo>
                  <a:pt x="124968" y="419100"/>
                </a:lnTo>
                <a:lnTo>
                  <a:pt x="135255" y="418980"/>
                </a:lnTo>
                <a:lnTo>
                  <a:pt x="147828" y="418719"/>
                </a:lnTo>
                <a:lnTo>
                  <a:pt x="162687" y="418457"/>
                </a:lnTo>
                <a:lnTo>
                  <a:pt x="179832" y="418338"/>
                </a:lnTo>
                <a:lnTo>
                  <a:pt x="196977" y="417778"/>
                </a:lnTo>
                <a:lnTo>
                  <a:pt x="211836" y="417290"/>
                </a:lnTo>
                <a:lnTo>
                  <a:pt x="224409" y="416944"/>
                </a:lnTo>
                <a:lnTo>
                  <a:pt x="234696" y="416813"/>
                </a:lnTo>
                <a:lnTo>
                  <a:pt x="238506" y="416813"/>
                </a:lnTo>
                <a:lnTo>
                  <a:pt x="243840" y="416813"/>
                </a:lnTo>
                <a:lnTo>
                  <a:pt x="251460" y="415290"/>
                </a:lnTo>
                <a:lnTo>
                  <a:pt x="259080" y="413766"/>
                </a:lnTo>
                <a:lnTo>
                  <a:pt x="265176" y="413766"/>
                </a:lnTo>
                <a:lnTo>
                  <a:pt x="303621" y="429065"/>
                </a:lnTo>
                <a:lnTo>
                  <a:pt x="311658" y="453390"/>
                </a:lnTo>
                <a:lnTo>
                  <a:pt x="309514" y="468260"/>
                </a:lnTo>
                <a:lnTo>
                  <a:pt x="277368" y="493013"/>
                </a:lnTo>
                <a:lnTo>
                  <a:pt x="232219" y="497109"/>
                </a:lnTo>
                <a:lnTo>
                  <a:pt x="156210" y="498347"/>
                </a:lnTo>
                <a:lnTo>
                  <a:pt x="112478" y="496764"/>
                </a:lnTo>
                <a:lnTo>
                  <a:pt x="50446" y="483881"/>
                </a:lnTo>
                <a:lnTo>
                  <a:pt x="18002" y="454128"/>
                </a:lnTo>
                <a:lnTo>
                  <a:pt x="2000" y="392930"/>
                </a:lnTo>
                <a:lnTo>
                  <a:pt x="0" y="349758"/>
                </a:lnTo>
                <a:lnTo>
                  <a:pt x="416" y="327767"/>
                </a:lnTo>
                <a:lnTo>
                  <a:pt x="1619" y="300704"/>
                </a:lnTo>
                <a:lnTo>
                  <a:pt x="3536" y="268640"/>
                </a:lnTo>
                <a:lnTo>
                  <a:pt x="6096" y="231648"/>
                </a:lnTo>
                <a:lnTo>
                  <a:pt x="8215" y="194774"/>
                </a:lnTo>
                <a:lnTo>
                  <a:pt x="9906" y="162972"/>
                </a:lnTo>
                <a:lnTo>
                  <a:pt x="11025" y="136171"/>
                </a:lnTo>
                <a:lnTo>
                  <a:pt x="11430" y="114300"/>
                </a:lnTo>
                <a:lnTo>
                  <a:pt x="11275" y="108573"/>
                </a:lnTo>
                <a:lnTo>
                  <a:pt x="10763" y="101631"/>
                </a:lnTo>
                <a:lnTo>
                  <a:pt x="9822" y="93404"/>
                </a:lnTo>
                <a:lnTo>
                  <a:pt x="8382" y="83820"/>
                </a:lnTo>
                <a:lnTo>
                  <a:pt x="6941" y="74568"/>
                </a:lnTo>
                <a:lnTo>
                  <a:pt x="6000" y="66389"/>
                </a:lnTo>
                <a:lnTo>
                  <a:pt x="5488" y="59495"/>
                </a:lnTo>
                <a:lnTo>
                  <a:pt x="5334" y="54101"/>
                </a:lnTo>
                <a:lnTo>
                  <a:pt x="7905" y="34540"/>
                </a:lnTo>
                <a:lnTo>
                  <a:pt x="15621" y="20478"/>
                </a:lnTo>
                <a:lnTo>
                  <a:pt x="28479" y="11989"/>
                </a:lnTo>
                <a:lnTo>
                  <a:pt x="46482" y="9143"/>
                </a:lnTo>
                <a:lnTo>
                  <a:pt x="54864" y="9143"/>
                </a:lnTo>
                <a:lnTo>
                  <a:pt x="62484" y="11429"/>
                </a:lnTo>
                <a:lnTo>
                  <a:pt x="70104" y="16763"/>
                </a:lnTo>
                <a:lnTo>
                  <a:pt x="86653" y="12596"/>
                </a:lnTo>
                <a:lnTo>
                  <a:pt x="134874" y="3809"/>
                </a:lnTo>
                <a:lnTo>
                  <a:pt x="178165" y="166"/>
                </a:lnTo>
                <a:lnTo>
                  <a:pt x="192024" y="0"/>
                </a:lnTo>
                <a:lnTo>
                  <a:pt x="227195" y="1012"/>
                </a:lnTo>
                <a:lnTo>
                  <a:pt x="286107" y="9322"/>
                </a:lnTo>
                <a:lnTo>
                  <a:pt x="330041" y="31146"/>
                </a:lnTo>
                <a:lnTo>
                  <a:pt x="336804" y="54101"/>
                </a:lnTo>
                <a:lnTo>
                  <a:pt x="336101" y="61376"/>
                </a:lnTo>
                <a:lnTo>
                  <a:pt x="305133" y="93630"/>
                </a:lnTo>
                <a:lnTo>
                  <a:pt x="296418" y="94487"/>
                </a:lnTo>
                <a:close/>
              </a:path>
            </a:pathLst>
          </a:custGeom>
          <a:ln w="22224">
            <a:solidFill>
              <a:srgbClr val="010202"/>
            </a:solidFill>
          </a:ln>
        </p:spPr>
        <p:txBody>
          <a:bodyPr wrap="square" lIns="0" tIns="0" rIns="0" bIns="0" rtlCol="0"/>
          <a:lstStyle/>
          <a:p>
            <a:endParaRPr/>
          </a:p>
        </p:txBody>
      </p:sp>
      <p:sp>
        <p:nvSpPr>
          <p:cNvPr id="17" name="object 17"/>
          <p:cNvSpPr/>
          <p:nvPr/>
        </p:nvSpPr>
        <p:spPr>
          <a:xfrm>
            <a:off x="3612641" y="2312670"/>
            <a:ext cx="303530" cy="473709"/>
          </a:xfrm>
          <a:custGeom>
            <a:avLst/>
            <a:gdLst/>
            <a:ahLst/>
            <a:cxnLst/>
            <a:rect l="l" t="t" r="r" b="b"/>
            <a:pathLst>
              <a:path w="303529" h="473710">
                <a:moveTo>
                  <a:pt x="141732" y="473201"/>
                </a:moveTo>
                <a:lnTo>
                  <a:pt x="121765" y="472332"/>
                </a:lnTo>
                <a:lnTo>
                  <a:pt x="102012" y="469677"/>
                </a:lnTo>
                <a:lnTo>
                  <a:pt x="82688" y="465165"/>
                </a:lnTo>
                <a:lnTo>
                  <a:pt x="64008" y="458723"/>
                </a:lnTo>
                <a:lnTo>
                  <a:pt x="58459" y="463724"/>
                </a:lnTo>
                <a:lnTo>
                  <a:pt x="52197" y="467296"/>
                </a:lnTo>
                <a:lnTo>
                  <a:pt x="45362" y="469439"/>
                </a:lnTo>
                <a:lnTo>
                  <a:pt x="38100" y="470153"/>
                </a:lnTo>
                <a:lnTo>
                  <a:pt x="30396" y="469451"/>
                </a:lnTo>
                <a:lnTo>
                  <a:pt x="714" y="440519"/>
                </a:lnTo>
                <a:lnTo>
                  <a:pt x="0" y="432815"/>
                </a:lnTo>
                <a:lnTo>
                  <a:pt x="0" y="428243"/>
                </a:lnTo>
                <a:lnTo>
                  <a:pt x="0" y="421385"/>
                </a:lnTo>
                <a:lnTo>
                  <a:pt x="762" y="411479"/>
                </a:lnTo>
                <a:lnTo>
                  <a:pt x="1524" y="401573"/>
                </a:lnTo>
                <a:lnTo>
                  <a:pt x="1524" y="394715"/>
                </a:lnTo>
                <a:lnTo>
                  <a:pt x="1524" y="390143"/>
                </a:lnTo>
                <a:lnTo>
                  <a:pt x="1524" y="342791"/>
                </a:lnTo>
                <a:lnTo>
                  <a:pt x="1524" y="295438"/>
                </a:lnTo>
                <a:lnTo>
                  <a:pt x="1524" y="248085"/>
                </a:lnTo>
                <a:lnTo>
                  <a:pt x="1524" y="200732"/>
                </a:lnTo>
                <a:lnTo>
                  <a:pt x="1524" y="153379"/>
                </a:lnTo>
                <a:lnTo>
                  <a:pt x="1524" y="106026"/>
                </a:lnTo>
                <a:lnTo>
                  <a:pt x="1524" y="58673"/>
                </a:lnTo>
                <a:lnTo>
                  <a:pt x="2095" y="48220"/>
                </a:lnTo>
                <a:lnTo>
                  <a:pt x="17085" y="11572"/>
                </a:lnTo>
                <a:lnTo>
                  <a:pt x="44196" y="0"/>
                </a:lnTo>
                <a:lnTo>
                  <a:pt x="57757" y="2143"/>
                </a:lnTo>
                <a:lnTo>
                  <a:pt x="67532" y="8572"/>
                </a:lnTo>
                <a:lnTo>
                  <a:pt x="73449" y="19288"/>
                </a:lnTo>
                <a:lnTo>
                  <a:pt x="75438" y="34289"/>
                </a:lnTo>
                <a:lnTo>
                  <a:pt x="75438" y="36575"/>
                </a:lnTo>
                <a:lnTo>
                  <a:pt x="75438" y="40385"/>
                </a:lnTo>
                <a:lnTo>
                  <a:pt x="74676" y="45719"/>
                </a:lnTo>
                <a:lnTo>
                  <a:pt x="73914" y="51815"/>
                </a:lnTo>
                <a:lnTo>
                  <a:pt x="73152" y="55625"/>
                </a:lnTo>
                <a:lnTo>
                  <a:pt x="73152" y="170687"/>
                </a:lnTo>
                <a:lnTo>
                  <a:pt x="83879" y="164830"/>
                </a:lnTo>
                <a:lnTo>
                  <a:pt x="124765" y="149840"/>
                </a:lnTo>
                <a:lnTo>
                  <a:pt x="153162" y="146303"/>
                </a:lnTo>
                <a:lnTo>
                  <a:pt x="185868" y="149447"/>
                </a:lnTo>
                <a:lnTo>
                  <a:pt x="241565" y="174593"/>
                </a:lnTo>
                <a:lnTo>
                  <a:pt x="281416" y="221301"/>
                </a:lnTo>
                <a:lnTo>
                  <a:pt x="300847" y="278141"/>
                </a:lnTo>
                <a:lnTo>
                  <a:pt x="303276" y="310133"/>
                </a:lnTo>
                <a:lnTo>
                  <a:pt x="300418" y="342578"/>
                </a:lnTo>
                <a:lnTo>
                  <a:pt x="277558" y="400038"/>
                </a:lnTo>
                <a:lnTo>
                  <a:pt x="233136" y="446520"/>
                </a:lnTo>
                <a:lnTo>
                  <a:pt x="175152" y="470308"/>
                </a:lnTo>
                <a:lnTo>
                  <a:pt x="141732" y="473201"/>
                </a:lnTo>
                <a:close/>
              </a:path>
            </a:pathLst>
          </a:custGeom>
          <a:ln w="22225">
            <a:solidFill>
              <a:srgbClr val="010202"/>
            </a:solidFill>
          </a:ln>
        </p:spPr>
        <p:txBody>
          <a:bodyPr wrap="square" lIns="0" tIns="0" rIns="0" bIns="0" rtlCol="0"/>
          <a:lstStyle/>
          <a:p>
            <a:endParaRPr/>
          </a:p>
        </p:txBody>
      </p:sp>
      <p:sp>
        <p:nvSpPr>
          <p:cNvPr id="18" name="object 18"/>
          <p:cNvSpPr/>
          <p:nvPr/>
        </p:nvSpPr>
        <p:spPr>
          <a:xfrm>
            <a:off x="3674681" y="2523299"/>
            <a:ext cx="176149" cy="199009"/>
          </a:xfrm>
          <a:prstGeom prst="rect">
            <a:avLst/>
          </a:prstGeom>
          <a:blipFill>
            <a:blip r:embed="rId29" cstate="print"/>
            <a:stretch>
              <a:fillRect/>
            </a:stretch>
          </a:blipFill>
        </p:spPr>
        <p:txBody>
          <a:bodyPr wrap="square" lIns="0" tIns="0" rIns="0" bIns="0" rtlCol="0"/>
          <a:lstStyle/>
          <a:p>
            <a:endParaRPr/>
          </a:p>
        </p:txBody>
      </p:sp>
      <p:sp>
        <p:nvSpPr>
          <p:cNvPr id="19" name="object 19"/>
          <p:cNvSpPr/>
          <p:nvPr/>
        </p:nvSpPr>
        <p:spPr>
          <a:xfrm>
            <a:off x="3965447" y="2465070"/>
            <a:ext cx="250825" cy="328930"/>
          </a:xfrm>
          <a:custGeom>
            <a:avLst/>
            <a:gdLst/>
            <a:ahLst/>
            <a:cxnLst/>
            <a:rect l="l" t="t" r="r" b="b"/>
            <a:pathLst>
              <a:path w="250825" h="328930">
                <a:moveTo>
                  <a:pt x="249936" y="97536"/>
                </a:moveTo>
                <a:lnTo>
                  <a:pt x="246518" y="117097"/>
                </a:lnTo>
                <a:lnTo>
                  <a:pt x="238601" y="131159"/>
                </a:lnTo>
                <a:lnTo>
                  <a:pt x="226254" y="139648"/>
                </a:lnTo>
                <a:lnTo>
                  <a:pt x="209550" y="142494"/>
                </a:lnTo>
                <a:lnTo>
                  <a:pt x="193548" y="140077"/>
                </a:lnTo>
                <a:lnTo>
                  <a:pt x="172974" y="104394"/>
                </a:lnTo>
                <a:lnTo>
                  <a:pt x="171450" y="74676"/>
                </a:lnTo>
                <a:lnTo>
                  <a:pt x="140719" y="83129"/>
                </a:lnTo>
                <a:lnTo>
                  <a:pt x="114776" y="97155"/>
                </a:lnTo>
                <a:lnTo>
                  <a:pt x="93547" y="116895"/>
                </a:lnTo>
                <a:lnTo>
                  <a:pt x="76962" y="142494"/>
                </a:lnTo>
                <a:lnTo>
                  <a:pt x="77081" y="179189"/>
                </a:lnTo>
                <a:lnTo>
                  <a:pt x="77343" y="216027"/>
                </a:lnTo>
                <a:lnTo>
                  <a:pt x="77604" y="252864"/>
                </a:lnTo>
                <a:lnTo>
                  <a:pt x="77009" y="297715"/>
                </a:lnTo>
                <a:lnTo>
                  <a:pt x="45612" y="327719"/>
                </a:lnTo>
                <a:lnTo>
                  <a:pt x="37338" y="328422"/>
                </a:lnTo>
                <a:lnTo>
                  <a:pt x="28753" y="327707"/>
                </a:lnTo>
                <a:lnTo>
                  <a:pt x="571" y="297275"/>
                </a:lnTo>
                <a:lnTo>
                  <a:pt x="0" y="289560"/>
                </a:lnTo>
                <a:lnTo>
                  <a:pt x="0" y="241565"/>
                </a:lnTo>
                <a:lnTo>
                  <a:pt x="0" y="193643"/>
                </a:lnTo>
                <a:lnTo>
                  <a:pt x="0" y="70866"/>
                </a:lnTo>
                <a:lnTo>
                  <a:pt x="440" y="62400"/>
                </a:lnTo>
                <a:lnTo>
                  <a:pt x="666" y="55149"/>
                </a:lnTo>
                <a:lnTo>
                  <a:pt x="750" y="48898"/>
                </a:lnTo>
                <a:lnTo>
                  <a:pt x="762" y="43434"/>
                </a:lnTo>
                <a:lnTo>
                  <a:pt x="1452" y="35718"/>
                </a:lnTo>
                <a:lnTo>
                  <a:pt x="30277" y="6036"/>
                </a:lnTo>
                <a:lnTo>
                  <a:pt x="38862" y="5334"/>
                </a:lnTo>
                <a:lnTo>
                  <a:pt x="53280" y="7465"/>
                </a:lnTo>
                <a:lnTo>
                  <a:pt x="64484" y="13811"/>
                </a:lnTo>
                <a:lnTo>
                  <a:pt x="72401" y="24300"/>
                </a:lnTo>
                <a:lnTo>
                  <a:pt x="76962" y="38862"/>
                </a:lnTo>
                <a:lnTo>
                  <a:pt x="103512" y="21859"/>
                </a:lnTo>
                <a:lnTo>
                  <a:pt x="131635" y="9715"/>
                </a:lnTo>
                <a:lnTo>
                  <a:pt x="161186" y="2428"/>
                </a:lnTo>
                <a:lnTo>
                  <a:pt x="192024" y="0"/>
                </a:lnTo>
                <a:lnTo>
                  <a:pt x="217586" y="4857"/>
                </a:lnTo>
                <a:lnTo>
                  <a:pt x="235934" y="19431"/>
                </a:lnTo>
                <a:lnTo>
                  <a:pt x="246995" y="43719"/>
                </a:lnTo>
                <a:lnTo>
                  <a:pt x="250698" y="77724"/>
                </a:lnTo>
                <a:lnTo>
                  <a:pt x="250698" y="88392"/>
                </a:lnTo>
                <a:lnTo>
                  <a:pt x="250698" y="94488"/>
                </a:lnTo>
                <a:lnTo>
                  <a:pt x="249936" y="97536"/>
                </a:lnTo>
                <a:close/>
              </a:path>
            </a:pathLst>
          </a:custGeom>
          <a:ln w="22225">
            <a:solidFill>
              <a:srgbClr val="010202"/>
            </a:solidFill>
          </a:ln>
        </p:spPr>
        <p:txBody>
          <a:bodyPr wrap="square" lIns="0" tIns="0" rIns="0" bIns="0" rtlCol="0"/>
          <a:lstStyle/>
          <a:p>
            <a:endParaRPr/>
          </a:p>
        </p:txBody>
      </p:sp>
      <p:sp>
        <p:nvSpPr>
          <p:cNvPr id="20" name="object 20"/>
          <p:cNvSpPr/>
          <p:nvPr/>
        </p:nvSpPr>
        <p:spPr>
          <a:xfrm>
            <a:off x="4267517" y="2324417"/>
            <a:ext cx="114427" cy="108330"/>
          </a:xfrm>
          <a:prstGeom prst="rect">
            <a:avLst/>
          </a:prstGeom>
          <a:blipFill>
            <a:blip r:embed="rId30" cstate="print"/>
            <a:stretch>
              <a:fillRect/>
            </a:stretch>
          </a:blipFill>
        </p:spPr>
        <p:txBody>
          <a:bodyPr wrap="square" lIns="0" tIns="0" rIns="0" bIns="0" rtlCol="0"/>
          <a:lstStyle/>
          <a:p>
            <a:endParaRPr/>
          </a:p>
        </p:txBody>
      </p:sp>
      <p:sp>
        <p:nvSpPr>
          <p:cNvPr id="21" name="object 21"/>
          <p:cNvSpPr/>
          <p:nvPr/>
        </p:nvSpPr>
        <p:spPr>
          <a:xfrm>
            <a:off x="4268723" y="2467355"/>
            <a:ext cx="86995" cy="315595"/>
          </a:xfrm>
          <a:custGeom>
            <a:avLst/>
            <a:gdLst/>
            <a:ahLst/>
            <a:cxnLst/>
            <a:rect l="l" t="t" r="r" b="b"/>
            <a:pathLst>
              <a:path w="86995" h="315594">
                <a:moveTo>
                  <a:pt x="80772" y="169163"/>
                </a:moveTo>
                <a:lnTo>
                  <a:pt x="80902" y="178891"/>
                </a:lnTo>
                <a:lnTo>
                  <a:pt x="81248" y="190976"/>
                </a:lnTo>
                <a:lnTo>
                  <a:pt x="81736" y="205489"/>
                </a:lnTo>
                <a:lnTo>
                  <a:pt x="82296" y="222503"/>
                </a:lnTo>
                <a:lnTo>
                  <a:pt x="82415" y="239958"/>
                </a:lnTo>
                <a:lnTo>
                  <a:pt x="82677" y="254698"/>
                </a:lnTo>
                <a:lnTo>
                  <a:pt x="82938" y="266866"/>
                </a:lnTo>
                <a:lnTo>
                  <a:pt x="83058" y="276605"/>
                </a:lnTo>
                <a:lnTo>
                  <a:pt x="58578" y="312610"/>
                </a:lnTo>
                <a:lnTo>
                  <a:pt x="42672" y="315467"/>
                </a:lnTo>
                <a:lnTo>
                  <a:pt x="34397" y="314753"/>
                </a:lnTo>
                <a:lnTo>
                  <a:pt x="3000" y="284642"/>
                </a:lnTo>
                <a:lnTo>
                  <a:pt x="2274" y="266866"/>
                </a:lnTo>
                <a:lnTo>
                  <a:pt x="2190" y="254698"/>
                </a:lnTo>
                <a:lnTo>
                  <a:pt x="1964" y="239958"/>
                </a:lnTo>
                <a:lnTo>
                  <a:pt x="1524" y="222503"/>
                </a:lnTo>
                <a:lnTo>
                  <a:pt x="964" y="205489"/>
                </a:lnTo>
                <a:lnTo>
                  <a:pt x="476" y="190976"/>
                </a:lnTo>
                <a:lnTo>
                  <a:pt x="130" y="178891"/>
                </a:lnTo>
                <a:lnTo>
                  <a:pt x="952" y="139541"/>
                </a:lnTo>
                <a:lnTo>
                  <a:pt x="4488" y="84939"/>
                </a:lnTo>
                <a:lnTo>
                  <a:pt x="5429" y="67817"/>
                </a:lnTo>
                <a:lnTo>
                  <a:pt x="5941" y="52411"/>
                </a:lnTo>
                <a:lnTo>
                  <a:pt x="6096" y="38861"/>
                </a:lnTo>
                <a:lnTo>
                  <a:pt x="6810" y="30599"/>
                </a:lnTo>
                <a:lnTo>
                  <a:pt x="38207" y="595"/>
                </a:lnTo>
                <a:lnTo>
                  <a:pt x="46482" y="0"/>
                </a:lnTo>
                <a:lnTo>
                  <a:pt x="54756" y="595"/>
                </a:lnTo>
                <a:lnTo>
                  <a:pt x="86153" y="30599"/>
                </a:lnTo>
                <a:lnTo>
                  <a:pt x="86868" y="38861"/>
                </a:lnTo>
                <a:lnTo>
                  <a:pt x="86713" y="52411"/>
                </a:lnTo>
                <a:lnTo>
                  <a:pt x="86201" y="67817"/>
                </a:lnTo>
                <a:lnTo>
                  <a:pt x="85260" y="84939"/>
                </a:lnTo>
                <a:lnTo>
                  <a:pt x="83820" y="103631"/>
                </a:lnTo>
                <a:lnTo>
                  <a:pt x="82379" y="122336"/>
                </a:lnTo>
                <a:lnTo>
                  <a:pt x="81438" y="139541"/>
                </a:lnTo>
                <a:lnTo>
                  <a:pt x="80926" y="155174"/>
                </a:lnTo>
                <a:lnTo>
                  <a:pt x="80772" y="169163"/>
                </a:lnTo>
                <a:close/>
              </a:path>
            </a:pathLst>
          </a:custGeom>
          <a:ln w="22224">
            <a:solidFill>
              <a:srgbClr val="010202"/>
            </a:solidFill>
          </a:ln>
        </p:spPr>
        <p:txBody>
          <a:bodyPr wrap="square" lIns="0" tIns="0" rIns="0" bIns="0" rtlCol="0"/>
          <a:lstStyle/>
          <a:p>
            <a:endParaRPr/>
          </a:p>
        </p:txBody>
      </p:sp>
      <p:sp>
        <p:nvSpPr>
          <p:cNvPr id="22" name="object 22"/>
          <p:cNvSpPr/>
          <p:nvPr/>
        </p:nvSpPr>
        <p:spPr>
          <a:xfrm>
            <a:off x="4434840" y="2304288"/>
            <a:ext cx="81280" cy="482600"/>
          </a:xfrm>
          <a:custGeom>
            <a:avLst/>
            <a:gdLst/>
            <a:ahLst/>
            <a:cxnLst/>
            <a:rect l="l" t="t" r="r" b="b"/>
            <a:pathLst>
              <a:path w="81279" h="482600">
                <a:moveTo>
                  <a:pt x="80772" y="426720"/>
                </a:moveTo>
                <a:lnTo>
                  <a:pt x="78319" y="450842"/>
                </a:lnTo>
                <a:lnTo>
                  <a:pt x="70866" y="468249"/>
                </a:lnTo>
                <a:lnTo>
                  <a:pt x="58269" y="478797"/>
                </a:lnTo>
                <a:lnTo>
                  <a:pt x="40386" y="482346"/>
                </a:lnTo>
                <a:lnTo>
                  <a:pt x="32111" y="481631"/>
                </a:lnTo>
                <a:lnTo>
                  <a:pt x="821" y="450556"/>
                </a:lnTo>
                <a:lnTo>
                  <a:pt x="0" y="441960"/>
                </a:lnTo>
                <a:lnTo>
                  <a:pt x="0" y="391382"/>
                </a:lnTo>
                <a:lnTo>
                  <a:pt x="0" y="340804"/>
                </a:lnTo>
                <a:lnTo>
                  <a:pt x="0" y="290226"/>
                </a:lnTo>
                <a:lnTo>
                  <a:pt x="0" y="239649"/>
                </a:lnTo>
                <a:lnTo>
                  <a:pt x="0" y="189071"/>
                </a:lnTo>
                <a:lnTo>
                  <a:pt x="0" y="138493"/>
                </a:lnTo>
                <a:lnTo>
                  <a:pt x="0" y="87915"/>
                </a:lnTo>
                <a:lnTo>
                  <a:pt x="0" y="37338"/>
                </a:lnTo>
                <a:lnTo>
                  <a:pt x="26003" y="2381"/>
                </a:lnTo>
                <a:lnTo>
                  <a:pt x="41910" y="0"/>
                </a:lnTo>
                <a:lnTo>
                  <a:pt x="49744" y="583"/>
                </a:lnTo>
                <a:lnTo>
                  <a:pt x="80069" y="29194"/>
                </a:lnTo>
                <a:lnTo>
                  <a:pt x="80772" y="37338"/>
                </a:lnTo>
                <a:lnTo>
                  <a:pt x="80772" y="85916"/>
                </a:lnTo>
                <a:lnTo>
                  <a:pt x="80772" y="134504"/>
                </a:lnTo>
                <a:lnTo>
                  <a:pt x="80772" y="183110"/>
                </a:lnTo>
                <a:lnTo>
                  <a:pt x="80772" y="231743"/>
                </a:lnTo>
                <a:lnTo>
                  <a:pt x="80772" y="280411"/>
                </a:lnTo>
                <a:lnTo>
                  <a:pt x="80772" y="329124"/>
                </a:lnTo>
                <a:lnTo>
                  <a:pt x="80772" y="377890"/>
                </a:lnTo>
                <a:lnTo>
                  <a:pt x="80772" y="426720"/>
                </a:lnTo>
                <a:close/>
              </a:path>
            </a:pathLst>
          </a:custGeom>
          <a:ln w="22225">
            <a:solidFill>
              <a:srgbClr val="010202"/>
            </a:solidFill>
          </a:ln>
        </p:spPr>
        <p:txBody>
          <a:bodyPr wrap="square" lIns="0" tIns="0" rIns="0" bIns="0" rtlCol="0"/>
          <a:lstStyle/>
          <a:p>
            <a:endParaRPr/>
          </a:p>
        </p:txBody>
      </p:sp>
      <p:sp>
        <p:nvSpPr>
          <p:cNvPr id="23" name="object 23"/>
          <p:cNvSpPr/>
          <p:nvPr/>
        </p:nvSpPr>
        <p:spPr>
          <a:xfrm>
            <a:off x="4599432" y="2304288"/>
            <a:ext cx="80010" cy="482600"/>
          </a:xfrm>
          <a:custGeom>
            <a:avLst/>
            <a:gdLst/>
            <a:ahLst/>
            <a:cxnLst/>
            <a:rect l="l" t="t" r="r" b="b"/>
            <a:pathLst>
              <a:path w="80010" h="482600">
                <a:moveTo>
                  <a:pt x="80010" y="426720"/>
                </a:moveTo>
                <a:lnTo>
                  <a:pt x="77557" y="450842"/>
                </a:lnTo>
                <a:lnTo>
                  <a:pt x="70104" y="468249"/>
                </a:lnTo>
                <a:lnTo>
                  <a:pt x="57507" y="478797"/>
                </a:lnTo>
                <a:lnTo>
                  <a:pt x="39624" y="482346"/>
                </a:lnTo>
                <a:lnTo>
                  <a:pt x="31349" y="481631"/>
                </a:lnTo>
                <a:lnTo>
                  <a:pt x="702" y="450556"/>
                </a:lnTo>
                <a:lnTo>
                  <a:pt x="0" y="441960"/>
                </a:lnTo>
                <a:lnTo>
                  <a:pt x="0" y="391382"/>
                </a:lnTo>
                <a:lnTo>
                  <a:pt x="0" y="340804"/>
                </a:lnTo>
                <a:lnTo>
                  <a:pt x="0" y="290226"/>
                </a:lnTo>
                <a:lnTo>
                  <a:pt x="0" y="239649"/>
                </a:lnTo>
                <a:lnTo>
                  <a:pt x="0" y="189071"/>
                </a:lnTo>
                <a:lnTo>
                  <a:pt x="0" y="138493"/>
                </a:lnTo>
                <a:lnTo>
                  <a:pt x="0" y="87915"/>
                </a:lnTo>
                <a:lnTo>
                  <a:pt x="0" y="37338"/>
                </a:lnTo>
                <a:lnTo>
                  <a:pt x="25241" y="2381"/>
                </a:lnTo>
                <a:lnTo>
                  <a:pt x="41148" y="0"/>
                </a:lnTo>
                <a:lnTo>
                  <a:pt x="49303" y="583"/>
                </a:lnTo>
                <a:lnTo>
                  <a:pt x="79307" y="29194"/>
                </a:lnTo>
                <a:lnTo>
                  <a:pt x="80010" y="37338"/>
                </a:lnTo>
                <a:lnTo>
                  <a:pt x="80010" y="85916"/>
                </a:lnTo>
                <a:lnTo>
                  <a:pt x="80010" y="134504"/>
                </a:lnTo>
                <a:lnTo>
                  <a:pt x="80010" y="183110"/>
                </a:lnTo>
                <a:lnTo>
                  <a:pt x="80010" y="231743"/>
                </a:lnTo>
                <a:lnTo>
                  <a:pt x="80010" y="280411"/>
                </a:lnTo>
                <a:lnTo>
                  <a:pt x="80010" y="329124"/>
                </a:lnTo>
                <a:lnTo>
                  <a:pt x="80010" y="377890"/>
                </a:lnTo>
                <a:lnTo>
                  <a:pt x="80010" y="426720"/>
                </a:lnTo>
                <a:close/>
              </a:path>
            </a:pathLst>
          </a:custGeom>
          <a:ln w="22225">
            <a:solidFill>
              <a:srgbClr val="010202"/>
            </a:solidFill>
          </a:ln>
        </p:spPr>
        <p:txBody>
          <a:bodyPr wrap="square" lIns="0" tIns="0" rIns="0" bIns="0" rtlCol="0"/>
          <a:lstStyle/>
          <a:p>
            <a:endParaRPr/>
          </a:p>
        </p:txBody>
      </p:sp>
      <p:sp>
        <p:nvSpPr>
          <p:cNvPr id="24" name="object 24"/>
          <p:cNvSpPr/>
          <p:nvPr/>
        </p:nvSpPr>
        <p:spPr>
          <a:xfrm>
            <a:off x="4237037" y="2869247"/>
            <a:ext cx="1101978" cy="525907"/>
          </a:xfrm>
          <a:prstGeom prst="rect">
            <a:avLst/>
          </a:prstGeom>
          <a:blipFill>
            <a:blip r:embed="rId31" cstate="print"/>
            <a:stretch>
              <a:fillRect/>
            </a:stretch>
          </a:blipFill>
        </p:spPr>
        <p:txBody>
          <a:bodyPr wrap="square" lIns="0" tIns="0" rIns="0" bIns="0" rtlCol="0"/>
          <a:lstStyle/>
          <a:p>
            <a:endParaRPr/>
          </a:p>
        </p:txBody>
      </p:sp>
      <p:sp>
        <p:nvSpPr>
          <p:cNvPr id="25" name="object 25"/>
          <p:cNvSpPr/>
          <p:nvPr/>
        </p:nvSpPr>
        <p:spPr>
          <a:xfrm>
            <a:off x="5039867" y="3478529"/>
            <a:ext cx="452120" cy="528320"/>
          </a:xfrm>
          <a:custGeom>
            <a:avLst/>
            <a:gdLst/>
            <a:ahLst/>
            <a:cxnLst/>
            <a:rect l="l" t="t" r="r" b="b"/>
            <a:pathLst>
              <a:path w="452120" h="528320">
                <a:moveTo>
                  <a:pt x="451866" y="483869"/>
                </a:moveTo>
                <a:lnTo>
                  <a:pt x="450318" y="473582"/>
                </a:lnTo>
                <a:lnTo>
                  <a:pt x="445770" y="451865"/>
                </a:lnTo>
                <a:lnTo>
                  <a:pt x="428244" y="374141"/>
                </a:lnTo>
                <a:lnTo>
                  <a:pt x="419301" y="332805"/>
                </a:lnTo>
                <a:lnTo>
                  <a:pt x="410833" y="288322"/>
                </a:lnTo>
                <a:lnTo>
                  <a:pt x="402951" y="240657"/>
                </a:lnTo>
                <a:lnTo>
                  <a:pt x="395764" y="189774"/>
                </a:lnTo>
                <a:lnTo>
                  <a:pt x="386072" y="108215"/>
                </a:lnTo>
                <a:lnTo>
                  <a:pt x="382905" y="85439"/>
                </a:lnTo>
                <a:lnTo>
                  <a:pt x="368903" y="30218"/>
                </a:lnTo>
                <a:lnTo>
                  <a:pt x="333756" y="0"/>
                </a:lnTo>
                <a:lnTo>
                  <a:pt x="319778" y="2869"/>
                </a:lnTo>
                <a:lnTo>
                  <a:pt x="307657" y="11525"/>
                </a:lnTo>
                <a:lnTo>
                  <a:pt x="297537" y="26038"/>
                </a:lnTo>
                <a:lnTo>
                  <a:pt x="289560" y="46481"/>
                </a:lnTo>
                <a:lnTo>
                  <a:pt x="278201" y="102739"/>
                </a:lnTo>
                <a:lnTo>
                  <a:pt x="274320" y="121157"/>
                </a:lnTo>
                <a:lnTo>
                  <a:pt x="261223" y="178177"/>
                </a:lnTo>
                <a:lnTo>
                  <a:pt x="247269" y="232695"/>
                </a:lnTo>
                <a:lnTo>
                  <a:pt x="232743" y="284785"/>
                </a:lnTo>
                <a:lnTo>
                  <a:pt x="217932" y="334517"/>
                </a:lnTo>
                <a:lnTo>
                  <a:pt x="207109" y="286214"/>
                </a:lnTo>
                <a:lnTo>
                  <a:pt x="197643" y="239553"/>
                </a:lnTo>
                <a:lnTo>
                  <a:pt x="189749" y="194464"/>
                </a:lnTo>
                <a:lnTo>
                  <a:pt x="183642" y="150875"/>
                </a:lnTo>
                <a:lnTo>
                  <a:pt x="177498" y="110585"/>
                </a:lnTo>
                <a:lnTo>
                  <a:pt x="166068" y="52292"/>
                </a:lnTo>
                <a:lnTo>
                  <a:pt x="146018" y="12001"/>
                </a:lnTo>
                <a:lnTo>
                  <a:pt x="124968" y="4571"/>
                </a:lnTo>
                <a:lnTo>
                  <a:pt x="114669" y="6000"/>
                </a:lnTo>
                <a:lnTo>
                  <a:pt x="83081" y="41838"/>
                </a:lnTo>
                <a:lnTo>
                  <a:pt x="69984" y="88082"/>
                </a:lnTo>
                <a:lnTo>
                  <a:pt x="51685" y="195179"/>
                </a:lnTo>
                <a:lnTo>
                  <a:pt x="48006" y="220217"/>
                </a:lnTo>
                <a:lnTo>
                  <a:pt x="45291" y="232802"/>
                </a:lnTo>
                <a:lnTo>
                  <a:pt x="18288" y="346709"/>
                </a:lnTo>
                <a:lnTo>
                  <a:pt x="4572" y="417194"/>
                </a:lnTo>
                <a:lnTo>
                  <a:pt x="0" y="476249"/>
                </a:lnTo>
                <a:lnTo>
                  <a:pt x="571" y="484977"/>
                </a:lnTo>
                <a:lnTo>
                  <a:pt x="21621" y="518731"/>
                </a:lnTo>
                <a:lnTo>
                  <a:pt x="38100" y="522731"/>
                </a:lnTo>
                <a:lnTo>
                  <a:pt x="51375" y="519755"/>
                </a:lnTo>
                <a:lnTo>
                  <a:pt x="62579" y="510920"/>
                </a:lnTo>
                <a:lnTo>
                  <a:pt x="71639" y="496371"/>
                </a:lnTo>
                <a:lnTo>
                  <a:pt x="78486" y="476249"/>
                </a:lnTo>
                <a:lnTo>
                  <a:pt x="85665" y="420743"/>
                </a:lnTo>
                <a:lnTo>
                  <a:pt x="88392" y="402335"/>
                </a:lnTo>
                <a:lnTo>
                  <a:pt x="107156" y="309276"/>
                </a:lnTo>
                <a:lnTo>
                  <a:pt x="115073" y="272784"/>
                </a:lnTo>
                <a:lnTo>
                  <a:pt x="121920" y="243077"/>
                </a:lnTo>
                <a:lnTo>
                  <a:pt x="130313" y="288357"/>
                </a:lnTo>
                <a:lnTo>
                  <a:pt x="139350" y="332708"/>
                </a:lnTo>
                <a:lnTo>
                  <a:pt x="148816" y="376058"/>
                </a:lnTo>
                <a:lnTo>
                  <a:pt x="158496" y="418337"/>
                </a:lnTo>
                <a:lnTo>
                  <a:pt x="166401" y="448817"/>
                </a:lnTo>
                <a:lnTo>
                  <a:pt x="170176" y="463986"/>
                </a:lnTo>
                <a:lnTo>
                  <a:pt x="189642" y="506729"/>
                </a:lnTo>
                <a:lnTo>
                  <a:pt x="211836" y="515873"/>
                </a:lnTo>
                <a:lnTo>
                  <a:pt x="223813" y="513897"/>
                </a:lnTo>
                <a:lnTo>
                  <a:pt x="251460" y="485393"/>
                </a:lnTo>
                <a:lnTo>
                  <a:pt x="266890" y="443603"/>
                </a:lnTo>
                <a:lnTo>
                  <a:pt x="288036" y="366521"/>
                </a:lnTo>
                <a:lnTo>
                  <a:pt x="327660" y="229361"/>
                </a:lnTo>
                <a:lnTo>
                  <a:pt x="334625" y="281070"/>
                </a:lnTo>
                <a:lnTo>
                  <a:pt x="341661" y="326421"/>
                </a:lnTo>
                <a:lnTo>
                  <a:pt x="348555" y="365343"/>
                </a:lnTo>
                <a:lnTo>
                  <a:pt x="355092" y="397763"/>
                </a:lnTo>
                <a:lnTo>
                  <a:pt x="369570" y="477011"/>
                </a:lnTo>
                <a:lnTo>
                  <a:pt x="377428" y="499455"/>
                </a:lnTo>
                <a:lnTo>
                  <a:pt x="387286" y="515397"/>
                </a:lnTo>
                <a:lnTo>
                  <a:pt x="399145" y="524910"/>
                </a:lnTo>
                <a:lnTo>
                  <a:pt x="413004" y="528065"/>
                </a:lnTo>
                <a:lnTo>
                  <a:pt x="420159" y="527339"/>
                </a:lnTo>
                <a:lnTo>
                  <a:pt x="448532" y="501586"/>
                </a:lnTo>
                <a:lnTo>
                  <a:pt x="451020" y="493156"/>
                </a:lnTo>
                <a:lnTo>
                  <a:pt x="451866" y="483869"/>
                </a:lnTo>
                <a:close/>
              </a:path>
            </a:pathLst>
          </a:custGeom>
          <a:solidFill>
            <a:srgbClr val="F1EA3F"/>
          </a:solidFill>
        </p:spPr>
        <p:txBody>
          <a:bodyPr wrap="square" lIns="0" tIns="0" rIns="0" bIns="0" rtlCol="0"/>
          <a:lstStyle/>
          <a:p>
            <a:endParaRPr/>
          </a:p>
        </p:txBody>
      </p:sp>
      <p:sp>
        <p:nvSpPr>
          <p:cNvPr id="26" name="object 26"/>
          <p:cNvSpPr/>
          <p:nvPr/>
        </p:nvSpPr>
        <p:spPr>
          <a:xfrm>
            <a:off x="5513832" y="3637788"/>
            <a:ext cx="272415" cy="356870"/>
          </a:xfrm>
          <a:custGeom>
            <a:avLst/>
            <a:gdLst/>
            <a:ahLst/>
            <a:cxnLst/>
            <a:rect l="l" t="t" r="r" b="b"/>
            <a:pathLst>
              <a:path w="272414" h="356870">
                <a:moveTo>
                  <a:pt x="258317" y="93725"/>
                </a:moveTo>
                <a:lnTo>
                  <a:pt x="248507" y="49434"/>
                </a:lnTo>
                <a:lnTo>
                  <a:pt x="218693" y="18287"/>
                </a:lnTo>
                <a:lnTo>
                  <a:pt x="163722" y="1142"/>
                </a:lnTo>
                <a:lnTo>
                  <a:pt x="141731" y="0"/>
                </a:lnTo>
                <a:lnTo>
                  <a:pt x="110180" y="3988"/>
                </a:lnTo>
                <a:lnTo>
                  <a:pt x="57078" y="35683"/>
                </a:lnTo>
                <a:lnTo>
                  <a:pt x="20252" y="93725"/>
                </a:lnTo>
                <a:lnTo>
                  <a:pt x="2274" y="163544"/>
                </a:lnTo>
                <a:lnTo>
                  <a:pt x="0" y="203453"/>
                </a:lnTo>
                <a:lnTo>
                  <a:pt x="2845" y="238910"/>
                </a:lnTo>
                <a:lnTo>
                  <a:pt x="25396" y="296679"/>
                </a:lnTo>
                <a:lnTo>
                  <a:pt x="66508" y="335720"/>
                </a:lnTo>
                <a:lnTo>
                  <a:pt x="70865" y="337789"/>
                </a:lnTo>
                <a:lnTo>
                  <a:pt x="70865" y="160019"/>
                </a:lnTo>
                <a:lnTo>
                  <a:pt x="76878" y="141184"/>
                </a:lnTo>
                <a:lnTo>
                  <a:pt x="99059" y="99821"/>
                </a:lnTo>
                <a:lnTo>
                  <a:pt x="141731" y="79247"/>
                </a:lnTo>
                <a:lnTo>
                  <a:pt x="155317" y="79974"/>
                </a:lnTo>
                <a:lnTo>
                  <a:pt x="167544" y="82200"/>
                </a:lnTo>
                <a:lnTo>
                  <a:pt x="178486" y="85998"/>
                </a:lnTo>
                <a:lnTo>
                  <a:pt x="188213" y="91439"/>
                </a:lnTo>
                <a:lnTo>
                  <a:pt x="188213" y="182093"/>
                </a:lnTo>
                <a:lnTo>
                  <a:pt x="203549" y="173069"/>
                </a:lnTo>
                <a:lnTo>
                  <a:pt x="239994" y="142696"/>
                </a:lnTo>
                <a:lnTo>
                  <a:pt x="256305" y="111001"/>
                </a:lnTo>
                <a:lnTo>
                  <a:pt x="258317" y="93725"/>
                </a:lnTo>
                <a:close/>
              </a:path>
              <a:path w="272414" h="356870">
                <a:moveTo>
                  <a:pt x="188213" y="182093"/>
                </a:moveTo>
                <a:lnTo>
                  <a:pt x="188213" y="91439"/>
                </a:lnTo>
                <a:lnTo>
                  <a:pt x="176819" y="100167"/>
                </a:lnTo>
                <a:lnTo>
                  <a:pt x="163353" y="109251"/>
                </a:lnTo>
                <a:lnTo>
                  <a:pt x="148030" y="118764"/>
                </a:lnTo>
                <a:lnTo>
                  <a:pt x="131063" y="128777"/>
                </a:lnTo>
                <a:lnTo>
                  <a:pt x="116085" y="136659"/>
                </a:lnTo>
                <a:lnTo>
                  <a:pt x="85844" y="152138"/>
                </a:lnTo>
                <a:lnTo>
                  <a:pt x="70865" y="160019"/>
                </a:lnTo>
                <a:lnTo>
                  <a:pt x="70865" y="337789"/>
                </a:lnTo>
                <a:lnTo>
                  <a:pt x="76199" y="340321"/>
                </a:lnTo>
                <a:lnTo>
                  <a:pt x="76199" y="243077"/>
                </a:lnTo>
                <a:lnTo>
                  <a:pt x="121157" y="218979"/>
                </a:lnTo>
                <a:lnTo>
                  <a:pt x="143708" y="206752"/>
                </a:lnTo>
                <a:lnTo>
                  <a:pt x="166115" y="194309"/>
                </a:lnTo>
                <a:lnTo>
                  <a:pt x="186654" y="183010"/>
                </a:lnTo>
                <a:lnTo>
                  <a:pt x="188213" y="182093"/>
                </a:lnTo>
                <a:close/>
              </a:path>
              <a:path w="272414" h="356870">
                <a:moveTo>
                  <a:pt x="272033" y="275843"/>
                </a:moveTo>
                <a:lnTo>
                  <a:pt x="270319" y="261723"/>
                </a:lnTo>
                <a:lnTo>
                  <a:pt x="265175" y="251459"/>
                </a:lnTo>
                <a:lnTo>
                  <a:pt x="256603" y="245197"/>
                </a:lnTo>
                <a:lnTo>
                  <a:pt x="244601" y="243077"/>
                </a:lnTo>
                <a:lnTo>
                  <a:pt x="237184" y="244078"/>
                </a:lnTo>
                <a:lnTo>
                  <a:pt x="228695" y="247078"/>
                </a:lnTo>
                <a:lnTo>
                  <a:pt x="219205" y="252079"/>
                </a:lnTo>
                <a:lnTo>
                  <a:pt x="208787" y="259079"/>
                </a:lnTo>
                <a:lnTo>
                  <a:pt x="195953" y="267080"/>
                </a:lnTo>
                <a:lnTo>
                  <a:pt x="181546" y="272795"/>
                </a:lnTo>
                <a:lnTo>
                  <a:pt x="165711" y="276224"/>
                </a:lnTo>
                <a:lnTo>
                  <a:pt x="148589" y="277367"/>
                </a:lnTo>
                <a:lnTo>
                  <a:pt x="137338" y="276808"/>
                </a:lnTo>
                <a:lnTo>
                  <a:pt x="98595" y="263973"/>
                </a:lnTo>
                <a:lnTo>
                  <a:pt x="76199" y="243077"/>
                </a:lnTo>
                <a:lnTo>
                  <a:pt x="76199" y="340321"/>
                </a:lnTo>
                <a:lnTo>
                  <a:pt x="91058" y="347376"/>
                </a:lnTo>
                <a:lnTo>
                  <a:pt x="118467" y="354318"/>
                </a:lnTo>
                <a:lnTo>
                  <a:pt x="148589" y="356615"/>
                </a:lnTo>
                <a:lnTo>
                  <a:pt x="169437" y="355449"/>
                </a:lnTo>
                <a:lnTo>
                  <a:pt x="209133" y="345686"/>
                </a:lnTo>
                <a:lnTo>
                  <a:pt x="246959" y="324064"/>
                </a:lnTo>
                <a:lnTo>
                  <a:pt x="269200" y="293727"/>
                </a:lnTo>
                <a:lnTo>
                  <a:pt x="272033" y="275843"/>
                </a:lnTo>
                <a:close/>
              </a:path>
            </a:pathLst>
          </a:custGeom>
          <a:solidFill>
            <a:srgbClr val="F1EA3F"/>
          </a:solidFill>
        </p:spPr>
        <p:txBody>
          <a:bodyPr wrap="square" lIns="0" tIns="0" rIns="0" bIns="0" rtlCol="0"/>
          <a:lstStyle/>
          <a:p>
            <a:endParaRPr/>
          </a:p>
        </p:txBody>
      </p:sp>
      <p:sp>
        <p:nvSpPr>
          <p:cNvPr id="27" name="object 27"/>
          <p:cNvSpPr/>
          <p:nvPr/>
        </p:nvSpPr>
        <p:spPr>
          <a:xfrm>
            <a:off x="5822759" y="3444557"/>
            <a:ext cx="1316101" cy="598297"/>
          </a:xfrm>
          <a:prstGeom prst="rect">
            <a:avLst/>
          </a:prstGeom>
          <a:blipFill>
            <a:blip r:embed="rId32" cstate="print"/>
            <a:stretch>
              <a:fillRect/>
            </a:stretch>
          </a:blipFill>
        </p:spPr>
        <p:txBody>
          <a:bodyPr wrap="square" lIns="0" tIns="0" rIns="0" bIns="0" rtlCol="0"/>
          <a:lstStyle/>
          <a:p>
            <a:endParaRPr/>
          </a:p>
        </p:txBody>
      </p:sp>
      <p:sp>
        <p:nvSpPr>
          <p:cNvPr id="28" name="object 28"/>
          <p:cNvSpPr/>
          <p:nvPr/>
        </p:nvSpPr>
        <p:spPr>
          <a:xfrm>
            <a:off x="5039867" y="3478529"/>
            <a:ext cx="452120" cy="528320"/>
          </a:xfrm>
          <a:custGeom>
            <a:avLst/>
            <a:gdLst/>
            <a:ahLst/>
            <a:cxnLst/>
            <a:rect l="l" t="t" r="r" b="b"/>
            <a:pathLst>
              <a:path w="452120" h="528320">
                <a:moveTo>
                  <a:pt x="121920" y="243077"/>
                </a:moveTo>
                <a:lnTo>
                  <a:pt x="107156" y="309276"/>
                </a:lnTo>
                <a:lnTo>
                  <a:pt x="98238" y="352484"/>
                </a:lnTo>
                <a:lnTo>
                  <a:pt x="88392" y="402335"/>
                </a:lnTo>
                <a:lnTo>
                  <a:pt x="80783" y="457842"/>
                </a:lnTo>
                <a:lnTo>
                  <a:pt x="78486" y="476249"/>
                </a:lnTo>
                <a:lnTo>
                  <a:pt x="71639" y="496371"/>
                </a:lnTo>
                <a:lnTo>
                  <a:pt x="62579" y="510920"/>
                </a:lnTo>
                <a:lnTo>
                  <a:pt x="51375" y="519755"/>
                </a:lnTo>
                <a:lnTo>
                  <a:pt x="38100" y="522731"/>
                </a:lnTo>
                <a:lnTo>
                  <a:pt x="29396" y="521731"/>
                </a:lnTo>
                <a:lnTo>
                  <a:pt x="2286" y="492918"/>
                </a:lnTo>
                <a:lnTo>
                  <a:pt x="0" y="476249"/>
                </a:lnTo>
                <a:lnTo>
                  <a:pt x="1143" y="448079"/>
                </a:lnTo>
                <a:lnTo>
                  <a:pt x="4572" y="417194"/>
                </a:lnTo>
                <a:lnTo>
                  <a:pt x="10287" y="383452"/>
                </a:lnTo>
                <a:lnTo>
                  <a:pt x="18288" y="346709"/>
                </a:lnTo>
                <a:lnTo>
                  <a:pt x="30432" y="295977"/>
                </a:lnTo>
                <a:lnTo>
                  <a:pt x="39433" y="258032"/>
                </a:lnTo>
                <a:lnTo>
                  <a:pt x="45291" y="232802"/>
                </a:lnTo>
                <a:lnTo>
                  <a:pt x="48006" y="220217"/>
                </a:lnTo>
                <a:lnTo>
                  <a:pt x="51685" y="195179"/>
                </a:lnTo>
                <a:lnTo>
                  <a:pt x="55721" y="170211"/>
                </a:lnTo>
                <a:lnTo>
                  <a:pt x="59900" y="145101"/>
                </a:lnTo>
                <a:lnTo>
                  <a:pt x="64008" y="119633"/>
                </a:lnTo>
                <a:lnTo>
                  <a:pt x="69984" y="88082"/>
                </a:lnTo>
                <a:lnTo>
                  <a:pt x="83081" y="41838"/>
                </a:lnTo>
                <a:lnTo>
                  <a:pt x="105441" y="10286"/>
                </a:lnTo>
                <a:lnTo>
                  <a:pt x="124968" y="4571"/>
                </a:lnTo>
                <a:lnTo>
                  <a:pt x="136243" y="6429"/>
                </a:lnTo>
                <a:lnTo>
                  <a:pt x="166068" y="52292"/>
                </a:lnTo>
                <a:lnTo>
                  <a:pt x="177498" y="110585"/>
                </a:lnTo>
                <a:lnTo>
                  <a:pt x="183642" y="150875"/>
                </a:lnTo>
                <a:lnTo>
                  <a:pt x="189749" y="194464"/>
                </a:lnTo>
                <a:lnTo>
                  <a:pt x="197643" y="239553"/>
                </a:lnTo>
                <a:lnTo>
                  <a:pt x="207109" y="286214"/>
                </a:lnTo>
                <a:lnTo>
                  <a:pt x="217932" y="334517"/>
                </a:lnTo>
                <a:lnTo>
                  <a:pt x="232743" y="284785"/>
                </a:lnTo>
                <a:lnTo>
                  <a:pt x="247269" y="232695"/>
                </a:lnTo>
                <a:lnTo>
                  <a:pt x="261223" y="178177"/>
                </a:lnTo>
                <a:lnTo>
                  <a:pt x="274320" y="121157"/>
                </a:lnTo>
                <a:lnTo>
                  <a:pt x="285678" y="65329"/>
                </a:lnTo>
                <a:lnTo>
                  <a:pt x="289560" y="46481"/>
                </a:lnTo>
                <a:lnTo>
                  <a:pt x="297537" y="26038"/>
                </a:lnTo>
                <a:lnTo>
                  <a:pt x="307657" y="11525"/>
                </a:lnTo>
                <a:lnTo>
                  <a:pt x="319778" y="2869"/>
                </a:lnTo>
                <a:lnTo>
                  <a:pt x="333756" y="0"/>
                </a:lnTo>
                <a:lnTo>
                  <a:pt x="347281" y="3309"/>
                </a:lnTo>
                <a:lnTo>
                  <a:pt x="376428" y="54101"/>
                </a:lnTo>
                <a:lnTo>
                  <a:pt x="386072" y="108215"/>
                </a:lnTo>
                <a:lnTo>
                  <a:pt x="395764" y="189774"/>
                </a:lnTo>
                <a:lnTo>
                  <a:pt x="402951" y="240657"/>
                </a:lnTo>
                <a:lnTo>
                  <a:pt x="410833" y="288322"/>
                </a:lnTo>
                <a:lnTo>
                  <a:pt x="419301" y="332805"/>
                </a:lnTo>
                <a:lnTo>
                  <a:pt x="428244" y="374141"/>
                </a:lnTo>
                <a:lnTo>
                  <a:pt x="438364" y="418718"/>
                </a:lnTo>
                <a:lnTo>
                  <a:pt x="445770" y="451865"/>
                </a:lnTo>
                <a:lnTo>
                  <a:pt x="450318" y="473582"/>
                </a:lnTo>
                <a:lnTo>
                  <a:pt x="451866" y="483869"/>
                </a:lnTo>
                <a:lnTo>
                  <a:pt x="451020" y="493156"/>
                </a:lnTo>
                <a:lnTo>
                  <a:pt x="426815" y="525113"/>
                </a:lnTo>
                <a:lnTo>
                  <a:pt x="413004" y="528065"/>
                </a:lnTo>
                <a:lnTo>
                  <a:pt x="399145" y="524910"/>
                </a:lnTo>
                <a:lnTo>
                  <a:pt x="387286" y="515397"/>
                </a:lnTo>
                <a:lnTo>
                  <a:pt x="377428" y="499455"/>
                </a:lnTo>
                <a:lnTo>
                  <a:pt x="369570" y="477011"/>
                </a:lnTo>
                <a:lnTo>
                  <a:pt x="366021" y="457128"/>
                </a:lnTo>
                <a:lnTo>
                  <a:pt x="362331" y="437387"/>
                </a:lnTo>
                <a:lnTo>
                  <a:pt x="358640" y="417647"/>
                </a:lnTo>
                <a:lnTo>
                  <a:pt x="355092" y="397763"/>
                </a:lnTo>
                <a:lnTo>
                  <a:pt x="348555" y="365343"/>
                </a:lnTo>
                <a:lnTo>
                  <a:pt x="341661" y="326421"/>
                </a:lnTo>
                <a:lnTo>
                  <a:pt x="334625" y="281070"/>
                </a:lnTo>
                <a:lnTo>
                  <a:pt x="327660" y="229361"/>
                </a:lnTo>
                <a:lnTo>
                  <a:pt x="320397" y="254222"/>
                </a:lnTo>
                <a:lnTo>
                  <a:pt x="300442" y="322802"/>
                </a:lnTo>
                <a:lnTo>
                  <a:pt x="288036" y="366521"/>
                </a:lnTo>
                <a:lnTo>
                  <a:pt x="280035" y="396620"/>
                </a:lnTo>
                <a:lnTo>
                  <a:pt x="276034" y="411741"/>
                </a:lnTo>
                <a:lnTo>
                  <a:pt x="261747" y="458914"/>
                </a:lnTo>
                <a:lnTo>
                  <a:pt x="243768" y="498514"/>
                </a:lnTo>
                <a:lnTo>
                  <a:pt x="211836" y="515873"/>
                </a:lnTo>
                <a:lnTo>
                  <a:pt x="199989" y="513587"/>
                </a:lnTo>
                <a:lnTo>
                  <a:pt x="189642" y="506729"/>
                </a:lnTo>
                <a:lnTo>
                  <a:pt x="180867" y="495299"/>
                </a:lnTo>
                <a:lnTo>
                  <a:pt x="173736" y="479297"/>
                </a:lnTo>
                <a:lnTo>
                  <a:pt x="170176" y="463986"/>
                </a:lnTo>
                <a:lnTo>
                  <a:pt x="166401" y="448817"/>
                </a:lnTo>
                <a:lnTo>
                  <a:pt x="162484" y="433649"/>
                </a:lnTo>
                <a:lnTo>
                  <a:pt x="158496" y="418337"/>
                </a:lnTo>
                <a:lnTo>
                  <a:pt x="148816" y="376058"/>
                </a:lnTo>
                <a:lnTo>
                  <a:pt x="139350" y="332708"/>
                </a:lnTo>
                <a:lnTo>
                  <a:pt x="130313" y="288357"/>
                </a:lnTo>
                <a:lnTo>
                  <a:pt x="121920" y="243077"/>
                </a:lnTo>
                <a:close/>
              </a:path>
            </a:pathLst>
          </a:custGeom>
          <a:ln w="22225">
            <a:solidFill>
              <a:srgbClr val="010202"/>
            </a:solidFill>
          </a:ln>
        </p:spPr>
        <p:txBody>
          <a:bodyPr wrap="square" lIns="0" tIns="0" rIns="0" bIns="0" rtlCol="0"/>
          <a:lstStyle/>
          <a:p>
            <a:endParaRPr/>
          </a:p>
        </p:txBody>
      </p:sp>
      <p:sp>
        <p:nvSpPr>
          <p:cNvPr id="29" name="object 29"/>
          <p:cNvSpPr/>
          <p:nvPr/>
        </p:nvSpPr>
        <p:spPr>
          <a:xfrm>
            <a:off x="5513832" y="3637788"/>
            <a:ext cx="272415" cy="356870"/>
          </a:xfrm>
          <a:custGeom>
            <a:avLst/>
            <a:gdLst/>
            <a:ahLst/>
            <a:cxnLst/>
            <a:rect l="l" t="t" r="r" b="b"/>
            <a:pathLst>
              <a:path w="272414" h="356870">
                <a:moveTo>
                  <a:pt x="148589" y="356615"/>
                </a:moveTo>
                <a:lnTo>
                  <a:pt x="91058" y="347376"/>
                </a:lnTo>
                <a:lnTo>
                  <a:pt x="44957" y="319277"/>
                </a:lnTo>
                <a:lnTo>
                  <a:pt x="11334" y="269938"/>
                </a:lnTo>
                <a:lnTo>
                  <a:pt x="0" y="203453"/>
                </a:lnTo>
                <a:lnTo>
                  <a:pt x="2274" y="163544"/>
                </a:lnTo>
                <a:lnTo>
                  <a:pt x="20252" y="93725"/>
                </a:lnTo>
                <a:lnTo>
                  <a:pt x="57078" y="35683"/>
                </a:lnTo>
                <a:lnTo>
                  <a:pt x="110180" y="3988"/>
                </a:lnTo>
                <a:lnTo>
                  <a:pt x="141731" y="0"/>
                </a:lnTo>
                <a:lnTo>
                  <a:pt x="163722" y="1142"/>
                </a:lnTo>
                <a:lnTo>
                  <a:pt x="202275" y="10286"/>
                </a:lnTo>
                <a:lnTo>
                  <a:pt x="236136" y="32325"/>
                </a:lnTo>
                <a:lnTo>
                  <a:pt x="255877" y="69830"/>
                </a:lnTo>
                <a:lnTo>
                  <a:pt x="258317" y="93725"/>
                </a:lnTo>
                <a:lnTo>
                  <a:pt x="256305" y="111001"/>
                </a:lnTo>
                <a:lnTo>
                  <a:pt x="225551" y="156971"/>
                </a:lnTo>
                <a:lnTo>
                  <a:pt x="186654" y="183010"/>
                </a:lnTo>
                <a:lnTo>
                  <a:pt x="166115" y="194309"/>
                </a:lnTo>
                <a:lnTo>
                  <a:pt x="143708" y="206752"/>
                </a:lnTo>
                <a:lnTo>
                  <a:pt x="121157" y="218979"/>
                </a:lnTo>
                <a:lnTo>
                  <a:pt x="98607" y="231064"/>
                </a:lnTo>
                <a:lnTo>
                  <a:pt x="76199" y="243077"/>
                </a:lnTo>
                <a:lnTo>
                  <a:pt x="107441" y="268985"/>
                </a:lnTo>
                <a:lnTo>
                  <a:pt x="148589" y="277367"/>
                </a:lnTo>
                <a:lnTo>
                  <a:pt x="165711" y="276224"/>
                </a:lnTo>
                <a:lnTo>
                  <a:pt x="181546" y="272795"/>
                </a:lnTo>
                <a:lnTo>
                  <a:pt x="195953" y="267080"/>
                </a:lnTo>
                <a:lnTo>
                  <a:pt x="208787" y="259079"/>
                </a:lnTo>
                <a:lnTo>
                  <a:pt x="219205" y="252079"/>
                </a:lnTo>
                <a:lnTo>
                  <a:pt x="228695" y="247078"/>
                </a:lnTo>
                <a:lnTo>
                  <a:pt x="237184" y="244078"/>
                </a:lnTo>
                <a:lnTo>
                  <a:pt x="244601" y="243077"/>
                </a:lnTo>
                <a:lnTo>
                  <a:pt x="256603" y="245197"/>
                </a:lnTo>
                <a:lnTo>
                  <a:pt x="265175" y="251459"/>
                </a:lnTo>
                <a:lnTo>
                  <a:pt x="270319" y="261723"/>
                </a:lnTo>
                <a:lnTo>
                  <a:pt x="272033" y="275843"/>
                </a:lnTo>
                <a:lnTo>
                  <a:pt x="269200" y="293727"/>
                </a:lnTo>
                <a:lnTo>
                  <a:pt x="227837" y="336803"/>
                </a:lnTo>
                <a:lnTo>
                  <a:pt x="189642" y="351853"/>
                </a:lnTo>
                <a:lnTo>
                  <a:pt x="169437" y="355449"/>
                </a:lnTo>
                <a:lnTo>
                  <a:pt x="148589" y="356615"/>
                </a:lnTo>
                <a:close/>
              </a:path>
            </a:pathLst>
          </a:custGeom>
          <a:ln w="22225">
            <a:solidFill>
              <a:srgbClr val="010202"/>
            </a:solidFill>
          </a:ln>
        </p:spPr>
        <p:txBody>
          <a:bodyPr wrap="square" lIns="0" tIns="0" rIns="0" bIns="0" rtlCol="0"/>
          <a:lstStyle/>
          <a:p>
            <a:endParaRPr/>
          </a:p>
        </p:txBody>
      </p:sp>
      <p:sp>
        <p:nvSpPr>
          <p:cNvPr id="30" name="object 30"/>
          <p:cNvSpPr/>
          <p:nvPr/>
        </p:nvSpPr>
        <p:spPr>
          <a:xfrm>
            <a:off x="5573585" y="3705923"/>
            <a:ext cx="139573" cy="102997"/>
          </a:xfrm>
          <a:prstGeom prst="rect">
            <a:avLst/>
          </a:prstGeom>
          <a:blipFill>
            <a:blip r:embed="rId33" cstate="print"/>
            <a:stretch>
              <a:fillRect/>
            </a:stretch>
          </a:blipFill>
        </p:spPr>
        <p:txBody>
          <a:bodyPr wrap="square" lIns="0" tIns="0" rIns="0" bIns="0" rtlCol="0"/>
          <a:lstStyle/>
          <a:p>
            <a:endParaRPr/>
          </a:p>
        </p:txBody>
      </p:sp>
      <p:sp>
        <p:nvSpPr>
          <p:cNvPr id="31" name="object 31"/>
          <p:cNvSpPr/>
          <p:nvPr/>
        </p:nvSpPr>
        <p:spPr>
          <a:xfrm>
            <a:off x="348551" y="3732593"/>
            <a:ext cx="2974213" cy="592963"/>
          </a:xfrm>
          <a:prstGeom prst="rect">
            <a:avLst/>
          </a:prstGeom>
          <a:blipFill>
            <a:blip r:embed="rId34" cstate="print"/>
            <a:stretch>
              <a:fillRect/>
            </a:stretch>
          </a:blipFill>
        </p:spPr>
        <p:txBody>
          <a:bodyPr wrap="square" lIns="0" tIns="0" rIns="0" bIns="0" rtlCol="0"/>
          <a:lstStyle/>
          <a:p>
            <a:endParaRPr/>
          </a:p>
        </p:txBody>
      </p:sp>
      <p:sp>
        <p:nvSpPr>
          <p:cNvPr id="32" name="object 32"/>
          <p:cNvSpPr/>
          <p:nvPr/>
        </p:nvSpPr>
        <p:spPr>
          <a:xfrm>
            <a:off x="1728216" y="4536185"/>
            <a:ext cx="453390" cy="481965"/>
          </a:xfrm>
          <a:custGeom>
            <a:avLst/>
            <a:gdLst/>
            <a:ahLst/>
            <a:cxnLst/>
            <a:rect l="l" t="t" r="r" b="b"/>
            <a:pathLst>
              <a:path w="453389" h="481964">
                <a:moveTo>
                  <a:pt x="50292" y="479975"/>
                </a:moveTo>
                <a:lnTo>
                  <a:pt x="50292" y="326898"/>
                </a:lnTo>
                <a:lnTo>
                  <a:pt x="28610" y="369236"/>
                </a:lnTo>
                <a:lnTo>
                  <a:pt x="12858" y="401574"/>
                </a:lnTo>
                <a:lnTo>
                  <a:pt x="3250" y="424195"/>
                </a:lnTo>
                <a:lnTo>
                  <a:pt x="0" y="437388"/>
                </a:lnTo>
                <a:lnTo>
                  <a:pt x="988" y="446115"/>
                </a:lnTo>
                <a:lnTo>
                  <a:pt x="31242" y="477107"/>
                </a:lnTo>
                <a:lnTo>
                  <a:pt x="49041" y="480022"/>
                </a:lnTo>
                <a:lnTo>
                  <a:pt x="50292" y="479975"/>
                </a:lnTo>
                <a:close/>
              </a:path>
              <a:path w="453389" h="481964">
                <a:moveTo>
                  <a:pt x="453390" y="438912"/>
                </a:moveTo>
                <a:lnTo>
                  <a:pt x="440436" y="397764"/>
                </a:lnTo>
                <a:lnTo>
                  <a:pt x="433732" y="382750"/>
                </a:lnTo>
                <a:lnTo>
                  <a:pt x="428529" y="370808"/>
                </a:lnTo>
                <a:lnTo>
                  <a:pt x="408062" y="298120"/>
                </a:lnTo>
                <a:lnTo>
                  <a:pt x="382083" y="192655"/>
                </a:lnTo>
                <a:lnTo>
                  <a:pt x="371094" y="144780"/>
                </a:lnTo>
                <a:lnTo>
                  <a:pt x="348996" y="42672"/>
                </a:lnTo>
                <a:lnTo>
                  <a:pt x="341018" y="23788"/>
                </a:lnTo>
                <a:lnTo>
                  <a:pt x="329755" y="10477"/>
                </a:lnTo>
                <a:lnTo>
                  <a:pt x="315348" y="2595"/>
                </a:lnTo>
                <a:lnTo>
                  <a:pt x="297942" y="0"/>
                </a:lnTo>
                <a:lnTo>
                  <a:pt x="283404" y="7465"/>
                </a:lnTo>
                <a:lnTo>
                  <a:pt x="229469" y="67829"/>
                </a:lnTo>
                <a:lnTo>
                  <a:pt x="190500" y="121158"/>
                </a:lnTo>
                <a:lnTo>
                  <a:pt x="160805" y="163032"/>
                </a:lnTo>
                <a:lnTo>
                  <a:pt x="132397" y="204120"/>
                </a:lnTo>
                <a:lnTo>
                  <a:pt x="105417" y="244494"/>
                </a:lnTo>
                <a:lnTo>
                  <a:pt x="80010" y="284226"/>
                </a:lnTo>
                <a:lnTo>
                  <a:pt x="65877" y="288774"/>
                </a:lnTo>
                <a:lnTo>
                  <a:pt x="55530" y="294322"/>
                </a:lnTo>
                <a:lnTo>
                  <a:pt x="49041" y="300728"/>
                </a:lnTo>
                <a:lnTo>
                  <a:pt x="46482" y="307848"/>
                </a:lnTo>
                <a:lnTo>
                  <a:pt x="46482" y="313944"/>
                </a:lnTo>
                <a:lnTo>
                  <a:pt x="47244" y="320040"/>
                </a:lnTo>
                <a:lnTo>
                  <a:pt x="50292" y="326898"/>
                </a:lnTo>
                <a:lnTo>
                  <a:pt x="50292" y="479975"/>
                </a:lnTo>
                <a:lnTo>
                  <a:pt x="92202" y="456438"/>
                </a:lnTo>
                <a:lnTo>
                  <a:pt x="125730" y="394620"/>
                </a:lnTo>
                <a:lnTo>
                  <a:pt x="147828" y="350520"/>
                </a:lnTo>
                <a:lnTo>
                  <a:pt x="164258" y="348353"/>
                </a:lnTo>
                <a:lnTo>
                  <a:pt x="183832" y="346329"/>
                </a:lnTo>
                <a:lnTo>
                  <a:pt x="198882" y="344988"/>
                </a:lnTo>
                <a:lnTo>
                  <a:pt x="198882" y="270510"/>
                </a:lnTo>
                <a:lnTo>
                  <a:pt x="221265" y="235469"/>
                </a:lnTo>
                <a:lnTo>
                  <a:pt x="258889" y="177391"/>
                </a:lnTo>
                <a:lnTo>
                  <a:pt x="273558" y="153924"/>
                </a:lnTo>
                <a:lnTo>
                  <a:pt x="286702" y="214026"/>
                </a:lnTo>
                <a:lnTo>
                  <a:pt x="291988" y="239541"/>
                </a:lnTo>
                <a:lnTo>
                  <a:pt x="296418" y="262128"/>
                </a:lnTo>
                <a:lnTo>
                  <a:pt x="296418" y="337612"/>
                </a:lnTo>
                <a:lnTo>
                  <a:pt x="301525" y="337101"/>
                </a:lnTo>
                <a:lnTo>
                  <a:pt x="316230" y="335280"/>
                </a:lnTo>
                <a:lnTo>
                  <a:pt x="323373" y="359461"/>
                </a:lnTo>
                <a:lnTo>
                  <a:pt x="331089" y="381857"/>
                </a:lnTo>
                <a:lnTo>
                  <a:pt x="348234" y="422148"/>
                </a:lnTo>
                <a:lnTo>
                  <a:pt x="375761" y="466725"/>
                </a:lnTo>
                <a:lnTo>
                  <a:pt x="403860" y="481584"/>
                </a:lnTo>
                <a:lnTo>
                  <a:pt x="413289" y="481298"/>
                </a:lnTo>
                <a:lnTo>
                  <a:pt x="449484" y="456247"/>
                </a:lnTo>
                <a:lnTo>
                  <a:pt x="452401" y="448079"/>
                </a:lnTo>
                <a:lnTo>
                  <a:pt x="453390" y="438912"/>
                </a:lnTo>
                <a:close/>
              </a:path>
              <a:path w="453389" h="481964">
                <a:moveTo>
                  <a:pt x="296418" y="337612"/>
                </a:moveTo>
                <a:lnTo>
                  <a:pt x="296418" y="262128"/>
                </a:lnTo>
                <a:lnTo>
                  <a:pt x="289869" y="262711"/>
                </a:lnTo>
                <a:lnTo>
                  <a:pt x="279463" y="263366"/>
                </a:lnTo>
                <a:lnTo>
                  <a:pt x="232207" y="266330"/>
                </a:lnTo>
                <a:lnTo>
                  <a:pt x="198882" y="270510"/>
                </a:lnTo>
                <a:lnTo>
                  <a:pt x="198882" y="344988"/>
                </a:lnTo>
                <a:lnTo>
                  <a:pt x="207895" y="344192"/>
                </a:lnTo>
                <a:lnTo>
                  <a:pt x="232410" y="342138"/>
                </a:lnTo>
                <a:lnTo>
                  <a:pt x="258889" y="340778"/>
                </a:lnTo>
                <a:lnTo>
                  <a:pt x="260508" y="340671"/>
                </a:lnTo>
                <a:lnTo>
                  <a:pt x="282606" y="338994"/>
                </a:lnTo>
                <a:lnTo>
                  <a:pt x="296418" y="337612"/>
                </a:lnTo>
                <a:close/>
              </a:path>
            </a:pathLst>
          </a:custGeom>
          <a:solidFill>
            <a:srgbClr val="72CCD9"/>
          </a:solidFill>
        </p:spPr>
        <p:txBody>
          <a:bodyPr wrap="square" lIns="0" tIns="0" rIns="0" bIns="0" rtlCol="0"/>
          <a:lstStyle/>
          <a:p>
            <a:endParaRPr/>
          </a:p>
        </p:txBody>
      </p:sp>
      <p:sp>
        <p:nvSpPr>
          <p:cNvPr id="33" name="object 33"/>
          <p:cNvSpPr/>
          <p:nvPr/>
        </p:nvSpPr>
        <p:spPr>
          <a:xfrm>
            <a:off x="2220023" y="4550981"/>
            <a:ext cx="1174368" cy="494664"/>
          </a:xfrm>
          <a:prstGeom prst="rect">
            <a:avLst/>
          </a:prstGeom>
          <a:blipFill>
            <a:blip r:embed="rId35" cstate="print"/>
            <a:stretch>
              <a:fillRect/>
            </a:stretch>
          </a:blipFill>
        </p:spPr>
        <p:txBody>
          <a:bodyPr wrap="square" lIns="0" tIns="0" rIns="0" bIns="0" rtlCol="0"/>
          <a:lstStyle/>
          <a:p>
            <a:endParaRPr/>
          </a:p>
        </p:txBody>
      </p:sp>
      <p:sp>
        <p:nvSpPr>
          <p:cNvPr id="34" name="object 34"/>
          <p:cNvSpPr/>
          <p:nvPr/>
        </p:nvSpPr>
        <p:spPr>
          <a:xfrm>
            <a:off x="1728216" y="4536185"/>
            <a:ext cx="453390" cy="481965"/>
          </a:xfrm>
          <a:custGeom>
            <a:avLst/>
            <a:gdLst/>
            <a:ahLst/>
            <a:cxnLst/>
            <a:rect l="l" t="t" r="r" b="b"/>
            <a:pathLst>
              <a:path w="453389" h="481964">
                <a:moveTo>
                  <a:pt x="403860" y="481584"/>
                </a:moveTo>
                <a:lnTo>
                  <a:pt x="361961" y="448151"/>
                </a:lnTo>
                <a:lnTo>
                  <a:pt x="339375" y="402681"/>
                </a:lnTo>
                <a:lnTo>
                  <a:pt x="323373" y="359461"/>
                </a:lnTo>
                <a:lnTo>
                  <a:pt x="316230" y="335280"/>
                </a:lnTo>
                <a:lnTo>
                  <a:pt x="301525" y="337101"/>
                </a:lnTo>
                <a:lnTo>
                  <a:pt x="282606" y="338994"/>
                </a:lnTo>
                <a:lnTo>
                  <a:pt x="259544" y="340744"/>
                </a:lnTo>
                <a:lnTo>
                  <a:pt x="232410" y="342138"/>
                </a:lnTo>
                <a:lnTo>
                  <a:pt x="206549" y="344304"/>
                </a:lnTo>
                <a:lnTo>
                  <a:pt x="183832" y="346329"/>
                </a:lnTo>
                <a:lnTo>
                  <a:pt x="164258" y="348353"/>
                </a:lnTo>
                <a:lnTo>
                  <a:pt x="147828" y="350520"/>
                </a:lnTo>
                <a:lnTo>
                  <a:pt x="138279" y="370391"/>
                </a:lnTo>
                <a:lnTo>
                  <a:pt x="125730" y="394620"/>
                </a:lnTo>
                <a:lnTo>
                  <a:pt x="92202" y="456438"/>
                </a:lnTo>
                <a:lnTo>
                  <a:pt x="49530" y="480060"/>
                </a:lnTo>
                <a:lnTo>
                  <a:pt x="40100" y="479333"/>
                </a:lnTo>
                <a:lnTo>
                  <a:pt x="3905" y="454056"/>
                </a:lnTo>
                <a:lnTo>
                  <a:pt x="0" y="437388"/>
                </a:lnTo>
                <a:lnTo>
                  <a:pt x="3250" y="424195"/>
                </a:lnTo>
                <a:lnTo>
                  <a:pt x="12858" y="401574"/>
                </a:lnTo>
                <a:lnTo>
                  <a:pt x="28610" y="369236"/>
                </a:lnTo>
                <a:lnTo>
                  <a:pt x="50292" y="326898"/>
                </a:lnTo>
                <a:lnTo>
                  <a:pt x="47244" y="320040"/>
                </a:lnTo>
                <a:lnTo>
                  <a:pt x="46482" y="313944"/>
                </a:lnTo>
                <a:lnTo>
                  <a:pt x="46482" y="307848"/>
                </a:lnTo>
                <a:lnTo>
                  <a:pt x="49041" y="300728"/>
                </a:lnTo>
                <a:lnTo>
                  <a:pt x="55530" y="294322"/>
                </a:lnTo>
                <a:lnTo>
                  <a:pt x="65877" y="288774"/>
                </a:lnTo>
                <a:lnTo>
                  <a:pt x="80010" y="284226"/>
                </a:lnTo>
                <a:lnTo>
                  <a:pt x="105417" y="244494"/>
                </a:lnTo>
                <a:lnTo>
                  <a:pt x="132397" y="204120"/>
                </a:lnTo>
                <a:lnTo>
                  <a:pt x="160805" y="163032"/>
                </a:lnTo>
                <a:lnTo>
                  <a:pt x="190500" y="121158"/>
                </a:lnTo>
                <a:lnTo>
                  <a:pt x="229469" y="67829"/>
                </a:lnTo>
                <a:lnTo>
                  <a:pt x="260508" y="30003"/>
                </a:lnTo>
                <a:lnTo>
                  <a:pt x="297942" y="0"/>
                </a:lnTo>
                <a:lnTo>
                  <a:pt x="315348" y="2595"/>
                </a:lnTo>
                <a:lnTo>
                  <a:pt x="329755" y="10477"/>
                </a:lnTo>
                <a:lnTo>
                  <a:pt x="341018" y="23788"/>
                </a:lnTo>
                <a:lnTo>
                  <a:pt x="348996" y="42672"/>
                </a:lnTo>
                <a:lnTo>
                  <a:pt x="352984" y="61519"/>
                </a:lnTo>
                <a:lnTo>
                  <a:pt x="358044" y="84867"/>
                </a:lnTo>
                <a:lnTo>
                  <a:pt x="364105" y="112645"/>
                </a:lnTo>
                <a:lnTo>
                  <a:pt x="371094" y="144780"/>
                </a:lnTo>
                <a:lnTo>
                  <a:pt x="382083" y="192655"/>
                </a:lnTo>
                <a:lnTo>
                  <a:pt x="394430" y="243744"/>
                </a:lnTo>
                <a:lnTo>
                  <a:pt x="408062" y="298120"/>
                </a:lnTo>
                <a:lnTo>
                  <a:pt x="422910" y="355854"/>
                </a:lnTo>
                <a:lnTo>
                  <a:pt x="440436" y="397764"/>
                </a:lnTo>
                <a:lnTo>
                  <a:pt x="445996" y="410622"/>
                </a:lnTo>
                <a:lnTo>
                  <a:pt x="450056" y="421767"/>
                </a:lnTo>
                <a:lnTo>
                  <a:pt x="452544" y="431196"/>
                </a:lnTo>
                <a:lnTo>
                  <a:pt x="453390" y="438912"/>
                </a:lnTo>
                <a:lnTo>
                  <a:pt x="452401" y="448079"/>
                </a:lnTo>
                <a:lnTo>
                  <a:pt x="422148" y="479298"/>
                </a:lnTo>
                <a:lnTo>
                  <a:pt x="413289" y="481298"/>
                </a:lnTo>
                <a:lnTo>
                  <a:pt x="403860" y="481584"/>
                </a:lnTo>
                <a:close/>
              </a:path>
            </a:pathLst>
          </a:custGeom>
          <a:ln w="22225">
            <a:solidFill>
              <a:srgbClr val="010202"/>
            </a:solidFill>
          </a:ln>
        </p:spPr>
        <p:txBody>
          <a:bodyPr wrap="square" lIns="0" tIns="0" rIns="0" bIns="0" rtlCol="0"/>
          <a:lstStyle/>
          <a:p>
            <a:endParaRPr/>
          </a:p>
        </p:txBody>
      </p:sp>
      <p:sp>
        <p:nvSpPr>
          <p:cNvPr id="35" name="object 35"/>
          <p:cNvSpPr/>
          <p:nvPr/>
        </p:nvSpPr>
        <p:spPr>
          <a:xfrm>
            <a:off x="1915985" y="4678997"/>
            <a:ext cx="119761" cy="138811"/>
          </a:xfrm>
          <a:prstGeom prst="rect">
            <a:avLst/>
          </a:prstGeom>
          <a:blipFill>
            <a:blip r:embed="rId36" cstate="print"/>
            <a:stretch>
              <a:fillRect/>
            </a:stretch>
          </a:blipFill>
        </p:spPr>
        <p:txBody>
          <a:bodyPr wrap="square" lIns="0" tIns="0" rIns="0" bIns="0" rtlCol="0"/>
          <a:lstStyle/>
          <a:p>
            <a:endParaRPr/>
          </a:p>
        </p:txBody>
      </p:sp>
      <p:sp>
        <p:nvSpPr>
          <p:cNvPr id="36" name="object 36"/>
          <p:cNvSpPr/>
          <p:nvPr/>
        </p:nvSpPr>
        <p:spPr>
          <a:xfrm>
            <a:off x="3156521" y="5101145"/>
            <a:ext cx="4918074" cy="1600327"/>
          </a:xfrm>
          <a:prstGeom prst="rect">
            <a:avLst/>
          </a:prstGeom>
          <a:blipFill>
            <a:blip r:embed="rId37" cstate="print"/>
            <a:stretch>
              <a:fillRect/>
            </a:stretch>
          </a:blipFill>
        </p:spPr>
        <p:txBody>
          <a:bodyPr wrap="square" lIns="0" tIns="0" rIns="0" bIns="0" rtlCol="0"/>
          <a:lstStyle/>
          <a:p>
            <a:endParaRPr/>
          </a:p>
        </p:txBody>
      </p:sp>
      <p:sp>
        <p:nvSpPr>
          <p:cNvPr id="37" name="object 37"/>
          <p:cNvSpPr/>
          <p:nvPr/>
        </p:nvSpPr>
        <p:spPr>
          <a:xfrm>
            <a:off x="7548689" y="6861365"/>
            <a:ext cx="2110104" cy="670687"/>
          </a:xfrm>
          <a:prstGeom prst="rect">
            <a:avLst/>
          </a:prstGeom>
          <a:blipFill>
            <a:blip r:embed="rId38" cstate="print"/>
            <a:stretch>
              <a:fillRect/>
            </a:stretch>
          </a:blipFill>
        </p:spPr>
        <p:txBody>
          <a:bodyPr wrap="square" lIns="0" tIns="0" rIns="0" bIns="0" rtlCol="0"/>
          <a:lstStyle/>
          <a:p>
            <a:endParaRPr/>
          </a:p>
        </p:txBody>
      </p:sp>
      <p:sp>
        <p:nvSpPr>
          <p:cNvPr id="38" name="object 38"/>
          <p:cNvSpPr/>
          <p:nvPr/>
        </p:nvSpPr>
        <p:spPr>
          <a:xfrm>
            <a:off x="2447258" y="556641"/>
            <a:ext cx="1000410" cy="343661"/>
          </a:xfrm>
          <a:prstGeom prst="rect">
            <a:avLst/>
          </a:prstGeom>
          <a:blipFill>
            <a:blip r:embed="rId39" cstate="print"/>
            <a:stretch>
              <a:fillRect/>
            </a:stretch>
          </a:blipFill>
        </p:spPr>
        <p:txBody>
          <a:bodyPr wrap="square" lIns="0" tIns="0" rIns="0" bIns="0" rtlCol="0"/>
          <a:lstStyle/>
          <a:p>
            <a:endParaRPr/>
          </a:p>
        </p:txBody>
      </p:sp>
      <p:sp>
        <p:nvSpPr>
          <p:cNvPr id="39" name="object 39"/>
          <p:cNvSpPr/>
          <p:nvPr/>
        </p:nvSpPr>
        <p:spPr>
          <a:xfrm>
            <a:off x="3605784" y="1151763"/>
            <a:ext cx="1001649" cy="343661"/>
          </a:xfrm>
          <a:prstGeom prst="rect">
            <a:avLst/>
          </a:prstGeom>
          <a:blipFill>
            <a:blip r:embed="rId40" cstate="print"/>
            <a:stretch>
              <a:fillRect/>
            </a:stretch>
          </a:blipFill>
        </p:spPr>
        <p:txBody>
          <a:bodyPr wrap="square" lIns="0" tIns="0" rIns="0" bIns="0" rtlCol="0"/>
          <a:lstStyle/>
          <a:p>
            <a:endParaRPr/>
          </a:p>
        </p:txBody>
      </p:sp>
      <p:sp>
        <p:nvSpPr>
          <p:cNvPr id="40" name="object 40"/>
          <p:cNvSpPr/>
          <p:nvPr/>
        </p:nvSpPr>
        <p:spPr>
          <a:xfrm>
            <a:off x="4300346" y="1799463"/>
            <a:ext cx="998386" cy="343661"/>
          </a:xfrm>
          <a:prstGeom prst="rect">
            <a:avLst/>
          </a:prstGeom>
          <a:blipFill>
            <a:blip r:embed="rId41" cstate="print"/>
            <a:stretch>
              <a:fillRect/>
            </a:stretch>
          </a:blipFill>
        </p:spPr>
        <p:txBody>
          <a:bodyPr wrap="square" lIns="0" tIns="0" rIns="0" bIns="0" rtlCol="0"/>
          <a:lstStyle/>
          <a:p>
            <a:endParaRPr/>
          </a:p>
        </p:txBody>
      </p:sp>
      <p:sp>
        <p:nvSpPr>
          <p:cNvPr id="41" name="object 41"/>
          <p:cNvSpPr/>
          <p:nvPr/>
        </p:nvSpPr>
        <p:spPr>
          <a:xfrm>
            <a:off x="4906327" y="2375535"/>
            <a:ext cx="996529" cy="343662"/>
          </a:xfrm>
          <a:prstGeom prst="rect">
            <a:avLst/>
          </a:prstGeom>
          <a:blipFill>
            <a:blip r:embed="rId42" cstate="print"/>
            <a:stretch>
              <a:fillRect/>
            </a:stretch>
          </a:blipFill>
        </p:spPr>
        <p:txBody>
          <a:bodyPr wrap="square" lIns="0" tIns="0" rIns="0" bIns="0" rtlCol="0"/>
          <a:lstStyle/>
          <a:p>
            <a:endParaRPr/>
          </a:p>
        </p:txBody>
      </p:sp>
      <p:sp>
        <p:nvSpPr>
          <p:cNvPr id="42" name="object 42"/>
          <p:cNvSpPr/>
          <p:nvPr/>
        </p:nvSpPr>
        <p:spPr>
          <a:xfrm>
            <a:off x="5512689" y="3023235"/>
            <a:ext cx="923555" cy="343661"/>
          </a:xfrm>
          <a:prstGeom prst="rect">
            <a:avLst/>
          </a:prstGeom>
          <a:blipFill>
            <a:blip r:embed="rId43" cstate="print"/>
            <a:stretch>
              <a:fillRect/>
            </a:stretch>
          </a:blipFill>
        </p:spPr>
        <p:txBody>
          <a:bodyPr wrap="square" lIns="0" tIns="0" rIns="0" bIns="0" rtlCol="0"/>
          <a:lstStyle/>
          <a:p>
            <a:endParaRPr/>
          </a:p>
        </p:txBody>
      </p:sp>
      <p:sp>
        <p:nvSpPr>
          <p:cNvPr id="43" name="object 43"/>
          <p:cNvSpPr/>
          <p:nvPr/>
        </p:nvSpPr>
        <p:spPr>
          <a:xfrm>
            <a:off x="7353586" y="3743325"/>
            <a:ext cx="925306" cy="272033"/>
          </a:xfrm>
          <a:prstGeom prst="rect">
            <a:avLst/>
          </a:prstGeom>
          <a:blipFill>
            <a:blip r:embed="rId44" cstate="print"/>
            <a:stretch>
              <a:fillRect/>
            </a:stretch>
          </a:blipFill>
        </p:spPr>
        <p:txBody>
          <a:bodyPr wrap="square" lIns="0" tIns="0" rIns="0" bIns="0" rtlCol="0"/>
          <a:lstStyle/>
          <a:p>
            <a:endParaRPr/>
          </a:p>
        </p:txBody>
      </p:sp>
      <p:sp>
        <p:nvSpPr>
          <p:cNvPr id="44" name="object 44"/>
          <p:cNvSpPr/>
          <p:nvPr/>
        </p:nvSpPr>
        <p:spPr>
          <a:xfrm>
            <a:off x="3559302" y="3959733"/>
            <a:ext cx="853082" cy="271271"/>
          </a:xfrm>
          <a:prstGeom prst="rect">
            <a:avLst/>
          </a:prstGeom>
          <a:blipFill>
            <a:blip r:embed="rId45" cstate="print"/>
            <a:stretch>
              <a:fillRect/>
            </a:stretch>
          </a:blipFill>
        </p:spPr>
        <p:txBody>
          <a:bodyPr wrap="square" lIns="0" tIns="0" rIns="0" bIns="0" rtlCol="0"/>
          <a:lstStyle/>
          <a:p>
            <a:endParaRPr/>
          </a:p>
        </p:txBody>
      </p:sp>
      <p:sp>
        <p:nvSpPr>
          <p:cNvPr id="45" name="object 45"/>
          <p:cNvSpPr/>
          <p:nvPr/>
        </p:nvSpPr>
        <p:spPr>
          <a:xfrm>
            <a:off x="3630739" y="4679822"/>
            <a:ext cx="978217" cy="342900"/>
          </a:xfrm>
          <a:prstGeom prst="rect">
            <a:avLst/>
          </a:prstGeom>
          <a:blipFill>
            <a:blip r:embed="rId46" cstate="print"/>
            <a:stretch>
              <a:fillRect/>
            </a:stretch>
          </a:blipFill>
        </p:spPr>
        <p:txBody>
          <a:bodyPr wrap="square" lIns="0" tIns="0" rIns="0" bIns="0" rtlCol="0"/>
          <a:lstStyle/>
          <a:p>
            <a:endParaRPr/>
          </a:p>
        </p:txBody>
      </p:sp>
      <p:sp>
        <p:nvSpPr>
          <p:cNvPr id="46" name="object 46"/>
          <p:cNvSpPr/>
          <p:nvPr/>
        </p:nvSpPr>
        <p:spPr>
          <a:xfrm>
            <a:off x="8285702" y="6407277"/>
            <a:ext cx="1001934" cy="343662"/>
          </a:xfrm>
          <a:prstGeom prst="rect">
            <a:avLst/>
          </a:prstGeom>
          <a:blipFill>
            <a:blip r:embed="rId47" cstate="print"/>
            <a:stretch>
              <a:fillRect/>
            </a:stretch>
          </a:blipFill>
        </p:spPr>
        <p:txBody>
          <a:bodyPr wrap="square" lIns="0" tIns="0" rIns="0" bIns="0" rtlCol="0"/>
          <a:lstStyle/>
          <a:p>
            <a:endParaRPr/>
          </a:p>
        </p:txBody>
      </p:sp>
      <p:sp>
        <p:nvSpPr>
          <p:cNvPr id="47" name="object 47"/>
          <p:cNvSpPr/>
          <p:nvPr/>
        </p:nvSpPr>
        <p:spPr>
          <a:xfrm>
            <a:off x="6269545" y="7055739"/>
            <a:ext cx="1001839" cy="343662"/>
          </a:xfrm>
          <a:prstGeom prst="rect">
            <a:avLst/>
          </a:prstGeom>
          <a:blipFill>
            <a:blip r:embed="rId48" cstate="print"/>
            <a:stretch>
              <a:fillRect/>
            </a:stretch>
          </a:blipFill>
        </p:spPr>
        <p:txBody>
          <a:bodyPr wrap="square" lIns="0" tIns="0" rIns="0" bIns="0" rtlCol="0"/>
          <a:lstStyle/>
          <a:p>
            <a:endParaRPr/>
          </a:p>
        </p:txBody>
      </p:sp>
      <p:sp>
        <p:nvSpPr>
          <p:cNvPr id="48" name="object 48"/>
          <p:cNvSpPr/>
          <p:nvPr/>
        </p:nvSpPr>
        <p:spPr>
          <a:xfrm>
            <a:off x="370649" y="420941"/>
            <a:ext cx="1929511" cy="489331"/>
          </a:xfrm>
          <a:prstGeom prst="rect">
            <a:avLst/>
          </a:prstGeom>
          <a:blipFill>
            <a:blip r:embed="rId49" cstate="print"/>
            <a:stretch>
              <a:fillRect/>
            </a:stretch>
          </a:blipFill>
        </p:spPr>
        <p:txBody>
          <a:bodyPr wrap="square" lIns="0" tIns="0" rIns="0" bIns="0" rtlCol="0"/>
          <a:lstStyle/>
          <a:p>
            <a:endParaRPr/>
          </a:p>
        </p:txBody>
      </p:sp>
      <p:pic>
        <p:nvPicPr>
          <p:cNvPr id="49"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0" cstate="print"/>
          <a:stretch>
            <a:fillRect/>
          </a:stretch>
        </p:blipFill>
        <p:spPr>
          <a:xfrm>
            <a:off x="3733800" y="533400"/>
            <a:ext cx="304800" cy="304800"/>
          </a:xfrm>
          <a:prstGeom prst="rect">
            <a:avLst/>
          </a:prstGeom>
        </p:spPr>
      </p:pic>
      <p:pic>
        <p:nvPicPr>
          <p:cNvPr id="50" name="Recorded Sound">
            <a:hlinkClick r:id="" action="ppaction://media"/>
          </p:cNvPr>
          <p:cNvPicPr>
            <a:picLocks noChangeAspect="1"/>
          </p:cNvPicPr>
          <p:nvPr>
            <a:audioFile r:link="rId4"/>
            <p:extLst>
              <p:ext uri="{DAA4B4D4-6D71-4841-9C94-3DE7FCFB9230}">
                <p14:media xmlns:p14="http://schemas.microsoft.com/office/powerpoint/2010/main" r:embed="rId3"/>
              </p:ext>
            </p:extLst>
          </p:nvPr>
        </p:nvPicPr>
        <p:blipFill>
          <a:blip r:embed="rId50" cstate="print"/>
          <a:stretch>
            <a:fillRect/>
          </a:stretch>
        </p:blipFill>
        <p:spPr>
          <a:xfrm>
            <a:off x="5029200" y="1219200"/>
            <a:ext cx="304800" cy="304800"/>
          </a:xfrm>
          <a:prstGeom prst="rect">
            <a:avLst/>
          </a:prstGeom>
        </p:spPr>
      </p:pic>
      <p:pic>
        <p:nvPicPr>
          <p:cNvPr id="51" name="Recorded Sound">
            <a:hlinkClick r:id="" action="ppaction://media"/>
          </p:cNvPr>
          <p:cNvPicPr>
            <a:picLocks noChangeAspect="1"/>
          </p:cNvPicPr>
          <p:nvPr>
            <a:audioFile r:link="rId6"/>
            <p:extLst>
              <p:ext uri="{DAA4B4D4-6D71-4841-9C94-3DE7FCFB9230}">
                <p14:media xmlns:p14="http://schemas.microsoft.com/office/powerpoint/2010/main" r:embed="rId5"/>
              </p:ext>
            </p:extLst>
          </p:nvPr>
        </p:nvPicPr>
        <p:blipFill>
          <a:blip r:embed="rId50" cstate="print"/>
          <a:stretch>
            <a:fillRect/>
          </a:stretch>
        </p:blipFill>
        <p:spPr>
          <a:xfrm>
            <a:off x="5715000" y="1828800"/>
            <a:ext cx="304800" cy="304800"/>
          </a:xfrm>
          <a:prstGeom prst="rect">
            <a:avLst/>
          </a:prstGeom>
        </p:spPr>
      </p:pic>
      <p:pic>
        <p:nvPicPr>
          <p:cNvPr id="52" name="Recorded Sound">
            <a:hlinkClick r:id="" action="ppaction://media"/>
          </p:cNvPr>
          <p:cNvPicPr>
            <a:picLocks noChangeAspect="1"/>
          </p:cNvPicPr>
          <p:nvPr>
            <a:audioFile r:link="rId8"/>
            <p:extLst>
              <p:ext uri="{DAA4B4D4-6D71-4841-9C94-3DE7FCFB9230}">
                <p14:media xmlns:p14="http://schemas.microsoft.com/office/powerpoint/2010/main" r:embed="rId7"/>
              </p:ext>
            </p:extLst>
          </p:nvPr>
        </p:nvPicPr>
        <p:blipFill>
          <a:blip r:embed="rId50" cstate="print"/>
          <a:stretch>
            <a:fillRect/>
          </a:stretch>
        </p:blipFill>
        <p:spPr>
          <a:xfrm>
            <a:off x="6248400" y="2362200"/>
            <a:ext cx="304800" cy="304800"/>
          </a:xfrm>
          <a:prstGeom prst="rect">
            <a:avLst/>
          </a:prstGeom>
        </p:spPr>
      </p:pic>
      <p:pic>
        <p:nvPicPr>
          <p:cNvPr id="53" name="Recorded Sound">
            <a:hlinkClick r:id="" action="ppaction://media"/>
          </p:cNvPr>
          <p:cNvPicPr>
            <a:picLocks noChangeAspect="1"/>
          </p:cNvPicPr>
          <p:nvPr>
            <a:audioFile r:link="rId10"/>
            <p:extLst>
              <p:ext uri="{DAA4B4D4-6D71-4841-9C94-3DE7FCFB9230}">
                <p14:media xmlns:p14="http://schemas.microsoft.com/office/powerpoint/2010/main" r:embed="rId9"/>
              </p:ext>
            </p:extLst>
          </p:nvPr>
        </p:nvPicPr>
        <p:blipFill>
          <a:blip r:embed="rId51" cstate="print"/>
          <a:stretch>
            <a:fillRect/>
          </a:stretch>
        </p:blipFill>
        <p:spPr>
          <a:xfrm>
            <a:off x="6858000" y="2971800"/>
            <a:ext cx="304800" cy="304800"/>
          </a:xfrm>
          <a:prstGeom prst="rect">
            <a:avLst/>
          </a:prstGeom>
        </p:spPr>
      </p:pic>
      <p:pic>
        <p:nvPicPr>
          <p:cNvPr id="54" name="Recorded Sound">
            <a:hlinkClick r:id="" action="ppaction://media"/>
          </p:cNvPr>
          <p:cNvPicPr>
            <a:picLocks noChangeAspect="1"/>
          </p:cNvPicPr>
          <p:nvPr>
            <a:audioFile r:link="rId12"/>
            <p:extLst>
              <p:ext uri="{DAA4B4D4-6D71-4841-9C94-3DE7FCFB9230}">
                <p14:media xmlns:p14="http://schemas.microsoft.com/office/powerpoint/2010/main" r:embed="rId11"/>
              </p:ext>
            </p:extLst>
          </p:nvPr>
        </p:nvPicPr>
        <p:blipFill>
          <a:blip r:embed="rId52" cstate="print"/>
          <a:stretch>
            <a:fillRect/>
          </a:stretch>
        </p:blipFill>
        <p:spPr>
          <a:xfrm>
            <a:off x="8458200" y="3733800"/>
            <a:ext cx="304800" cy="304800"/>
          </a:xfrm>
          <a:prstGeom prst="rect">
            <a:avLst/>
          </a:prstGeom>
        </p:spPr>
      </p:pic>
      <p:pic>
        <p:nvPicPr>
          <p:cNvPr id="55" name="Recorded Sound">
            <a:hlinkClick r:id="" action="ppaction://media"/>
          </p:cNvPr>
          <p:cNvPicPr>
            <a:picLocks noChangeAspect="1"/>
          </p:cNvPicPr>
          <p:nvPr>
            <a:audioFile r:link="rId14"/>
            <p:extLst>
              <p:ext uri="{DAA4B4D4-6D71-4841-9C94-3DE7FCFB9230}">
                <p14:media xmlns:p14="http://schemas.microsoft.com/office/powerpoint/2010/main" r:embed="rId13"/>
              </p:ext>
            </p:extLst>
          </p:nvPr>
        </p:nvPicPr>
        <p:blipFill>
          <a:blip r:embed="rId50" cstate="print"/>
          <a:stretch>
            <a:fillRect/>
          </a:stretch>
        </p:blipFill>
        <p:spPr>
          <a:xfrm>
            <a:off x="4495800" y="3962400"/>
            <a:ext cx="304800" cy="304800"/>
          </a:xfrm>
          <a:prstGeom prst="rect">
            <a:avLst/>
          </a:prstGeom>
        </p:spPr>
      </p:pic>
      <p:pic>
        <p:nvPicPr>
          <p:cNvPr id="56" name="Recorded Sound">
            <a:hlinkClick r:id="" action="ppaction://media"/>
          </p:cNvPr>
          <p:cNvPicPr>
            <a:picLocks noChangeAspect="1"/>
          </p:cNvPicPr>
          <p:nvPr>
            <a:audioFile r:link="rId16"/>
            <p:extLst>
              <p:ext uri="{DAA4B4D4-6D71-4841-9C94-3DE7FCFB9230}">
                <p14:media xmlns:p14="http://schemas.microsoft.com/office/powerpoint/2010/main" r:embed="rId15"/>
              </p:ext>
            </p:extLst>
          </p:nvPr>
        </p:nvPicPr>
        <p:blipFill>
          <a:blip r:embed="rId50" cstate="print"/>
          <a:stretch>
            <a:fillRect/>
          </a:stretch>
        </p:blipFill>
        <p:spPr>
          <a:xfrm>
            <a:off x="4724400" y="4724400"/>
            <a:ext cx="304800" cy="304800"/>
          </a:xfrm>
          <a:prstGeom prst="rect">
            <a:avLst/>
          </a:prstGeom>
        </p:spPr>
      </p:pic>
      <p:pic>
        <p:nvPicPr>
          <p:cNvPr id="57" name="Recorded Sound">
            <a:hlinkClick r:id="" action="ppaction://media"/>
          </p:cNvPr>
          <p:cNvPicPr>
            <a:picLocks noChangeAspect="1"/>
          </p:cNvPicPr>
          <p:nvPr>
            <a:audioFile r:link="rId18"/>
            <p:extLst>
              <p:ext uri="{DAA4B4D4-6D71-4841-9C94-3DE7FCFB9230}">
                <p14:media xmlns:p14="http://schemas.microsoft.com/office/powerpoint/2010/main" r:embed="rId17"/>
              </p:ext>
            </p:extLst>
          </p:nvPr>
        </p:nvPicPr>
        <p:blipFill>
          <a:blip r:embed="rId50" cstate="print"/>
          <a:stretch>
            <a:fillRect/>
          </a:stretch>
        </p:blipFill>
        <p:spPr>
          <a:xfrm>
            <a:off x="6172200" y="5105400"/>
            <a:ext cx="304800" cy="304800"/>
          </a:xfrm>
          <a:prstGeom prst="rect">
            <a:avLst/>
          </a:prstGeom>
        </p:spPr>
      </p:pic>
      <p:pic>
        <p:nvPicPr>
          <p:cNvPr id="58" name="Recorded Sound">
            <a:hlinkClick r:id="" action="ppaction://media"/>
          </p:cNvPr>
          <p:cNvPicPr>
            <a:picLocks noChangeAspect="1"/>
          </p:cNvPicPr>
          <p:nvPr>
            <a:audioFile r:link="rId20"/>
            <p:extLst>
              <p:ext uri="{DAA4B4D4-6D71-4841-9C94-3DE7FCFB9230}">
                <p14:media xmlns:p14="http://schemas.microsoft.com/office/powerpoint/2010/main" r:embed="rId19"/>
              </p:ext>
            </p:extLst>
          </p:nvPr>
        </p:nvPicPr>
        <p:blipFill>
          <a:blip r:embed="rId50" cstate="print"/>
          <a:stretch>
            <a:fillRect/>
          </a:stretch>
        </p:blipFill>
        <p:spPr>
          <a:xfrm>
            <a:off x="7848600" y="5715000"/>
            <a:ext cx="304800" cy="304800"/>
          </a:xfrm>
          <a:prstGeom prst="rect">
            <a:avLst/>
          </a:prstGeom>
        </p:spPr>
      </p:pic>
      <p:pic>
        <p:nvPicPr>
          <p:cNvPr id="59" name="Recorded Sound">
            <a:hlinkClick r:id="" action="ppaction://media"/>
          </p:cNvPr>
          <p:cNvPicPr>
            <a:picLocks noChangeAspect="1"/>
          </p:cNvPicPr>
          <p:nvPr>
            <a:audioFile r:link="rId22"/>
            <p:extLst>
              <p:ext uri="{DAA4B4D4-6D71-4841-9C94-3DE7FCFB9230}">
                <p14:media xmlns:p14="http://schemas.microsoft.com/office/powerpoint/2010/main" r:embed="rId21"/>
              </p:ext>
            </p:extLst>
          </p:nvPr>
        </p:nvPicPr>
        <p:blipFill>
          <a:blip r:embed="rId50" cstate="print"/>
          <a:stretch>
            <a:fillRect/>
          </a:stretch>
        </p:blipFill>
        <p:spPr>
          <a:xfrm>
            <a:off x="9372600" y="6477000"/>
            <a:ext cx="304800" cy="304800"/>
          </a:xfrm>
          <a:prstGeom prst="rect">
            <a:avLst/>
          </a:prstGeom>
        </p:spPr>
      </p:pic>
      <p:pic>
        <p:nvPicPr>
          <p:cNvPr id="60" name="Recorded Sound">
            <a:hlinkClick r:id="" action="ppaction://media"/>
          </p:cNvPr>
          <p:cNvPicPr>
            <a:picLocks noChangeAspect="1"/>
          </p:cNvPicPr>
          <p:nvPr>
            <a:audioFile r:link="rId24"/>
            <p:extLst>
              <p:ext uri="{DAA4B4D4-6D71-4841-9C94-3DE7FCFB9230}">
                <p14:media xmlns:p14="http://schemas.microsoft.com/office/powerpoint/2010/main" r:embed="rId23"/>
              </p:ext>
            </p:extLst>
          </p:nvPr>
        </p:nvPicPr>
        <p:blipFill>
          <a:blip r:embed="rId50" cstate="print"/>
          <a:stretch>
            <a:fillRect/>
          </a:stretch>
        </p:blipFill>
        <p:spPr>
          <a:xfrm>
            <a:off x="5867400" y="7086600"/>
            <a:ext cx="304800" cy="3048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9"/>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370" fill="hold"/>
                                        <p:tgtEl>
                                          <p:spTgt spid="49"/>
                                        </p:tgtEl>
                                      </p:cBhvr>
                                    </p:cmd>
                                  </p:childTnLst>
                                </p:cTn>
                              </p:par>
                            </p:childTnLst>
                          </p:cTn>
                        </p:par>
                      </p:childTnLst>
                    </p:cTn>
                  </p:par>
                </p:childTnLst>
              </p:cTn>
              <p:nextCondLst>
                <p:cond evt="onClick" delay="0">
                  <p:tgtEl>
                    <p:spTgt spid="49"/>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49"/>
                </p:tgtEl>
              </p:cMediaNode>
            </p:audio>
            <p:seq concurrent="1" nextAc="seek">
              <p:cTn id="8" restart="whenNotActive" fill="hold" evtFilter="cancelBubble" nodeType="interactiveSeq">
                <p:stCondLst>
                  <p:cond evt="onClick" delay="0">
                    <p:tgtEl>
                      <p:spTgt spid="50"/>
                    </p:tgtEl>
                  </p:cond>
                </p:stCondLst>
                <p:endSync evt="end" delay="0">
                  <p:rtn val="all"/>
                </p:endSync>
                <p:childTnLst>
                  <p:par>
                    <p:cTn id="9" fill="hold">
                      <p:stCondLst>
                        <p:cond delay="0"/>
                      </p:stCondLst>
                      <p:childTnLst>
                        <p:par>
                          <p:cTn id="10" fill="hold">
                            <p:stCondLst>
                              <p:cond delay="0"/>
                            </p:stCondLst>
                            <p:childTnLst>
                              <p:par>
                                <p:cTn id="11" presetID="1" presetClass="mediacall" presetSubtype="0" fill="hold" nodeType="clickEffect">
                                  <p:stCondLst>
                                    <p:cond delay="0"/>
                                  </p:stCondLst>
                                  <p:childTnLst>
                                    <p:cmd type="call" cmd="playFrom(0.0)">
                                      <p:cBhvr>
                                        <p:cTn id="12" dur="2320" fill="hold"/>
                                        <p:tgtEl>
                                          <p:spTgt spid="50"/>
                                        </p:tgtEl>
                                      </p:cBhvr>
                                    </p:cmd>
                                  </p:childTnLst>
                                </p:cTn>
                              </p:par>
                            </p:childTnLst>
                          </p:cTn>
                        </p:par>
                      </p:childTnLst>
                    </p:cTn>
                  </p:par>
                </p:childTnLst>
              </p:cTn>
              <p:nextCondLst>
                <p:cond evt="onClick" delay="0">
                  <p:tgtEl>
                    <p:spTgt spid="50"/>
                  </p:tgtEl>
                </p:cond>
              </p:nextCondLst>
            </p:seq>
            <p:audio>
              <p:cMediaNode>
                <p:cTn id="13" fill="hold" display="0">
                  <p:stCondLst>
                    <p:cond delay="indefinite"/>
                  </p:stCondLst>
                  <p:endCondLst>
                    <p:cond evt="onNext" delay="0">
                      <p:tgtEl>
                        <p:sldTgt/>
                      </p:tgtEl>
                    </p:cond>
                    <p:cond evt="onPrev" delay="0">
                      <p:tgtEl>
                        <p:sldTgt/>
                      </p:tgtEl>
                    </p:cond>
                    <p:cond evt="onStopAudio" delay="0">
                      <p:tgtEl>
                        <p:sldTgt/>
                      </p:tgtEl>
                    </p:cond>
                  </p:endCondLst>
                </p:cTn>
                <p:tgtEl>
                  <p:spTgt spid="50"/>
                </p:tgtEl>
              </p:cMediaNode>
            </p:audio>
            <p:seq concurrent="1" nextAc="seek">
              <p:cTn id="14" restart="whenNotActive" fill="hold" evtFilter="cancelBubble" nodeType="interactiveSeq">
                <p:stCondLst>
                  <p:cond evt="onClick" delay="0">
                    <p:tgtEl>
                      <p:spTgt spid="51"/>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080" fill="hold"/>
                                        <p:tgtEl>
                                          <p:spTgt spid="51"/>
                                        </p:tgtEl>
                                      </p:cBhvr>
                                    </p:cmd>
                                  </p:childTnLst>
                                </p:cTn>
                              </p:par>
                            </p:childTnLst>
                          </p:cTn>
                        </p:par>
                      </p:childTnLst>
                    </p:cTn>
                  </p:par>
                </p:childTnLst>
              </p:cTn>
              <p:nextCondLst>
                <p:cond evt="onClick" delay="0">
                  <p:tgtEl>
                    <p:spTgt spid="51"/>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51"/>
                </p:tgtEl>
              </p:cMediaNode>
            </p:audio>
            <p:seq concurrent="1" nextAc="seek">
              <p:cTn id="20" restart="whenNotActive" fill="hold" evtFilter="cancelBubble" nodeType="interactiveSeq">
                <p:stCondLst>
                  <p:cond evt="onClick" delay="0">
                    <p:tgtEl>
                      <p:spTgt spid="52"/>
                    </p:tgtEl>
                  </p:cond>
                </p:stCondLst>
                <p:endSync evt="end" delay="0">
                  <p:rtn val="all"/>
                </p:endSync>
                <p:childTnLst>
                  <p:par>
                    <p:cTn id="21" fill="hold">
                      <p:stCondLst>
                        <p:cond delay="0"/>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930" fill="hold"/>
                                        <p:tgtEl>
                                          <p:spTgt spid="52"/>
                                        </p:tgtEl>
                                      </p:cBhvr>
                                    </p:cmd>
                                  </p:childTnLst>
                                </p:cTn>
                              </p:par>
                            </p:childTnLst>
                          </p:cTn>
                        </p:par>
                      </p:childTnLst>
                    </p:cTn>
                  </p:par>
                </p:childTnLst>
              </p:cTn>
              <p:nextCondLst>
                <p:cond evt="onClick" delay="0">
                  <p:tgtEl>
                    <p:spTgt spid="52"/>
                  </p:tgtEl>
                </p:cond>
              </p:nextCondLst>
            </p:seq>
            <p:audio>
              <p:cMediaNode>
                <p:cTn id="25" fill="hold" display="0">
                  <p:stCondLst>
                    <p:cond delay="indefinite"/>
                  </p:stCondLst>
                  <p:endCondLst>
                    <p:cond evt="onNext" delay="0">
                      <p:tgtEl>
                        <p:sldTgt/>
                      </p:tgtEl>
                    </p:cond>
                    <p:cond evt="onPrev" delay="0">
                      <p:tgtEl>
                        <p:sldTgt/>
                      </p:tgtEl>
                    </p:cond>
                    <p:cond evt="onStopAudio" delay="0">
                      <p:tgtEl>
                        <p:sldTgt/>
                      </p:tgtEl>
                    </p:cond>
                  </p:endCondLst>
                </p:cTn>
                <p:tgtEl>
                  <p:spTgt spid="52"/>
                </p:tgtEl>
              </p:cMediaNode>
            </p:audio>
            <p:seq concurrent="1" nextAc="seek">
              <p:cTn id="26" restart="whenNotActive" fill="hold" evtFilter="cancelBubble" nodeType="interactiveSeq">
                <p:stCondLst>
                  <p:cond evt="onClick" delay="0">
                    <p:tgtEl>
                      <p:spTgt spid="53"/>
                    </p:tgtEl>
                  </p:cond>
                </p:stCondLst>
                <p:endSync evt="end" delay="0">
                  <p:rtn val="all"/>
                </p:endSync>
                <p:childTnLst>
                  <p:par>
                    <p:cTn id="27" fill="hold">
                      <p:stCondLst>
                        <p:cond delay="0"/>
                      </p:stCondLst>
                      <p:childTnLst>
                        <p:par>
                          <p:cTn id="28" fill="hold">
                            <p:stCondLst>
                              <p:cond delay="0"/>
                            </p:stCondLst>
                            <p:childTnLst>
                              <p:par>
                                <p:cTn id="29" presetID="1" presetClass="mediacall" presetSubtype="0" fill="hold" nodeType="clickEffect">
                                  <p:stCondLst>
                                    <p:cond delay="0"/>
                                  </p:stCondLst>
                                  <p:childTnLst>
                                    <p:cmd type="call" cmd="playFrom(0.0)">
                                      <p:cBhvr>
                                        <p:cTn id="30" dur="2311" fill="hold"/>
                                        <p:tgtEl>
                                          <p:spTgt spid="53"/>
                                        </p:tgtEl>
                                      </p:cBhvr>
                                    </p:cmd>
                                  </p:childTnLst>
                                </p:cTn>
                              </p:par>
                            </p:childTnLst>
                          </p:cTn>
                        </p:par>
                      </p:childTnLst>
                    </p:cTn>
                  </p:par>
                </p:childTnLst>
              </p:cTn>
              <p:nextCondLst>
                <p:cond evt="onClick" delay="0">
                  <p:tgtEl>
                    <p:spTgt spid="53"/>
                  </p:tgtEl>
                </p:cond>
              </p:nextCondLst>
            </p:seq>
            <p:audio>
              <p:cMediaNode>
                <p:cTn id="31" fill="hold" display="0">
                  <p:stCondLst>
                    <p:cond delay="indefinite"/>
                  </p:stCondLst>
                  <p:endCondLst>
                    <p:cond evt="onNext" delay="0">
                      <p:tgtEl>
                        <p:sldTgt/>
                      </p:tgtEl>
                    </p:cond>
                    <p:cond evt="onPrev" delay="0">
                      <p:tgtEl>
                        <p:sldTgt/>
                      </p:tgtEl>
                    </p:cond>
                    <p:cond evt="onStopAudio" delay="0">
                      <p:tgtEl>
                        <p:sldTgt/>
                      </p:tgtEl>
                    </p:cond>
                  </p:endCondLst>
                </p:cTn>
                <p:tgtEl>
                  <p:spTgt spid="53"/>
                </p:tgtEl>
              </p:cMediaNode>
            </p:audio>
            <p:seq concurrent="1" nextAc="seek">
              <p:cTn id="32" restart="whenNotActive" fill="hold" evtFilter="cancelBubble" nodeType="interactiveSeq">
                <p:stCondLst>
                  <p:cond evt="onClick" delay="0">
                    <p:tgtEl>
                      <p:spTgt spid="54"/>
                    </p:tgtEl>
                  </p:cond>
                </p:stCondLst>
                <p:endSync evt="end" delay="0">
                  <p:rtn val="all"/>
                </p:endSync>
                <p:childTnLst>
                  <p:par>
                    <p:cTn id="33" fill="hold">
                      <p:stCondLst>
                        <p:cond delay="0"/>
                      </p:stCondLst>
                      <p:childTnLst>
                        <p:par>
                          <p:cTn id="34" fill="hold">
                            <p:stCondLst>
                              <p:cond delay="0"/>
                            </p:stCondLst>
                            <p:childTnLst>
                              <p:par>
                                <p:cTn id="35" presetID="1" presetClass="mediacall" presetSubtype="0" fill="hold" nodeType="clickEffect">
                                  <p:stCondLst>
                                    <p:cond delay="0"/>
                                  </p:stCondLst>
                                  <p:childTnLst>
                                    <p:cmd type="call" cmd="playFrom(0.0)">
                                      <p:cBhvr>
                                        <p:cTn id="36" dur="2040" fill="hold"/>
                                        <p:tgtEl>
                                          <p:spTgt spid="54"/>
                                        </p:tgtEl>
                                      </p:cBhvr>
                                    </p:cmd>
                                  </p:childTnLst>
                                </p:cTn>
                              </p:par>
                            </p:childTnLst>
                          </p:cTn>
                        </p:par>
                      </p:childTnLst>
                    </p:cTn>
                  </p:par>
                </p:childTnLst>
              </p:cTn>
              <p:nextCondLst>
                <p:cond evt="onClick" delay="0">
                  <p:tgtEl>
                    <p:spTgt spid="54"/>
                  </p:tgtEl>
                </p:cond>
              </p:nextCondLst>
            </p:seq>
            <p:audio>
              <p:cMediaNode>
                <p:cTn id="37" fill="hold" display="0">
                  <p:stCondLst>
                    <p:cond delay="indefinite"/>
                  </p:stCondLst>
                  <p:endCondLst>
                    <p:cond evt="onNext" delay="0">
                      <p:tgtEl>
                        <p:sldTgt/>
                      </p:tgtEl>
                    </p:cond>
                    <p:cond evt="onPrev" delay="0">
                      <p:tgtEl>
                        <p:sldTgt/>
                      </p:tgtEl>
                    </p:cond>
                    <p:cond evt="onStopAudio" delay="0">
                      <p:tgtEl>
                        <p:sldTgt/>
                      </p:tgtEl>
                    </p:cond>
                  </p:endCondLst>
                </p:cTn>
                <p:tgtEl>
                  <p:spTgt spid="54"/>
                </p:tgtEl>
              </p:cMediaNode>
            </p:audio>
            <p:seq concurrent="1" nextAc="seek">
              <p:cTn id="38" restart="whenNotActive" fill="hold" evtFilter="cancelBubble" nodeType="interactiveSeq">
                <p:stCondLst>
                  <p:cond evt="onClick" delay="0">
                    <p:tgtEl>
                      <p:spTgt spid="55"/>
                    </p:tgtEl>
                  </p:cond>
                </p:stCondLst>
                <p:endSync evt="end" delay="0">
                  <p:rtn val="all"/>
                </p:endSync>
                <p:childTnLst>
                  <p:par>
                    <p:cTn id="39" fill="hold">
                      <p:stCondLst>
                        <p:cond delay="0"/>
                      </p:stCondLst>
                      <p:childTnLst>
                        <p:par>
                          <p:cTn id="40" fill="hold">
                            <p:stCondLst>
                              <p:cond delay="0"/>
                            </p:stCondLst>
                            <p:childTnLst>
                              <p:par>
                                <p:cTn id="41" presetID="1" presetClass="mediacall" presetSubtype="0" fill="hold" nodeType="clickEffect">
                                  <p:stCondLst>
                                    <p:cond delay="0"/>
                                  </p:stCondLst>
                                  <p:childTnLst>
                                    <p:cmd type="call" cmd="playFrom(0.0)">
                                      <p:cBhvr>
                                        <p:cTn id="42" dur="2341" fill="hold"/>
                                        <p:tgtEl>
                                          <p:spTgt spid="55"/>
                                        </p:tgtEl>
                                      </p:cBhvr>
                                    </p:cmd>
                                  </p:childTnLst>
                                </p:cTn>
                              </p:par>
                            </p:childTnLst>
                          </p:cTn>
                        </p:par>
                      </p:childTnLst>
                    </p:cTn>
                  </p:par>
                </p:childTnLst>
              </p:cTn>
              <p:nextCondLst>
                <p:cond evt="onClick" delay="0">
                  <p:tgtEl>
                    <p:spTgt spid="55"/>
                  </p:tgtEl>
                </p:cond>
              </p:nextCondLst>
            </p:seq>
            <p:audio>
              <p:cMediaNode>
                <p:cTn id="43" fill="hold" display="0">
                  <p:stCondLst>
                    <p:cond delay="indefinite"/>
                  </p:stCondLst>
                  <p:endCondLst>
                    <p:cond evt="onNext" delay="0">
                      <p:tgtEl>
                        <p:sldTgt/>
                      </p:tgtEl>
                    </p:cond>
                    <p:cond evt="onPrev" delay="0">
                      <p:tgtEl>
                        <p:sldTgt/>
                      </p:tgtEl>
                    </p:cond>
                    <p:cond evt="onStopAudio" delay="0">
                      <p:tgtEl>
                        <p:sldTgt/>
                      </p:tgtEl>
                    </p:cond>
                  </p:endCondLst>
                </p:cTn>
                <p:tgtEl>
                  <p:spTgt spid="55"/>
                </p:tgtEl>
              </p:cMediaNode>
            </p:audio>
            <p:seq concurrent="1" nextAc="seek">
              <p:cTn id="44" restart="whenNotActive" fill="hold" evtFilter="cancelBubble" nodeType="interactiveSeq">
                <p:stCondLst>
                  <p:cond evt="onClick" delay="0">
                    <p:tgtEl>
                      <p:spTgt spid="56"/>
                    </p:tgtEl>
                  </p:cond>
                </p:stCondLst>
                <p:endSync evt="end" delay="0">
                  <p:rtn val="all"/>
                </p:endSync>
                <p:childTnLst>
                  <p:par>
                    <p:cTn id="45" fill="hold">
                      <p:stCondLst>
                        <p:cond delay="0"/>
                      </p:stCondLst>
                      <p:childTnLst>
                        <p:par>
                          <p:cTn id="46" fill="hold">
                            <p:stCondLst>
                              <p:cond delay="0"/>
                            </p:stCondLst>
                            <p:childTnLst>
                              <p:par>
                                <p:cTn id="47" presetID="1" presetClass="mediacall" presetSubtype="0" fill="hold" nodeType="clickEffect">
                                  <p:stCondLst>
                                    <p:cond delay="0"/>
                                  </p:stCondLst>
                                  <p:childTnLst>
                                    <p:cmd type="call" cmd="playFrom(0.0)">
                                      <p:cBhvr>
                                        <p:cTn id="48" dur="1981" fill="hold"/>
                                        <p:tgtEl>
                                          <p:spTgt spid="56"/>
                                        </p:tgtEl>
                                      </p:cBhvr>
                                    </p:cmd>
                                  </p:childTnLst>
                                </p:cTn>
                              </p:par>
                            </p:childTnLst>
                          </p:cTn>
                        </p:par>
                      </p:childTnLst>
                    </p:cTn>
                  </p:par>
                </p:childTnLst>
              </p:cTn>
              <p:nextCondLst>
                <p:cond evt="onClick" delay="0">
                  <p:tgtEl>
                    <p:spTgt spid="56"/>
                  </p:tgtEl>
                </p:cond>
              </p:nextCondLst>
            </p:seq>
            <p:audio>
              <p:cMediaNode>
                <p:cTn id="49" fill="hold" display="0">
                  <p:stCondLst>
                    <p:cond delay="indefinite"/>
                  </p:stCondLst>
                  <p:endCondLst>
                    <p:cond evt="onNext" delay="0">
                      <p:tgtEl>
                        <p:sldTgt/>
                      </p:tgtEl>
                    </p:cond>
                    <p:cond evt="onPrev" delay="0">
                      <p:tgtEl>
                        <p:sldTgt/>
                      </p:tgtEl>
                    </p:cond>
                    <p:cond evt="onStopAudio" delay="0">
                      <p:tgtEl>
                        <p:sldTgt/>
                      </p:tgtEl>
                    </p:cond>
                  </p:endCondLst>
                </p:cTn>
                <p:tgtEl>
                  <p:spTgt spid="56"/>
                </p:tgtEl>
              </p:cMediaNode>
            </p:audio>
            <p:seq concurrent="1" nextAc="seek">
              <p:cTn id="50" restart="whenNotActive" fill="hold" evtFilter="cancelBubble" nodeType="interactiveSeq">
                <p:stCondLst>
                  <p:cond evt="onClick" delay="0">
                    <p:tgtEl>
                      <p:spTgt spid="57"/>
                    </p:tgtEl>
                  </p:cond>
                </p:stCondLst>
                <p:endSync evt="end" delay="0">
                  <p:rtn val="all"/>
                </p:endSync>
                <p:childTnLst>
                  <p:par>
                    <p:cTn id="51" fill="hold">
                      <p:stCondLst>
                        <p:cond delay="0"/>
                      </p:stCondLst>
                      <p:childTnLst>
                        <p:par>
                          <p:cTn id="52" fill="hold">
                            <p:stCondLst>
                              <p:cond delay="0"/>
                            </p:stCondLst>
                            <p:childTnLst>
                              <p:par>
                                <p:cTn id="53" presetID="1" presetClass="mediacall" presetSubtype="0" fill="hold" nodeType="clickEffect">
                                  <p:stCondLst>
                                    <p:cond delay="0"/>
                                  </p:stCondLst>
                                  <p:childTnLst>
                                    <p:cmd type="call" cmd="playFrom(0.0)">
                                      <p:cBhvr>
                                        <p:cTn id="54" dur="2301" fill="hold"/>
                                        <p:tgtEl>
                                          <p:spTgt spid="57"/>
                                        </p:tgtEl>
                                      </p:cBhvr>
                                    </p:cmd>
                                  </p:childTnLst>
                                </p:cTn>
                              </p:par>
                            </p:childTnLst>
                          </p:cTn>
                        </p:par>
                      </p:childTnLst>
                    </p:cTn>
                  </p:par>
                </p:childTnLst>
              </p:cTn>
              <p:nextCondLst>
                <p:cond evt="onClick" delay="0">
                  <p:tgtEl>
                    <p:spTgt spid="57"/>
                  </p:tgtEl>
                </p:cond>
              </p:nextCondLst>
            </p:seq>
            <p:audio>
              <p:cMediaNode>
                <p:cTn id="55" fill="hold" display="0">
                  <p:stCondLst>
                    <p:cond delay="indefinite"/>
                  </p:stCondLst>
                  <p:endCondLst>
                    <p:cond evt="onNext" delay="0">
                      <p:tgtEl>
                        <p:sldTgt/>
                      </p:tgtEl>
                    </p:cond>
                    <p:cond evt="onPrev" delay="0">
                      <p:tgtEl>
                        <p:sldTgt/>
                      </p:tgtEl>
                    </p:cond>
                    <p:cond evt="onStopAudio" delay="0">
                      <p:tgtEl>
                        <p:sldTgt/>
                      </p:tgtEl>
                    </p:cond>
                  </p:endCondLst>
                </p:cTn>
                <p:tgtEl>
                  <p:spTgt spid="57"/>
                </p:tgtEl>
              </p:cMediaNode>
            </p:audio>
            <p:seq concurrent="1" nextAc="seek">
              <p:cTn id="56" restart="whenNotActive" fill="hold" evtFilter="cancelBubble" nodeType="interactiveSeq">
                <p:stCondLst>
                  <p:cond evt="onClick" delay="0">
                    <p:tgtEl>
                      <p:spTgt spid="58"/>
                    </p:tgtEl>
                  </p:cond>
                </p:stCondLst>
                <p:endSync evt="end" delay="0">
                  <p:rtn val="all"/>
                </p:endSync>
                <p:childTnLst>
                  <p:par>
                    <p:cTn id="57" fill="hold">
                      <p:stCondLst>
                        <p:cond delay="0"/>
                      </p:stCondLst>
                      <p:childTnLst>
                        <p:par>
                          <p:cTn id="58" fill="hold">
                            <p:stCondLst>
                              <p:cond delay="0"/>
                            </p:stCondLst>
                            <p:childTnLst>
                              <p:par>
                                <p:cTn id="59" presetID="1" presetClass="mediacall" presetSubtype="0" fill="hold" nodeType="clickEffect">
                                  <p:stCondLst>
                                    <p:cond delay="0"/>
                                  </p:stCondLst>
                                  <p:childTnLst>
                                    <p:cmd type="call" cmd="playFrom(0.0)">
                                      <p:cBhvr>
                                        <p:cTn id="60" dur="2610" fill="hold"/>
                                        <p:tgtEl>
                                          <p:spTgt spid="58"/>
                                        </p:tgtEl>
                                      </p:cBhvr>
                                    </p:cmd>
                                  </p:childTnLst>
                                </p:cTn>
                              </p:par>
                            </p:childTnLst>
                          </p:cTn>
                        </p:par>
                      </p:childTnLst>
                    </p:cTn>
                  </p:par>
                </p:childTnLst>
              </p:cTn>
              <p:nextCondLst>
                <p:cond evt="onClick" delay="0">
                  <p:tgtEl>
                    <p:spTgt spid="58"/>
                  </p:tgtEl>
                </p:cond>
              </p:nextCondLst>
            </p:seq>
            <p:audio>
              <p:cMediaNode>
                <p:cTn id="61" fill="hold" display="0">
                  <p:stCondLst>
                    <p:cond delay="indefinite"/>
                  </p:stCondLst>
                  <p:endCondLst>
                    <p:cond evt="onNext" delay="0">
                      <p:tgtEl>
                        <p:sldTgt/>
                      </p:tgtEl>
                    </p:cond>
                    <p:cond evt="onPrev" delay="0">
                      <p:tgtEl>
                        <p:sldTgt/>
                      </p:tgtEl>
                    </p:cond>
                    <p:cond evt="onStopAudio" delay="0">
                      <p:tgtEl>
                        <p:sldTgt/>
                      </p:tgtEl>
                    </p:cond>
                  </p:endCondLst>
                </p:cTn>
                <p:tgtEl>
                  <p:spTgt spid="58"/>
                </p:tgtEl>
              </p:cMediaNode>
            </p:audio>
            <p:seq concurrent="1" nextAc="seek">
              <p:cTn id="62" restart="whenNotActive" fill="hold" evtFilter="cancelBubble" nodeType="interactiveSeq">
                <p:stCondLst>
                  <p:cond evt="onClick" delay="0">
                    <p:tgtEl>
                      <p:spTgt spid="59"/>
                    </p:tgtEl>
                  </p:cond>
                </p:stCondLst>
                <p:endSync evt="end" delay="0">
                  <p:rtn val="all"/>
                </p:endSync>
                <p:childTnLst>
                  <p:par>
                    <p:cTn id="63" fill="hold">
                      <p:stCondLst>
                        <p:cond delay="0"/>
                      </p:stCondLst>
                      <p:childTnLst>
                        <p:par>
                          <p:cTn id="64" fill="hold">
                            <p:stCondLst>
                              <p:cond delay="0"/>
                            </p:stCondLst>
                            <p:childTnLst>
                              <p:par>
                                <p:cTn id="65" presetID="1" presetClass="mediacall" presetSubtype="0" fill="hold" nodeType="clickEffect">
                                  <p:stCondLst>
                                    <p:cond delay="0"/>
                                  </p:stCondLst>
                                  <p:childTnLst>
                                    <p:cmd type="call" cmd="playFrom(0.0)">
                                      <p:cBhvr>
                                        <p:cTn id="66" dur="2490" fill="hold"/>
                                        <p:tgtEl>
                                          <p:spTgt spid="59"/>
                                        </p:tgtEl>
                                      </p:cBhvr>
                                    </p:cmd>
                                  </p:childTnLst>
                                </p:cTn>
                              </p:par>
                            </p:childTnLst>
                          </p:cTn>
                        </p:par>
                      </p:childTnLst>
                    </p:cTn>
                  </p:par>
                </p:childTnLst>
              </p:cTn>
              <p:nextCondLst>
                <p:cond evt="onClick" delay="0">
                  <p:tgtEl>
                    <p:spTgt spid="59"/>
                  </p:tgtEl>
                </p:cond>
              </p:nextCondLst>
            </p:seq>
            <p:audio>
              <p:cMediaNode>
                <p:cTn id="67" fill="hold" display="0">
                  <p:stCondLst>
                    <p:cond delay="indefinite"/>
                  </p:stCondLst>
                  <p:endCondLst>
                    <p:cond evt="onNext" delay="0">
                      <p:tgtEl>
                        <p:sldTgt/>
                      </p:tgtEl>
                    </p:cond>
                    <p:cond evt="onPrev" delay="0">
                      <p:tgtEl>
                        <p:sldTgt/>
                      </p:tgtEl>
                    </p:cond>
                    <p:cond evt="onStopAudio" delay="0">
                      <p:tgtEl>
                        <p:sldTgt/>
                      </p:tgtEl>
                    </p:cond>
                  </p:endCondLst>
                </p:cTn>
                <p:tgtEl>
                  <p:spTgt spid="59"/>
                </p:tgtEl>
              </p:cMediaNode>
            </p:audio>
            <p:seq concurrent="1" nextAc="seek">
              <p:cTn id="68" restart="whenNotActive" fill="hold" evtFilter="cancelBubble" nodeType="interactiveSeq">
                <p:stCondLst>
                  <p:cond evt="onClick" delay="0">
                    <p:tgtEl>
                      <p:spTgt spid="60"/>
                    </p:tgtEl>
                  </p:cond>
                </p:stCondLst>
                <p:endSync evt="end" delay="0">
                  <p:rtn val="all"/>
                </p:endSync>
                <p:childTnLst>
                  <p:par>
                    <p:cTn id="69" fill="hold">
                      <p:stCondLst>
                        <p:cond delay="0"/>
                      </p:stCondLst>
                      <p:childTnLst>
                        <p:par>
                          <p:cTn id="70" fill="hold">
                            <p:stCondLst>
                              <p:cond delay="0"/>
                            </p:stCondLst>
                            <p:childTnLst>
                              <p:par>
                                <p:cTn id="71" presetID="1" presetClass="mediacall" presetSubtype="0" fill="hold" nodeType="clickEffect">
                                  <p:stCondLst>
                                    <p:cond delay="0"/>
                                  </p:stCondLst>
                                  <p:childTnLst>
                                    <p:cmd type="call" cmd="playFrom(0.0)">
                                      <p:cBhvr>
                                        <p:cTn id="72" dur="2381" fill="hold"/>
                                        <p:tgtEl>
                                          <p:spTgt spid="60"/>
                                        </p:tgtEl>
                                      </p:cBhvr>
                                    </p:cmd>
                                  </p:childTnLst>
                                </p:cTn>
                              </p:par>
                            </p:childTnLst>
                          </p:cTn>
                        </p:par>
                      </p:childTnLst>
                    </p:cTn>
                  </p:par>
                </p:childTnLst>
              </p:cTn>
              <p:nextCondLst>
                <p:cond evt="onClick" delay="0">
                  <p:tgtEl>
                    <p:spTgt spid="60"/>
                  </p:tgtEl>
                </p:cond>
              </p:nextCondLst>
            </p:seq>
            <p:audio>
              <p:cMediaNode>
                <p:cTn id="73" fill="hold" display="0">
                  <p:stCondLst>
                    <p:cond delay="indefinite"/>
                  </p:stCondLst>
                  <p:endCondLst>
                    <p:cond evt="onNext" delay="0">
                      <p:tgtEl>
                        <p:sldTgt/>
                      </p:tgtEl>
                    </p:cond>
                    <p:cond evt="onPrev" delay="0">
                      <p:tgtEl>
                        <p:sldTgt/>
                      </p:tgtEl>
                    </p:cond>
                    <p:cond evt="onStopAudio" delay="0">
                      <p:tgtEl>
                        <p:sldTgt/>
                      </p:tgtEl>
                    </p:cond>
                  </p:endCondLst>
                </p:cTn>
                <p:tgtEl>
                  <p:spTgt spid="60"/>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276672" y="2172410"/>
          <a:ext cx="9505060" cy="4565651"/>
        </p:xfrm>
        <a:graphic>
          <a:graphicData uri="http://schemas.openxmlformats.org/drawingml/2006/table">
            <a:tbl>
              <a:tblPr/>
              <a:tblGrid>
                <a:gridCol w="2376265">
                  <a:extLst>
                    <a:ext uri="{9D8B030D-6E8A-4147-A177-3AD203B41FA5}">
                      <a16:colId xmlns:a16="http://schemas.microsoft.com/office/drawing/2014/main" val="20000"/>
                    </a:ext>
                  </a:extLst>
                </a:gridCol>
                <a:gridCol w="2376265">
                  <a:extLst>
                    <a:ext uri="{9D8B030D-6E8A-4147-A177-3AD203B41FA5}">
                      <a16:colId xmlns:a16="http://schemas.microsoft.com/office/drawing/2014/main" val="20001"/>
                    </a:ext>
                  </a:extLst>
                </a:gridCol>
                <a:gridCol w="2376265">
                  <a:extLst>
                    <a:ext uri="{9D8B030D-6E8A-4147-A177-3AD203B41FA5}">
                      <a16:colId xmlns:a16="http://schemas.microsoft.com/office/drawing/2014/main" val="20002"/>
                    </a:ext>
                  </a:extLst>
                </a:gridCol>
                <a:gridCol w="2376265">
                  <a:extLst>
                    <a:ext uri="{9D8B030D-6E8A-4147-A177-3AD203B41FA5}">
                      <a16:colId xmlns:a16="http://schemas.microsoft.com/office/drawing/2014/main" val="20003"/>
                    </a:ext>
                  </a:extLst>
                </a:gridCol>
              </a:tblGrid>
              <a:tr h="2439814">
                <a:tc>
                  <a:txBody>
                    <a:bodyPr/>
                    <a:lstStyle/>
                    <a:p>
                      <a:pPr algn="l">
                        <a:lnSpc>
                          <a:spcPct val="107000"/>
                        </a:lnSpc>
                        <a:spcAft>
                          <a:spcPts val="0"/>
                        </a:spcAft>
                      </a:pPr>
                      <a:r>
                        <a:rPr lang="en-US" sz="1400" dirty="0" err="1">
                          <a:latin typeface="Comic Sans MS" pitchFamily="66" charset="0"/>
                          <a:ea typeface="Calibri"/>
                          <a:cs typeface="Times New Roman"/>
                        </a:rPr>
                        <a:t>Annwyd</a:t>
                      </a:r>
                      <a:r>
                        <a:rPr lang="en-US" sz="1400" dirty="0">
                          <a:latin typeface="Comic Sans MS" pitchFamily="66" charset="0"/>
                          <a:ea typeface="Calibri"/>
                          <a:cs typeface="Times New Roman"/>
                        </a:rPr>
                        <a:t> – cold</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Anghygoel</a:t>
                      </a:r>
                      <a:r>
                        <a:rPr lang="en-US" sz="1400" dirty="0">
                          <a:latin typeface="Comic Sans MS" pitchFamily="66" charset="0"/>
                          <a:ea typeface="Calibri"/>
                          <a:cs typeface="Times New Roman"/>
                        </a:rPr>
                        <a:t> - amazing</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Bendigedig</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Fendigedig</a:t>
                      </a:r>
                      <a:r>
                        <a:rPr lang="en-US" sz="1400" dirty="0">
                          <a:latin typeface="Comic Sans MS" pitchFamily="66" charset="0"/>
                          <a:ea typeface="Calibri"/>
                          <a:cs typeface="Times New Roman"/>
                        </a:rPr>
                        <a:t> – brilliant</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Bochdew</a:t>
                      </a:r>
                      <a:r>
                        <a:rPr lang="en-US" sz="1400" dirty="0">
                          <a:latin typeface="Comic Sans MS" pitchFamily="66" charset="0"/>
                          <a:ea typeface="Calibri"/>
                          <a:cs typeface="Times New Roman"/>
                        </a:rPr>
                        <a:t> – hamster</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Boeth</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yn</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boeth</a:t>
                      </a:r>
                      <a:r>
                        <a:rPr lang="en-US" sz="1400" dirty="0">
                          <a:latin typeface="Comic Sans MS" pitchFamily="66" charset="0"/>
                          <a:ea typeface="Calibri"/>
                          <a:cs typeface="Times New Roman"/>
                        </a:rPr>
                        <a:t>) - hot</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Bore ‘ma – this morning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Bresych</a:t>
                      </a:r>
                      <a:r>
                        <a:rPr lang="en-US" sz="1400" dirty="0">
                          <a:latin typeface="Comic Sans MS" pitchFamily="66" charset="0"/>
                          <a:ea typeface="Calibri"/>
                          <a:cs typeface="Times New Roman"/>
                        </a:rPr>
                        <a:t> – cabbage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Brwsio</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dannedd</a:t>
                      </a:r>
                      <a:r>
                        <a:rPr lang="en-US" sz="1400" dirty="0">
                          <a:latin typeface="Comic Sans MS" pitchFamily="66" charset="0"/>
                          <a:ea typeface="Calibri"/>
                          <a:cs typeface="Times New Roman"/>
                        </a:rPr>
                        <a:t> – brushing teeth</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Bwrw</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eira</a:t>
                      </a:r>
                      <a:r>
                        <a:rPr lang="en-US" sz="1400" dirty="0">
                          <a:latin typeface="Comic Sans MS" pitchFamily="66" charset="0"/>
                          <a:ea typeface="Calibri"/>
                          <a:cs typeface="Times New Roman"/>
                        </a:rPr>
                        <a:t> – snowing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Bwrw</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glaw</a:t>
                      </a:r>
                      <a:r>
                        <a:rPr lang="en-US" sz="1400" dirty="0">
                          <a:latin typeface="Comic Sans MS" pitchFamily="66" charset="0"/>
                          <a:ea typeface="Calibri"/>
                          <a:cs typeface="Times New Roman"/>
                        </a:rPr>
                        <a:t> – raining</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Bys – finger</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Caerdydd</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yng</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Nghaerdydd</a:t>
                      </a:r>
                      <a:r>
                        <a:rPr lang="en-US" sz="1400" dirty="0">
                          <a:latin typeface="Comic Sans MS" pitchFamily="66" charset="0"/>
                          <a:ea typeface="Calibri"/>
                          <a:cs typeface="Times New Roman"/>
                        </a:rPr>
                        <a:t> – Cardiff</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Cath</a:t>
                      </a:r>
                      <a:r>
                        <a:rPr lang="en-US" sz="1400" dirty="0">
                          <a:latin typeface="Comic Sans MS" pitchFamily="66" charset="0"/>
                          <a:ea typeface="Calibri"/>
                          <a:cs typeface="Times New Roman"/>
                        </a:rPr>
                        <a:t> – cat</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Carafan</a:t>
                      </a:r>
                      <a:r>
                        <a:rPr lang="en-US" sz="1400" dirty="0">
                          <a:latin typeface="Comic Sans MS" pitchFamily="66" charset="0"/>
                          <a:ea typeface="Calibri"/>
                          <a:cs typeface="Times New Roman"/>
                        </a:rPr>
                        <a:t> – caravan</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Cegin</a:t>
                      </a:r>
                      <a:r>
                        <a:rPr lang="en-US" sz="1400" dirty="0">
                          <a:latin typeface="Comic Sans MS" pitchFamily="66" charset="0"/>
                          <a:ea typeface="Calibri"/>
                          <a:cs typeface="Times New Roman"/>
                        </a:rPr>
                        <a:t>/ y </a:t>
                      </a:r>
                      <a:r>
                        <a:rPr lang="en-US" sz="1400" dirty="0" err="1">
                          <a:latin typeface="Comic Sans MS" pitchFamily="66" charset="0"/>
                          <a:ea typeface="Calibri"/>
                          <a:cs typeface="Times New Roman"/>
                        </a:rPr>
                        <a:t>gegin</a:t>
                      </a:r>
                      <a:r>
                        <a:rPr lang="en-US" sz="1400" dirty="0">
                          <a:latin typeface="Comic Sans MS" pitchFamily="66" charset="0"/>
                          <a:ea typeface="Calibri"/>
                          <a:cs typeface="Times New Roman"/>
                        </a:rPr>
                        <a:t> – kitchen</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Ci</a:t>
                      </a:r>
                      <a:r>
                        <a:rPr lang="en-US" sz="1400" dirty="0">
                          <a:latin typeface="Comic Sans MS" pitchFamily="66" charset="0"/>
                          <a:ea typeface="Calibri"/>
                          <a:cs typeface="Times New Roman"/>
                        </a:rPr>
                        <a:t> – dog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Cyffrous</a:t>
                      </a:r>
                      <a:r>
                        <a:rPr lang="en-US" sz="1400" dirty="0">
                          <a:latin typeface="Comic Sans MS" pitchFamily="66" charset="0"/>
                          <a:ea typeface="Calibri"/>
                          <a:cs typeface="Times New Roman"/>
                        </a:rPr>
                        <a:t> - exciting</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Chwarae</a:t>
                      </a:r>
                      <a:r>
                        <a:rPr lang="en-US" sz="1400" dirty="0">
                          <a:latin typeface="Comic Sans MS" pitchFamily="66" charset="0"/>
                          <a:ea typeface="Calibri"/>
                          <a:cs typeface="Times New Roman"/>
                        </a:rPr>
                        <a:t> – play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Chwarae</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hoci</a:t>
                      </a:r>
                      <a:r>
                        <a:rPr lang="en-US" sz="1400" dirty="0">
                          <a:latin typeface="Comic Sans MS" pitchFamily="66" charset="0"/>
                          <a:ea typeface="Calibri"/>
                          <a:cs typeface="Times New Roman"/>
                        </a:rPr>
                        <a:t> – play hockey</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0"/>
                  </a:ext>
                </a:extLst>
              </a:tr>
              <a:tr h="1996211">
                <a:tc>
                  <a:txBody>
                    <a:bodyPr/>
                    <a:lstStyle/>
                    <a:p>
                      <a:pPr algn="l">
                        <a:lnSpc>
                          <a:spcPct val="107000"/>
                        </a:lnSpc>
                        <a:spcAft>
                          <a:spcPts val="0"/>
                        </a:spcAft>
                      </a:pPr>
                      <a:r>
                        <a:rPr lang="en-US" sz="1400" dirty="0" err="1">
                          <a:latin typeface="Comic Sans MS" pitchFamily="66" charset="0"/>
                          <a:ea typeface="Calibri"/>
                          <a:cs typeface="Times New Roman"/>
                        </a:rPr>
                        <a:t>Da</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iawn</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yn</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dda</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iawn</a:t>
                      </a:r>
                      <a:r>
                        <a:rPr lang="en-US" sz="1400" dirty="0">
                          <a:latin typeface="Comic Sans MS" pitchFamily="66" charset="0"/>
                          <a:ea typeface="Calibri"/>
                          <a:cs typeface="Times New Roman"/>
                        </a:rPr>
                        <a:t> – very good</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Darllen</a:t>
                      </a:r>
                      <a:r>
                        <a:rPr lang="en-US" sz="1400" dirty="0">
                          <a:latin typeface="Comic Sans MS" pitchFamily="66" charset="0"/>
                          <a:ea typeface="Calibri"/>
                          <a:cs typeface="Times New Roman"/>
                        </a:rPr>
                        <a:t> – reading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Dawnsio</a:t>
                      </a:r>
                      <a:r>
                        <a:rPr lang="en-US" sz="1400" dirty="0">
                          <a:latin typeface="Comic Sans MS" pitchFamily="66" charset="0"/>
                          <a:ea typeface="Calibri"/>
                          <a:cs typeface="Times New Roman"/>
                        </a:rPr>
                        <a:t>  - dancing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Deuddeg</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ddeuddeg</a:t>
                      </a:r>
                      <a:r>
                        <a:rPr lang="en-US" sz="1400" dirty="0">
                          <a:latin typeface="Comic Sans MS" pitchFamily="66" charset="0"/>
                          <a:ea typeface="Calibri"/>
                          <a:cs typeface="Times New Roman"/>
                        </a:rPr>
                        <a:t> - twenty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Diflas</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ddiflas</a:t>
                      </a:r>
                      <a:r>
                        <a:rPr lang="en-US" sz="1400" dirty="0">
                          <a:latin typeface="Comic Sans MS" pitchFamily="66" charset="0"/>
                          <a:ea typeface="Calibri"/>
                          <a:cs typeface="Times New Roman"/>
                        </a:rPr>
                        <a:t> – </a:t>
                      </a:r>
                    </a:p>
                    <a:p>
                      <a:pPr algn="l">
                        <a:lnSpc>
                          <a:spcPct val="107000"/>
                        </a:lnSpc>
                        <a:spcAft>
                          <a:spcPts val="0"/>
                        </a:spcAft>
                      </a:pPr>
                      <a:r>
                        <a:rPr lang="en-US" sz="1400" dirty="0">
                          <a:latin typeface="Comic Sans MS" pitchFamily="66" charset="0"/>
                          <a:ea typeface="Calibri"/>
                          <a:cs typeface="Times New Roman"/>
                        </a:rPr>
                        <a:t>miserable, boring</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Dydd </a:t>
                      </a:r>
                      <a:r>
                        <a:rPr lang="en-US" sz="1400" dirty="0" err="1">
                          <a:latin typeface="Comic Sans MS" pitchFamily="66" charset="0"/>
                          <a:ea typeface="Calibri"/>
                          <a:cs typeface="Times New Roman"/>
                        </a:rPr>
                        <a:t>Gwener</a:t>
                      </a:r>
                      <a:r>
                        <a:rPr lang="en-US" sz="1400" dirty="0">
                          <a:latin typeface="Comic Sans MS" pitchFamily="66" charset="0"/>
                          <a:ea typeface="Calibri"/>
                          <a:cs typeface="Times New Roman"/>
                        </a:rPr>
                        <a:t> - Friday</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US"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Enwog</a:t>
                      </a:r>
                      <a:r>
                        <a:rPr lang="en-US" sz="1400" dirty="0">
                          <a:latin typeface="Comic Sans MS" pitchFamily="66" charset="0"/>
                          <a:ea typeface="Calibri"/>
                          <a:cs typeface="Times New Roman"/>
                        </a:rPr>
                        <a:t> -famous</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US"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1"/>
                  </a:ext>
                </a:extLst>
              </a:tr>
            </a:tbl>
          </a:graphicData>
        </a:graphic>
      </p:graphicFrame>
      <p:sp>
        <p:nvSpPr>
          <p:cNvPr id="2050" name="Rectangle 2"/>
          <p:cNvSpPr>
            <a:spLocks noChangeArrowheads="1"/>
          </p:cNvSpPr>
          <p:nvPr/>
        </p:nvSpPr>
        <p:spPr bwMode="auto">
          <a:xfrm>
            <a:off x="0" y="53753"/>
            <a:ext cx="205819" cy="410654"/>
          </a:xfrm>
          <a:prstGeom prst="rect">
            <a:avLst/>
          </a:prstGeom>
          <a:noFill/>
          <a:ln w="9525">
            <a:noFill/>
            <a:miter lim="800000"/>
            <a:headEnd/>
            <a:tailEnd/>
          </a:ln>
          <a:effectLst/>
        </p:spPr>
        <p:txBody>
          <a:bodyPr vert="horz" wrap="none" lIns="101882" tIns="50941" rIns="101882" bIns="50941" numCol="1" anchor="ctr" anchorCtr="0" compatLnSpc="1">
            <a:prstTxWarp prst="textNoShape">
              <a:avLst/>
            </a:prstTxWarp>
            <a:spAutoFit/>
          </a:bodyPr>
          <a:lstStyle/>
          <a:p>
            <a:pPr defTabSz="1018824" fontAlgn="base">
              <a:spcBef>
                <a:spcPct val="0"/>
              </a:spcBef>
              <a:spcAft>
                <a:spcPct val="0"/>
              </a:spcAft>
            </a:pPr>
            <a:endParaRPr lang="en-US" sz="2000" dirty="0">
              <a:latin typeface="Arial" pitchFamily="34" charset="0"/>
              <a:cs typeface="Arial" pitchFamily="34" charset="0"/>
            </a:endParaRPr>
          </a:p>
        </p:txBody>
      </p:sp>
      <p:sp>
        <p:nvSpPr>
          <p:cNvPr id="10" name="TextBox 9"/>
          <p:cNvSpPr txBox="1"/>
          <p:nvPr/>
        </p:nvSpPr>
        <p:spPr>
          <a:xfrm>
            <a:off x="1781639" y="540229"/>
            <a:ext cx="6495122" cy="1333983"/>
          </a:xfrm>
          <a:prstGeom prst="rect">
            <a:avLst/>
          </a:prstGeom>
          <a:solidFill>
            <a:srgbClr val="FFFF00">
              <a:alpha val="50000"/>
            </a:srgbClr>
          </a:solidFill>
          <a:ln w="38100">
            <a:solidFill>
              <a:srgbClr val="FF0000"/>
            </a:solidFill>
          </a:ln>
        </p:spPr>
        <p:txBody>
          <a:bodyPr wrap="square" lIns="101882" tIns="50941" rIns="101882" bIns="50941" rtlCol="0">
            <a:spAutoFit/>
          </a:bodyPr>
          <a:lstStyle/>
          <a:p>
            <a:pPr algn="ctr"/>
            <a:r>
              <a:rPr lang="en-GB" sz="4000" b="1" dirty="0" err="1">
                <a:solidFill>
                  <a:srgbClr val="FF0000"/>
                </a:solidFill>
              </a:rPr>
              <a:t>Geirfa’r</a:t>
            </a:r>
            <a:r>
              <a:rPr lang="en-GB" sz="4000" b="1" dirty="0">
                <a:solidFill>
                  <a:srgbClr val="FF0000"/>
                </a:solidFill>
              </a:rPr>
              <a:t> </a:t>
            </a:r>
            <a:r>
              <a:rPr lang="en-GB" sz="4000" b="1" dirty="0" err="1">
                <a:solidFill>
                  <a:srgbClr val="FF0000"/>
                </a:solidFill>
              </a:rPr>
              <a:t>Continiwm</a:t>
            </a:r>
            <a:r>
              <a:rPr lang="en-GB" sz="4000" b="1" dirty="0">
                <a:solidFill>
                  <a:srgbClr val="FF0000"/>
                </a:solidFill>
              </a:rPr>
              <a:t> Continuum Glossary </a:t>
            </a:r>
          </a:p>
        </p:txBody>
      </p:sp>
      <p:sp>
        <p:nvSpPr>
          <p:cNvPr id="11" name="object 137"/>
          <p:cNvSpPr>
            <a:spLocks noChangeAspect="1"/>
          </p:cNvSpPr>
          <p:nvPr/>
        </p:nvSpPr>
        <p:spPr>
          <a:xfrm>
            <a:off x="355881" y="703447"/>
            <a:ext cx="1331376" cy="1042285"/>
          </a:xfrm>
          <a:prstGeom prst="rect">
            <a:avLst/>
          </a:prstGeom>
          <a:blipFill>
            <a:blip r:embed="rId2" cstate="print"/>
            <a:stretch>
              <a:fillRect/>
            </a:stretch>
          </a:blipFill>
        </p:spPr>
        <p:txBody>
          <a:bodyPr wrap="square" lIns="0" tIns="0" rIns="0" bIns="0" rtlCol="0"/>
          <a:lstStyle/>
          <a:p>
            <a:endParaRPr/>
          </a:p>
        </p:txBody>
      </p:sp>
      <p:sp>
        <p:nvSpPr>
          <p:cNvPr id="12" name="object 137"/>
          <p:cNvSpPr>
            <a:spLocks noChangeAspect="1"/>
          </p:cNvSpPr>
          <p:nvPr/>
        </p:nvSpPr>
        <p:spPr>
          <a:xfrm>
            <a:off x="8435179" y="703447"/>
            <a:ext cx="1331376" cy="1042285"/>
          </a:xfrm>
          <a:prstGeom prst="rect">
            <a:avLst/>
          </a:prstGeom>
          <a:blipFill>
            <a:blip r:embed="rId2" cstate="print"/>
            <a:stretch>
              <a:fillRect/>
            </a:stretch>
          </a:blipFill>
        </p:spPr>
        <p:txBody>
          <a:bodyPr wrap="square" lIns="0" tIns="0" rIns="0" bIns="0" rtlCol="0"/>
          <a:lstStyle/>
          <a:p>
            <a:endParaRPr/>
          </a:p>
        </p:txBody>
      </p:sp>
      <p:sp>
        <p:nvSpPr>
          <p:cNvPr id="13" name="Rectangle 12"/>
          <p:cNvSpPr/>
          <p:nvPr/>
        </p:nvSpPr>
        <p:spPr>
          <a:xfrm>
            <a:off x="1981200" y="36576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A</a:t>
            </a:r>
          </a:p>
        </p:txBody>
      </p:sp>
      <p:sp>
        <p:nvSpPr>
          <p:cNvPr id="14" name="Rectangle 13"/>
          <p:cNvSpPr/>
          <p:nvPr/>
        </p:nvSpPr>
        <p:spPr>
          <a:xfrm>
            <a:off x="2057400" y="57150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a:t>
            </a:r>
          </a:p>
        </p:txBody>
      </p:sp>
      <p:sp>
        <p:nvSpPr>
          <p:cNvPr id="15" name="Rectangle 14"/>
          <p:cNvSpPr/>
          <p:nvPr/>
        </p:nvSpPr>
        <p:spPr>
          <a:xfrm>
            <a:off x="4343400" y="36576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B</a:t>
            </a:r>
          </a:p>
        </p:txBody>
      </p:sp>
      <p:sp>
        <p:nvSpPr>
          <p:cNvPr id="17" name="Rectangle 16"/>
          <p:cNvSpPr/>
          <p:nvPr/>
        </p:nvSpPr>
        <p:spPr>
          <a:xfrm>
            <a:off x="6781800" y="57150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E</a:t>
            </a:r>
          </a:p>
        </p:txBody>
      </p:sp>
      <p:sp>
        <p:nvSpPr>
          <p:cNvPr id="18" name="Rectangle 17"/>
          <p:cNvSpPr/>
          <p:nvPr/>
        </p:nvSpPr>
        <p:spPr>
          <a:xfrm>
            <a:off x="6705600" y="36576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a:t>
            </a:r>
          </a:p>
        </p:txBody>
      </p:sp>
      <p:sp>
        <p:nvSpPr>
          <p:cNvPr id="19" name="Rectangle 18"/>
          <p:cNvSpPr/>
          <p:nvPr/>
        </p:nvSpPr>
        <p:spPr>
          <a:xfrm>
            <a:off x="9068850" y="3559764"/>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20" name="Rectangle 19"/>
          <p:cNvSpPr/>
          <p:nvPr/>
        </p:nvSpPr>
        <p:spPr>
          <a:xfrm>
            <a:off x="9144000" y="56388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a:t>
            </a:r>
          </a:p>
        </p:txBody>
      </p:sp>
      <p:sp>
        <p:nvSpPr>
          <p:cNvPr id="21" name="Rectangle 20"/>
          <p:cNvSpPr/>
          <p:nvPr/>
        </p:nvSpPr>
        <p:spPr>
          <a:xfrm>
            <a:off x="8686800" y="3657600"/>
            <a:ext cx="1061162"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Ch</a:t>
            </a:r>
          </a:p>
        </p:txBody>
      </p:sp>
      <p:sp>
        <p:nvSpPr>
          <p:cNvPr id="22" name="Rectangle 21"/>
          <p:cNvSpPr/>
          <p:nvPr/>
        </p:nvSpPr>
        <p:spPr>
          <a:xfrm>
            <a:off x="3886200" y="5638800"/>
            <a:ext cx="1219580"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Dd</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76672" y="295401"/>
          <a:ext cx="9505060" cy="6998983"/>
        </p:xfrm>
        <a:graphic>
          <a:graphicData uri="http://schemas.openxmlformats.org/drawingml/2006/table">
            <a:tbl>
              <a:tblPr/>
              <a:tblGrid>
                <a:gridCol w="2376265">
                  <a:extLst>
                    <a:ext uri="{9D8B030D-6E8A-4147-A177-3AD203B41FA5}">
                      <a16:colId xmlns:a16="http://schemas.microsoft.com/office/drawing/2014/main" val="20000"/>
                    </a:ext>
                  </a:extLst>
                </a:gridCol>
                <a:gridCol w="2376265">
                  <a:extLst>
                    <a:ext uri="{9D8B030D-6E8A-4147-A177-3AD203B41FA5}">
                      <a16:colId xmlns:a16="http://schemas.microsoft.com/office/drawing/2014/main" val="20001"/>
                    </a:ext>
                  </a:extLst>
                </a:gridCol>
                <a:gridCol w="2376265">
                  <a:extLst>
                    <a:ext uri="{9D8B030D-6E8A-4147-A177-3AD203B41FA5}">
                      <a16:colId xmlns:a16="http://schemas.microsoft.com/office/drawing/2014/main" val="20002"/>
                    </a:ext>
                  </a:extLst>
                </a:gridCol>
                <a:gridCol w="2376265">
                  <a:extLst>
                    <a:ext uri="{9D8B030D-6E8A-4147-A177-3AD203B41FA5}">
                      <a16:colId xmlns:a16="http://schemas.microsoft.com/office/drawing/2014/main" val="20003"/>
                    </a:ext>
                  </a:extLst>
                </a:gridCol>
              </a:tblGrid>
              <a:tr h="2661615">
                <a:tc>
                  <a:txBody>
                    <a:bodyPr/>
                    <a:lstStyle/>
                    <a:p>
                      <a:pPr algn="l">
                        <a:lnSpc>
                          <a:spcPct val="107000"/>
                        </a:lnSpc>
                        <a:spcAft>
                          <a:spcPts val="0"/>
                        </a:spcAft>
                      </a:pPr>
                      <a:r>
                        <a:rPr lang="en-US" sz="1400" dirty="0" err="1">
                          <a:latin typeface="Comic Sans MS" pitchFamily="66" charset="0"/>
                          <a:ea typeface="Calibri"/>
                          <a:cs typeface="Times New Roman"/>
                        </a:rPr>
                        <a:t>Ffwrn</a:t>
                      </a:r>
                      <a:r>
                        <a:rPr lang="en-US" sz="1400" dirty="0">
                          <a:latin typeface="Comic Sans MS" pitchFamily="66" charset="0"/>
                          <a:ea typeface="Calibri"/>
                          <a:cs typeface="Times New Roman"/>
                        </a:rPr>
                        <a:t> - oven</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Glanhau</a:t>
                      </a:r>
                      <a:r>
                        <a:rPr lang="en-US" sz="1400" dirty="0">
                          <a:latin typeface="Comic Sans MS" pitchFamily="66" charset="0"/>
                          <a:ea typeface="Calibri"/>
                          <a:cs typeface="Times New Roman"/>
                        </a:rPr>
                        <a:t> – clean</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Gweld</a:t>
                      </a:r>
                      <a:r>
                        <a:rPr lang="en-US" sz="1400" dirty="0">
                          <a:latin typeface="Comic Sans MS" pitchFamily="66" charset="0"/>
                          <a:ea typeface="Calibri"/>
                          <a:cs typeface="Times New Roman"/>
                        </a:rPr>
                        <a:t> / weld – see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Gwely</a:t>
                      </a:r>
                      <a:r>
                        <a:rPr lang="en-US" sz="1400" dirty="0">
                          <a:latin typeface="Comic Sans MS" pitchFamily="66" charset="0"/>
                          <a:ea typeface="Calibri"/>
                          <a:cs typeface="Times New Roman"/>
                        </a:rPr>
                        <a:t> – bed</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Gweithio</a:t>
                      </a:r>
                      <a:r>
                        <a:rPr lang="en-US" sz="1400" dirty="0">
                          <a:latin typeface="Comic Sans MS" pitchFamily="66" charset="0"/>
                          <a:ea typeface="Calibri"/>
                          <a:cs typeface="Times New Roman"/>
                        </a:rPr>
                        <a:t> – work</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Gwyliau</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hoildays</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Gwylio</a:t>
                      </a:r>
                      <a:r>
                        <a:rPr lang="en-US" sz="1400" dirty="0">
                          <a:latin typeface="Comic Sans MS" pitchFamily="66" charset="0"/>
                          <a:ea typeface="Calibri"/>
                          <a:cs typeface="Times New Roman"/>
                        </a:rPr>
                        <a:t> – watch</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Gwylio’r</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teledu</a:t>
                      </a:r>
                      <a:r>
                        <a:rPr lang="en-US" sz="1400" dirty="0">
                          <a:latin typeface="Comic Sans MS" pitchFamily="66" charset="0"/>
                          <a:ea typeface="Calibri"/>
                          <a:cs typeface="Times New Roman"/>
                        </a:rPr>
                        <a:t> – watch television</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Gwych</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yn</a:t>
                      </a:r>
                      <a:r>
                        <a:rPr lang="en-US" sz="1400" dirty="0">
                          <a:latin typeface="Comic Sans MS" pitchFamily="66" charset="0"/>
                          <a:ea typeface="Calibri"/>
                          <a:cs typeface="Times New Roman"/>
                        </a:rPr>
                        <a:t> wych – great</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Gymnasteg</a:t>
                      </a:r>
                      <a:r>
                        <a:rPr lang="en-US" sz="1400" dirty="0">
                          <a:latin typeface="Comic Sans MS" pitchFamily="66" charset="0"/>
                          <a:ea typeface="Calibri"/>
                          <a:cs typeface="Times New Roman"/>
                        </a:rPr>
                        <a:t> – </a:t>
                      </a:r>
                    </a:p>
                    <a:p>
                      <a:pPr algn="l">
                        <a:lnSpc>
                          <a:spcPct val="107000"/>
                        </a:lnSpc>
                        <a:spcAft>
                          <a:spcPts val="0"/>
                        </a:spcAft>
                      </a:pPr>
                      <a:r>
                        <a:rPr lang="en-US" sz="1400" dirty="0">
                          <a:latin typeface="Comic Sans MS" pitchFamily="66" charset="0"/>
                          <a:ea typeface="Calibri"/>
                          <a:cs typeface="Times New Roman"/>
                        </a:rPr>
                        <a:t>gymnastics</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O </a:t>
                      </a:r>
                      <a:r>
                        <a:rPr lang="en-US" sz="1400" dirty="0" err="1">
                          <a:latin typeface="Comic Sans MS" pitchFamily="66" charset="0"/>
                          <a:ea typeface="Calibri"/>
                          <a:cs typeface="Times New Roman"/>
                        </a:rPr>
                        <a:t>gwbl</a:t>
                      </a:r>
                      <a:r>
                        <a:rPr lang="en-US" sz="1400" dirty="0">
                          <a:latin typeface="Comic Sans MS" pitchFamily="66" charset="0"/>
                          <a:ea typeface="Calibri"/>
                          <a:cs typeface="Times New Roman"/>
                        </a:rPr>
                        <a:t> – at all</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Hapus</a:t>
                      </a:r>
                      <a:r>
                        <a:rPr lang="en-US" sz="1400" dirty="0">
                          <a:latin typeface="Comic Sans MS" pitchFamily="66" charset="0"/>
                          <a:ea typeface="Calibri"/>
                          <a:cs typeface="Times New Roman"/>
                        </a:rPr>
                        <a:t> - happy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Heulog</a:t>
                      </a:r>
                      <a:r>
                        <a:rPr lang="en-US" sz="1400" dirty="0">
                          <a:latin typeface="Comic Sans MS" pitchFamily="66" charset="0"/>
                          <a:ea typeface="Calibri"/>
                          <a:cs typeface="Times New Roman"/>
                        </a:rPr>
                        <a:t> – sunny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Hoci</a:t>
                      </a:r>
                      <a:r>
                        <a:rPr lang="en-US" sz="1400" dirty="0">
                          <a:latin typeface="Comic Sans MS" pitchFamily="66" charset="0"/>
                          <a:ea typeface="Calibri"/>
                          <a:cs typeface="Times New Roman"/>
                        </a:rPr>
                        <a:t> – hockey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Hufen</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iâ</a:t>
                      </a:r>
                      <a:r>
                        <a:rPr lang="en-US" sz="1400" dirty="0">
                          <a:latin typeface="Comic Sans MS" pitchFamily="66" charset="0"/>
                          <a:ea typeface="Calibri"/>
                          <a:cs typeface="Times New Roman"/>
                        </a:rPr>
                        <a:t> – ice cream</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Hwyl</a:t>
                      </a:r>
                      <a:r>
                        <a:rPr lang="en-US" sz="1400" dirty="0">
                          <a:latin typeface="Comic Sans MS" pitchFamily="66" charset="0"/>
                          <a:ea typeface="Calibri"/>
                          <a:cs typeface="Times New Roman"/>
                        </a:rPr>
                        <a:t> - fun</a:t>
                      </a:r>
                      <a:endParaRPr lang="en-GB"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0"/>
                  </a:ext>
                </a:extLst>
              </a:tr>
              <a:tr h="1552609">
                <a:tc>
                  <a:txBody>
                    <a:bodyPr/>
                    <a:lstStyle/>
                    <a:p>
                      <a:pPr algn="l">
                        <a:lnSpc>
                          <a:spcPct val="107000"/>
                        </a:lnSpc>
                        <a:spcAft>
                          <a:spcPts val="0"/>
                        </a:spcAft>
                      </a:pPr>
                      <a:endParaRPr lang="en-US"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Lolfa</a:t>
                      </a:r>
                      <a:r>
                        <a:rPr lang="en-US" sz="1400" dirty="0">
                          <a:latin typeface="Comic Sans MS" pitchFamily="66" charset="0"/>
                          <a:ea typeface="Calibri"/>
                          <a:cs typeface="Times New Roman"/>
                        </a:rPr>
                        <a:t> – Living room/ lounge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Lolipop</a:t>
                      </a:r>
                      <a:r>
                        <a:rPr lang="en-US" sz="1400" dirty="0">
                          <a:latin typeface="Comic Sans MS" pitchFamily="66" charset="0"/>
                          <a:ea typeface="Calibri"/>
                          <a:cs typeface="Times New Roman"/>
                        </a:rPr>
                        <a:t> – lollypop</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Losin</a:t>
                      </a:r>
                      <a:r>
                        <a:rPr lang="en-US" sz="1400" dirty="0">
                          <a:latin typeface="Comic Sans MS" pitchFamily="66" charset="0"/>
                          <a:ea typeface="Calibri"/>
                          <a:cs typeface="Times New Roman"/>
                        </a:rPr>
                        <a:t> - sweets</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Lliwgar</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colourful</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Llyfrau</a:t>
                      </a:r>
                      <a:r>
                        <a:rPr lang="en-US" sz="1400" dirty="0">
                          <a:latin typeface="Comic Sans MS" pitchFamily="66" charset="0"/>
                          <a:ea typeface="Calibri"/>
                          <a:cs typeface="Times New Roman"/>
                        </a:rPr>
                        <a:t> - books</a:t>
                      </a:r>
                      <a:endParaRPr lang="en-GB"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1"/>
                  </a:ext>
                </a:extLst>
              </a:tr>
              <a:tr h="2661615">
                <a:tc>
                  <a:txBody>
                    <a:bodyPr/>
                    <a:lstStyle/>
                    <a:p>
                      <a:pPr algn="l">
                        <a:lnSpc>
                          <a:spcPct val="107000"/>
                        </a:lnSpc>
                        <a:spcAft>
                          <a:spcPts val="0"/>
                        </a:spcAft>
                      </a:pPr>
                      <a:r>
                        <a:rPr lang="en-US" sz="1400" dirty="0" err="1">
                          <a:latin typeface="Comic Sans MS" pitchFamily="66" charset="0"/>
                          <a:ea typeface="Calibri"/>
                          <a:cs typeface="Times New Roman"/>
                        </a:rPr>
                        <a:t>Marchogaeth</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horseriding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Melys</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yn</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felys</a:t>
                      </a:r>
                      <a:r>
                        <a:rPr lang="en-US" sz="1400" dirty="0">
                          <a:latin typeface="Comic Sans MS" pitchFamily="66" charset="0"/>
                          <a:ea typeface="Calibri"/>
                          <a:cs typeface="Times New Roman"/>
                        </a:rPr>
                        <a:t> – tasty</a:t>
                      </a: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Neidio</a:t>
                      </a:r>
                      <a:r>
                        <a:rPr lang="en-US" sz="1400" dirty="0">
                          <a:latin typeface="Comic Sans MS" pitchFamily="66" charset="0"/>
                          <a:ea typeface="Calibri"/>
                          <a:cs typeface="Times New Roman"/>
                        </a:rPr>
                        <a:t> – jump</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Nofio</a:t>
                      </a:r>
                      <a:r>
                        <a:rPr lang="en-US" sz="1400" dirty="0">
                          <a:latin typeface="Comic Sans MS" pitchFamily="66" charset="0"/>
                          <a:ea typeface="Calibri"/>
                          <a:cs typeface="Times New Roman"/>
                        </a:rPr>
                        <a:t> – swim, swimming</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Neithiwr</a:t>
                      </a:r>
                      <a:r>
                        <a:rPr lang="en-US" sz="1400" dirty="0">
                          <a:latin typeface="Comic Sans MS" pitchFamily="66" charset="0"/>
                          <a:ea typeface="Calibri"/>
                          <a:cs typeface="Times New Roman"/>
                        </a:rPr>
                        <a:t> – last night</a:t>
                      </a: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400" dirty="0">
                          <a:latin typeface="Comic Sans MS" pitchFamily="66" charset="0"/>
                          <a:ea typeface="Calibri"/>
                          <a:cs typeface="Times New Roman"/>
                        </a:rPr>
                        <a:t>O </a:t>
                      </a:r>
                      <a:r>
                        <a:rPr lang="en-US" sz="1400" dirty="0" err="1">
                          <a:latin typeface="Comic Sans MS" pitchFamily="66" charset="0"/>
                          <a:ea typeface="Calibri"/>
                          <a:cs typeface="Times New Roman"/>
                        </a:rPr>
                        <a:t>gwbl</a:t>
                      </a:r>
                      <a:r>
                        <a:rPr lang="en-US" sz="1400" dirty="0">
                          <a:latin typeface="Comic Sans MS" pitchFamily="66" charset="0"/>
                          <a:ea typeface="Calibri"/>
                          <a:cs typeface="Times New Roman"/>
                        </a:rPr>
                        <a:t> – at all</a:t>
                      </a:r>
                      <a:endParaRPr lang="en-GB" sz="1400" dirty="0">
                        <a:latin typeface="Comic Sans MS" pitchFamily="66" charset="0"/>
                        <a:ea typeface="Calibri"/>
                        <a:cs typeface="Times New Roman"/>
                      </a:endParaRPr>
                    </a:p>
                    <a:p>
                      <a:pPr marL="0" marR="0" indent="0" algn="l" defTabSz="914400" rtl="0" eaLnBrk="1" fontAlgn="auto" latinLnBrk="0" hangingPunct="1">
                        <a:lnSpc>
                          <a:spcPct val="107000"/>
                        </a:lnSpc>
                        <a:spcBef>
                          <a:spcPts val="0"/>
                        </a:spcBef>
                        <a:spcAft>
                          <a:spcPts val="0"/>
                        </a:spcAft>
                        <a:buClrTx/>
                        <a:buSzTx/>
                        <a:buFontTx/>
                        <a:buNone/>
                        <a:tabLst/>
                        <a:defRPr/>
                      </a:pPr>
                      <a:r>
                        <a:rPr lang="en-US" sz="1400" dirty="0">
                          <a:latin typeface="Comic Sans MS" pitchFamily="66" charset="0"/>
                          <a:ea typeface="Calibri"/>
                          <a:cs typeface="Times New Roman"/>
                        </a:rPr>
                        <a:t>Oren - orange</a:t>
                      </a: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a:latin typeface="Comic Sans MS" pitchFamily="66" charset="0"/>
                          <a:ea typeface="Calibri"/>
                          <a:cs typeface="Times New Roman"/>
                        </a:rPr>
                        <a:t>Parc – park</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Pêl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droed</a:t>
                      </a:r>
                      <a:r>
                        <a:rPr lang="en-US" sz="1400" dirty="0">
                          <a:latin typeface="Comic Sans MS" pitchFamily="66" charset="0"/>
                          <a:ea typeface="Calibri"/>
                          <a:cs typeface="Times New Roman"/>
                        </a:rPr>
                        <a:t> – football</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Pêl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rwyd</a:t>
                      </a:r>
                      <a:r>
                        <a:rPr lang="en-US" sz="1400" dirty="0">
                          <a:latin typeface="Comic Sans MS" pitchFamily="66" charset="0"/>
                          <a:ea typeface="Calibri"/>
                          <a:cs typeface="Times New Roman"/>
                        </a:rPr>
                        <a:t> - netball</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Pen–</a:t>
                      </a:r>
                      <a:r>
                        <a:rPr lang="en-US" sz="1400" dirty="0" err="1">
                          <a:latin typeface="Comic Sans MS" pitchFamily="66" charset="0"/>
                          <a:ea typeface="Calibri"/>
                          <a:cs typeface="Times New Roman"/>
                        </a:rPr>
                        <a:t>blwydd</a:t>
                      </a:r>
                      <a:r>
                        <a:rPr lang="en-US" sz="1400" dirty="0">
                          <a:latin typeface="Comic Sans MS" pitchFamily="66" charset="0"/>
                          <a:ea typeface="Calibri"/>
                          <a:cs typeface="Times New Roman"/>
                        </a:rPr>
                        <a:t> - birthday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Pensil</a:t>
                      </a:r>
                      <a:r>
                        <a:rPr lang="en-US" sz="1400" dirty="0">
                          <a:latin typeface="Comic Sans MS" pitchFamily="66" charset="0"/>
                          <a:ea typeface="Calibri"/>
                          <a:cs typeface="Times New Roman"/>
                        </a:rPr>
                        <a:t> – pencil</a:t>
                      </a:r>
                    </a:p>
                    <a:p>
                      <a:pPr algn="l">
                        <a:lnSpc>
                          <a:spcPct val="107000"/>
                        </a:lnSpc>
                        <a:spcAft>
                          <a:spcPts val="0"/>
                        </a:spcAft>
                      </a:pPr>
                      <a:r>
                        <a:rPr lang="en-US" sz="1400" dirty="0" err="1">
                          <a:latin typeface="Comic Sans MS" pitchFamily="66" charset="0"/>
                          <a:ea typeface="Calibri"/>
                          <a:cs typeface="Times New Roman"/>
                        </a:rPr>
                        <a:t>Poeth</a:t>
                      </a:r>
                      <a:r>
                        <a:rPr lang="en-US" sz="1400" dirty="0">
                          <a:latin typeface="Comic Sans MS" pitchFamily="66" charset="0"/>
                          <a:ea typeface="Calibri"/>
                          <a:cs typeface="Times New Roman"/>
                        </a:rPr>
                        <a:t> - hot</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Pren</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mesur</a:t>
                      </a:r>
                      <a:r>
                        <a:rPr lang="en-US" sz="1400" dirty="0">
                          <a:latin typeface="Comic Sans MS" pitchFamily="66" charset="0"/>
                          <a:ea typeface="Calibri"/>
                          <a:cs typeface="Times New Roman"/>
                        </a:rPr>
                        <a:t> - ruler</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Prynhawn</a:t>
                      </a:r>
                      <a:r>
                        <a:rPr lang="en-US" sz="1400" dirty="0">
                          <a:latin typeface="Comic Sans MS" pitchFamily="66" charset="0"/>
                          <a:ea typeface="Calibri"/>
                          <a:cs typeface="Times New Roman"/>
                        </a:rPr>
                        <a:t> ‘ma – this afternoon</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Pump - five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Pysgodyn</a:t>
                      </a:r>
                      <a:r>
                        <a:rPr lang="en-US" sz="1400" dirty="0">
                          <a:latin typeface="Comic Sans MS" pitchFamily="66" charset="0"/>
                          <a:ea typeface="Calibri"/>
                          <a:cs typeface="Times New Roman"/>
                        </a:rPr>
                        <a:t> - fish</a:t>
                      </a: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2"/>
                  </a:ext>
                </a:extLst>
              </a:tr>
            </a:tbl>
          </a:graphicData>
        </a:graphic>
      </p:graphicFrame>
      <p:sp>
        <p:nvSpPr>
          <p:cNvPr id="3" name="Rectangle 2"/>
          <p:cNvSpPr/>
          <p:nvPr/>
        </p:nvSpPr>
        <p:spPr>
          <a:xfrm>
            <a:off x="8839200" y="3581400"/>
            <a:ext cx="981954"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Ll</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4" name="Rectangle 3"/>
          <p:cNvSpPr/>
          <p:nvPr/>
        </p:nvSpPr>
        <p:spPr>
          <a:xfrm>
            <a:off x="6781800" y="6248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O</a:t>
            </a:r>
          </a:p>
        </p:txBody>
      </p:sp>
      <p:sp>
        <p:nvSpPr>
          <p:cNvPr id="5" name="Rectangle 4"/>
          <p:cNvSpPr/>
          <p:nvPr/>
        </p:nvSpPr>
        <p:spPr>
          <a:xfrm>
            <a:off x="9144000" y="6248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a:t>
            </a:r>
          </a:p>
        </p:txBody>
      </p:sp>
      <p:sp>
        <p:nvSpPr>
          <p:cNvPr id="6" name="Rectangle 5"/>
          <p:cNvSpPr/>
          <p:nvPr/>
        </p:nvSpPr>
        <p:spPr>
          <a:xfrm>
            <a:off x="4419600" y="6248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t>
            </a:r>
          </a:p>
        </p:txBody>
      </p:sp>
      <p:sp>
        <p:nvSpPr>
          <p:cNvPr id="7" name="Rectangle 6"/>
          <p:cNvSpPr/>
          <p:nvPr/>
        </p:nvSpPr>
        <p:spPr>
          <a:xfrm>
            <a:off x="1600200" y="1981200"/>
            <a:ext cx="1061162"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Ff</a:t>
            </a:r>
          </a:p>
        </p:txBody>
      </p:sp>
      <p:sp>
        <p:nvSpPr>
          <p:cNvPr id="8" name="Rectangle 7"/>
          <p:cNvSpPr/>
          <p:nvPr/>
        </p:nvSpPr>
        <p:spPr>
          <a:xfrm>
            <a:off x="4343400" y="2057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G</a:t>
            </a:r>
          </a:p>
        </p:txBody>
      </p:sp>
      <p:sp>
        <p:nvSpPr>
          <p:cNvPr id="9" name="Rectangle 8"/>
          <p:cNvSpPr/>
          <p:nvPr/>
        </p:nvSpPr>
        <p:spPr>
          <a:xfrm>
            <a:off x="6781800" y="3581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L</a:t>
            </a:r>
          </a:p>
        </p:txBody>
      </p:sp>
      <p:sp>
        <p:nvSpPr>
          <p:cNvPr id="10" name="Rectangle 9"/>
          <p:cNvSpPr/>
          <p:nvPr/>
        </p:nvSpPr>
        <p:spPr>
          <a:xfrm>
            <a:off x="9144000" y="19812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H</a:t>
            </a:r>
          </a:p>
        </p:txBody>
      </p:sp>
      <p:sp>
        <p:nvSpPr>
          <p:cNvPr id="11" name="Rectangle 10"/>
          <p:cNvSpPr/>
          <p:nvPr/>
        </p:nvSpPr>
        <p:spPr>
          <a:xfrm>
            <a:off x="6324600" y="1981200"/>
            <a:ext cx="1140371"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Ng</a:t>
            </a:r>
          </a:p>
        </p:txBody>
      </p:sp>
      <p:sp>
        <p:nvSpPr>
          <p:cNvPr id="12" name="Rectangle 11"/>
          <p:cNvSpPr/>
          <p:nvPr/>
        </p:nvSpPr>
        <p:spPr>
          <a:xfrm>
            <a:off x="4343400" y="3581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J</a:t>
            </a:r>
          </a:p>
        </p:txBody>
      </p:sp>
      <p:sp>
        <p:nvSpPr>
          <p:cNvPr id="13" name="Rectangle 12"/>
          <p:cNvSpPr/>
          <p:nvPr/>
        </p:nvSpPr>
        <p:spPr>
          <a:xfrm>
            <a:off x="1981200" y="3581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I</a:t>
            </a:r>
          </a:p>
        </p:txBody>
      </p:sp>
      <p:sp>
        <p:nvSpPr>
          <p:cNvPr id="14" name="Rectangle 13"/>
          <p:cNvSpPr/>
          <p:nvPr/>
        </p:nvSpPr>
        <p:spPr>
          <a:xfrm>
            <a:off x="1981200" y="62484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M</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76672" y="621838"/>
          <a:ext cx="9505060" cy="6391910"/>
        </p:xfrm>
        <a:graphic>
          <a:graphicData uri="http://schemas.openxmlformats.org/drawingml/2006/table">
            <a:tbl>
              <a:tblPr/>
              <a:tblGrid>
                <a:gridCol w="2376265">
                  <a:extLst>
                    <a:ext uri="{9D8B030D-6E8A-4147-A177-3AD203B41FA5}">
                      <a16:colId xmlns:a16="http://schemas.microsoft.com/office/drawing/2014/main" val="20000"/>
                    </a:ext>
                  </a:extLst>
                </a:gridCol>
                <a:gridCol w="2376265">
                  <a:extLst>
                    <a:ext uri="{9D8B030D-6E8A-4147-A177-3AD203B41FA5}">
                      <a16:colId xmlns:a16="http://schemas.microsoft.com/office/drawing/2014/main" val="20001"/>
                    </a:ext>
                  </a:extLst>
                </a:gridCol>
                <a:gridCol w="2376265">
                  <a:extLst>
                    <a:ext uri="{9D8B030D-6E8A-4147-A177-3AD203B41FA5}">
                      <a16:colId xmlns:a16="http://schemas.microsoft.com/office/drawing/2014/main" val="20002"/>
                    </a:ext>
                  </a:extLst>
                </a:gridCol>
                <a:gridCol w="2376265">
                  <a:extLst>
                    <a:ext uri="{9D8B030D-6E8A-4147-A177-3AD203B41FA5}">
                      <a16:colId xmlns:a16="http://schemas.microsoft.com/office/drawing/2014/main" val="20003"/>
                    </a:ext>
                  </a:extLst>
                </a:gridCol>
              </a:tblGrid>
              <a:tr h="1333995">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400" dirty="0" err="1">
                          <a:latin typeface="Comic Sans MS" pitchFamily="66" charset="0"/>
                          <a:ea typeface="Calibri"/>
                          <a:cs typeface="Times New Roman"/>
                        </a:rPr>
                        <a:t>Rygbi</a:t>
                      </a:r>
                      <a:r>
                        <a:rPr lang="en-US" sz="1400" dirty="0">
                          <a:latin typeface="Comic Sans MS" pitchFamily="66" charset="0"/>
                          <a:ea typeface="Calibri"/>
                          <a:cs typeface="Times New Roman"/>
                        </a:rPr>
                        <a:t> – rugby </a:t>
                      </a: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400" dirty="0" err="1">
                          <a:latin typeface="Comic Sans MS" pitchFamily="66" charset="0"/>
                          <a:ea typeface="Calibri"/>
                          <a:cs typeface="Times New Roman"/>
                        </a:rPr>
                        <a:t>Rhedeg</a:t>
                      </a:r>
                      <a:r>
                        <a:rPr lang="en-US" sz="1400" dirty="0">
                          <a:latin typeface="Comic Sans MS" pitchFamily="66" charset="0"/>
                          <a:ea typeface="Calibri"/>
                          <a:cs typeface="Times New Roman"/>
                        </a:rPr>
                        <a:t> - run</a:t>
                      </a: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r>
                        <a:rPr lang="en-US" sz="1400" dirty="0" err="1">
                          <a:latin typeface="Comic Sans MS" pitchFamily="66" charset="0"/>
                          <a:ea typeface="Calibri"/>
                          <a:cs typeface="Times New Roman"/>
                        </a:rPr>
                        <a:t>Sglodion</a:t>
                      </a:r>
                      <a:r>
                        <a:rPr lang="en-US" sz="1400" dirty="0">
                          <a:latin typeface="Comic Sans MS" pitchFamily="66" charset="0"/>
                          <a:ea typeface="Calibri"/>
                          <a:cs typeface="Times New Roman"/>
                        </a:rPr>
                        <a:t> - chips</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Siocled</a:t>
                      </a:r>
                      <a:r>
                        <a:rPr lang="en-US" sz="1400" dirty="0">
                          <a:latin typeface="Comic Sans MS" pitchFamily="66" charset="0"/>
                          <a:ea typeface="Calibri"/>
                          <a:cs typeface="Times New Roman"/>
                        </a:rPr>
                        <a:t> – chocolate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Siop</a:t>
                      </a:r>
                      <a:r>
                        <a:rPr lang="en-US" sz="1400" dirty="0">
                          <a:latin typeface="Comic Sans MS" pitchFamily="66" charset="0"/>
                          <a:ea typeface="Calibri"/>
                          <a:cs typeface="Times New Roman"/>
                        </a:rPr>
                        <a:t> – shop</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Swnllyd</a:t>
                      </a:r>
                      <a:r>
                        <a:rPr lang="en-US" sz="1400" dirty="0">
                          <a:latin typeface="Comic Sans MS" pitchFamily="66" charset="0"/>
                          <a:ea typeface="Calibri"/>
                          <a:cs typeface="Times New Roman"/>
                        </a:rPr>
                        <a:t> - noisy</a:t>
                      </a:r>
                      <a:endParaRPr lang="en-GB"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0"/>
                  </a:ext>
                </a:extLst>
              </a:tr>
              <a:tr h="2883416">
                <a:tc>
                  <a:txBody>
                    <a:bodyPr/>
                    <a:lstStyle/>
                    <a:p>
                      <a:pPr algn="l">
                        <a:lnSpc>
                          <a:spcPct val="107000"/>
                        </a:lnSpc>
                        <a:spcAft>
                          <a:spcPts val="0"/>
                        </a:spcAft>
                      </a:pPr>
                      <a:r>
                        <a:rPr lang="en-US" sz="1400" dirty="0" err="1">
                          <a:latin typeface="Comic Sans MS" pitchFamily="66" charset="0"/>
                          <a:ea typeface="Calibri"/>
                          <a:cs typeface="Times New Roman"/>
                        </a:rPr>
                        <a:t>Tacsi</a:t>
                      </a:r>
                      <a:r>
                        <a:rPr lang="en-US" sz="1400" dirty="0">
                          <a:latin typeface="Comic Sans MS" pitchFamily="66" charset="0"/>
                          <a:ea typeface="Calibri"/>
                          <a:cs typeface="Times New Roman"/>
                        </a:rPr>
                        <a:t> – taxi</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Teulu</a:t>
                      </a:r>
                      <a:r>
                        <a:rPr lang="en-US" sz="1400" dirty="0">
                          <a:latin typeface="Comic Sans MS" pitchFamily="66" charset="0"/>
                          <a:ea typeface="Calibri"/>
                          <a:cs typeface="Times New Roman"/>
                        </a:rPr>
                        <a:t> / </a:t>
                      </a:r>
                      <a:r>
                        <a:rPr lang="en-US" sz="1400" dirty="0" err="1">
                          <a:latin typeface="Comic Sans MS" pitchFamily="66" charset="0"/>
                          <a:ea typeface="Calibri"/>
                          <a:cs typeface="Times New Roman"/>
                        </a:rPr>
                        <a:t>fy</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nheulu</a:t>
                      </a:r>
                      <a:r>
                        <a:rPr lang="en-US" sz="1400" dirty="0">
                          <a:latin typeface="Comic Sans MS" pitchFamily="66" charset="0"/>
                          <a:ea typeface="Calibri"/>
                          <a:cs typeface="Times New Roman"/>
                        </a:rPr>
                        <a:t> – family</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Traeth</a:t>
                      </a:r>
                      <a:r>
                        <a:rPr lang="en-US" sz="1400" dirty="0">
                          <a:latin typeface="Comic Sans MS" pitchFamily="66" charset="0"/>
                          <a:ea typeface="Calibri"/>
                          <a:cs typeface="Times New Roman"/>
                        </a:rPr>
                        <a:t> – beach</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Trên</a:t>
                      </a:r>
                      <a:r>
                        <a:rPr lang="en-US" sz="1400" dirty="0">
                          <a:latin typeface="Comic Sans MS" pitchFamily="66" charset="0"/>
                          <a:ea typeface="Calibri"/>
                          <a:cs typeface="Times New Roman"/>
                        </a:rPr>
                        <a:t> - train</a:t>
                      </a:r>
                      <a:endParaRPr lang="en-GB" sz="1400" dirty="0">
                        <a:latin typeface="Comic Sans MS" pitchFamily="66" charset="0"/>
                        <a:ea typeface="Calibri"/>
                        <a:cs typeface="Times New Roman"/>
                      </a:endParaRPr>
                    </a:p>
                    <a:p>
                      <a:pPr algn="l">
                        <a:lnSpc>
                          <a:spcPct val="107000"/>
                        </a:lnSpc>
                        <a:spcAft>
                          <a:spcPts val="0"/>
                        </a:spcAft>
                      </a:pPr>
                      <a:r>
                        <a:rPr lang="en-US" sz="1400" dirty="0">
                          <a:latin typeface="Comic Sans MS" pitchFamily="66" charset="0"/>
                          <a:ea typeface="Calibri"/>
                          <a:cs typeface="Times New Roman"/>
                        </a:rPr>
                        <a:t>Tri / </a:t>
                      </a:r>
                      <a:r>
                        <a:rPr lang="en-US" sz="1400" dirty="0" err="1">
                          <a:latin typeface="Comic Sans MS" pitchFamily="66" charset="0"/>
                          <a:ea typeface="Calibri"/>
                          <a:cs typeface="Times New Roman"/>
                        </a:rPr>
                        <a:t>i</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dri</a:t>
                      </a:r>
                      <a:r>
                        <a:rPr lang="en-US" sz="1400" dirty="0">
                          <a:latin typeface="Comic Sans MS" pitchFamily="66" charset="0"/>
                          <a:ea typeface="Calibri"/>
                          <a:cs typeface="Times New Roman"/>
                        </a:rPr>
                        <a:t> – three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Tŵr</a:t>
                      </a:r>
                      <a:r>
                        <a:rPr lang="en-US" sz="1400" dirty="0">
                          <a:latin typeface="Comic Sans MS" pitchFamily="66" charset="0"/>
                          <a:ea typeface="Calibri"/>
                          <a:cs typeface="Times New Roman"/>
                        </a:rPr>
                        <a:t> Eiffel – Eiffel Tower</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Tŷ</a:t>
                      </a:r>
                      <a:r>
                        <a:rPr lang="en-US" sz="1400" dirty="0">
                          <a:latin typeface="Comic Sans MS" pitchFamily="66" charset="0"/>
                          <a:ea typeface="Calibri"/>
                          <a:cs typeface="Times New Roman"/>
                        </a:rPr>
                        <a:t> – house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Tŷ</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ar</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wahan</a:t>
                      </a:r>
                      <a:r>
                        <a:rPr lang="en-US" sz="1400" dirty="0">
                          <a:latin typeface="Comic Sans MS" pitchFamily="66" charset="0"/>
                          <a:ea typeface="Calibri"/>
                          <a:cs typeface="Times New Roman"/>
                        </a:rPr>
                        <a:t> – detached house</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Tŷ</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pâr</a:t>
                      </a:r>
                      <a:r>
                        <a:rPr lang="en-US" sz="1400" dirty="0">
                          <a:latin typeface="Comic Sans MS" pitchFamily="66" charset="0"/>
                          <a:ea typeface="Calibri"/>
                          <a:cs typeface="Times New Roman"/>
                        </a:rPr>
                        <a:t> – semi detached</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Tŷ</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teras</a:t>
                      </a:r>
                      <a:r>
                        <a:rPr lang="en-US" sz="1400" dirty="0">
                          <a:latin typeface="Comic Sans MS" pitchFamily="66" charset="0"/>
                          <a:ea typeface="Calibri"/>
                          <a:cs typeface="Times New Roman"/>
                        </a:rPr>
                        <a:t> – </a:t>
                      </a:r>
                    </a:p>
                    <a:p>
                      <a:pPr algn="l">
                        <a:lnSpc>
                          <a:spcPct val="107000"/>
                        </a:lnSpc>
                        <a:spcAft>
                          <a:spcPts val="0"/>
                        </a:spcAft>
                      </a:pPr>
                      <a:r>
                        <a:rPr lang="en-US" sz="1400" dirty="0">
                          <a:latin typeface="Comic Sans MS" pitchFamily="66" charset="0"/>
                          <a:ea typeface="Calibri"/>
                          <a:cs typeface="Times New Roman"/>
                        </a:rPr>
                        <a:t>terraced house</a:t>
                      </a:r>
                    </a:p>
                    <a:p>
                      <a:pPr algn="l">
                        <a:lnSpc>
                          <a:spcPct val="107000"/>
                        </a:lnSpc>
                        <a:spcAft>
                          <a:spcPts val="0"/>
                        </a:spcAft>
                      </a:pP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400" dirty="0">
                          <a:latin typeface="Comic Sans MS" pitchFamily="66" charset="0"/>
                          <a:ea typeface="Calibri"/>
                          <a:cs typeface="Times New Roman"/>
                        </a:rPr>
                        <a:t>Un </a:t>
                      </a:r>
                      <a:r>
                        <a:rPr lang="en-US" sz="1400" dirty="0" err="1">
                          <a:latin typeface="Comic Sans MS" pitchFamily="66" charset="0"/>
                          <a:ea typeface="Calibri"/>
                          <a:cs typeface="Times New Roman"/>
                        </a:rPr>
                        <a:t>ar</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ddeg</a:t>
                      </a:r>
                      <a:r>
                        <a:rPr lang="en-US" sz="1400" dirty="0">
                          <a:latin typeface="Comic Sans MS" pitchFamily="66" charset="0"/>
                          <a:ea typeface="Calibri"/>
                          <a:cs typeface="Times New Roman"/>
                        </a:rPr>
                        <a:t> – eleven</a:t>
                      </a:r>
                    </a:p>
                    <a:p>
                      <a:pPr algn="l">
                        <a:lnSpc>
                          <a:spcPct val="107000"/>
                        </a:lnSpc>
                        <a:spcAft>
                          <a:spcPts val="0"/>
                        </a:spcAft>
                      </a:pP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US" sz="1400" dirty="0" err="1">
                          <a:latin typeface="Comic Sans MS" pitchFamily="66" charset="0"/>
                          <a:ea typeface="Calibri"/>
                          <a:cs typeface="Times New Roman"/>
                        </a:rPr>
                        <a:t>Wedi</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blino</a:t>
                      </a:r>
                      <a:r>
                        <a:rPr lang="en-US" sz="1400" dirty="0">
                          <a:latin typeface="Comic Sans MS" pitchFamily="66" charset="0"/>
                          <a:ea typeface="Calibri"/>
                          <a:cs typeface="Times New Roman"/>
                        </a:rPr>
                        <a:t> - tired</a:t>
                      </a:r>
                      <a:endParaRPr lang="en-GB"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1"/>
                  </a:ext>
                </a:extLst>
              </a:tr>
              <a:tr h="1774410">
                <a:tc>
                  <a:txBody>
                    <a:bodyPr/>
                    <a:lstStyle/>
                    <a:p>
                      <a:pPr algn="l">
                        <a:lnSpc>
                          <a:spcPct val="107000"/>
                        </a:lnSpc>
                        <a:spcAft>
                          <a:spcPts val="0"/>
                        </a:spcAft>
                      </a:pPr>
                      <a:r>
                        <a:rPr lang="en-US" sz="1400" dirty="0" err="1">
                          <a:latin typeface="Comic Sans MS" pitchFamily="66" charset="0"/>
                          <a:ea typeface="Calibri"/>
                          <a:cs typeface="Times New Roman"/>
                        </a:rPr>
                        <a:t>Ystafell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stafell</a:t>
                      </a:r>
                      <a:r>
                        <a:rPr lang="en-US" sz="1400" dirty="0">
                          <a:latin typeface="Comic Sans MS" pitchFamily="66" charset="0"/>
                          <a:ea typeface="Calibri"/>
                          <a:cs typeface="Times New Roman"/>
                        </a:rPr>
                        <a:t> – room</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Ystafell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wely</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stafell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wely</a:t>
                      </a:r>
                      <a:r>
                        <a:rPr lang="en-US" sz="1400" dirty="0">
                          <a:latin typeface="Comic Sans MS" pitchFamily="66" charset="0"/>
                          <a:ea typeface="Calibri"/>
                          <a:cs typeface="Times New Roman"/>
                        </a:rPr>
                        <a:t> – bedroom</a:t>
                      </a:r>
                      <a:endParaRPr lang="en-GB" sz="1400" dirty="0">
                        <a:latin typeface="Comic Sans MS" pitchFamily="66" charset="0"/>
                        <a:ea typeface="Calibri"/>
                        <a:cs typeface="Times New Roman"/>
                      </a:endParaRPr>
                    </a:p>
                    <a:p>
                      <a:pPr algn="l">
                        <a:lnSpc>
                          <a:spcPct val="107000"/>
                        </a:lnSpc>
                        <a:spcAft>
                          <a:spcPts val="0"/>
                        </a:spcAft>
                      </a:pPr>
                      <a:r>
                        <a:rPr lang="en-US" sz="1400" dirty="0" err="1">
                          <a:latin typeface="Comic Sans MS" pitchFamily="66" charset="0"/>
                          <a:ea typeface="Calibri"/>
                          <a:cs typeface="Times New Roman"/>
                        </a:rPr>
                        <a:t>Ystafell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ymolchi</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stafell</a:t>
                      </a:r>
                      <a:r>
                        <a:rPr lang="en-US" sz="1400" dirty="0">
                          <a:latin typeface="Comic Sans MS" pitchFamily="66" charset="0"/>
                          <a:ea typeface="Calibri"/>
                          <a:cs typeface="Times New Roman"/>
                        </a:rPr>
                        <a:t> </a:t>
                      </a:r>
                      <a:r>
                        <a:rPr lang="en-US" sz="1400" dirty="0" err="1">
                          <a:latin typeface="Comic Sans MS" pitchFamily="66" charset="0"/>
                          <a:ea typeface="Calibri"/>
                          <a:cs typeface="Times New Roman"/>
                        </a:rPr>
                        <a:t>ymolchi</a:t>
                      </a:r>
                      <a:r>
                        <a:rPr lang="en-US" sz="1400" dirty="0">
                          <a:latin typeface="Comic Sans MS" pitchFamily="66" charset="0"/>
                          <a:ea typeface="Calibri"/>
                          <a:cs typeface="Times New Roman"/>
                        </a:rPr>
                        <a:t> – bathroom</a:t>
                      </a: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US" sz="1400" dirty="0">
                        <a:latin typeface="Comic Sans MS" pitchFamily="66" charset="0"/>
                        <a:ea typeface="Calibri"/>
                        <a:cs typeface="Times New Roman"/>
                      </a:endParaRPr>
                    </a:p>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tc>
                  <a:txBody>
                    <a:bodyPr/>
                    <a:lstStyle/>
                    <a:p>
                      <a:pPr algn="l">
                        <a:lnSpc>
                          <a:spcPct val="107000"/>
                        </a:lnSpc>
                        <a:spcAft>
                          <a:spcPts val="0"/>
                        </a:spcAft>
                      </a:pPr>
                      <a:endParaRPr lang="en-GB" sz="1400" dirty="0">
                        <a:latin typeface="Comic Sans MS" pitchFamily="66" charset="0"/>
                        <a:ea typeface="Calibri"/>
                        <a:cs typeface="Times New Roman"/>
                      </a:endParaRPr>
                    </a:p>
                  </a:txBody>
                  <a:tcPr marL="32866" marR="3286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alpha val="50000"/>
                      </a:srgbClr>
                    </a:solidFill>
                  </a:tcPr>
                </a:tc>
                <a:extLst>
                  <a:ext uri="{0D108BD9-81ED-4DB2-BD59-A6C34878D82A}">
                    <a16:rowId xmlns:a16="http://schemas.microsoft.com/office/drawing/2014/main" val="10002"/>
                  </a:ext>
                </a:extLst>
              </a:tr>
            </a:tbl>
          </a:graphicData>
        </a:graphic>
      </p:graphicFrame>
      <p:sp>
        <p:nvSpPr>
          <p:cNvPr id="4" name="Rectangle 3"/>
          <p:cNvSpPr/>
          <p:nvPr/>
        </p:nvSpPr>
        <p:spPr>
          <a:xfrm>
            <a:off x="1524000" y="990600"/>
            <a:ext cx="1140371"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Ph</a:t>
            </a:r>
          </a:p>
        </p:txBody>
      </p:sp>
      <p:sp>
        <p:nvSpPr>
          <p:cNvPr id="5" name="Rectangle 4"/>
          <p:cNvSpPr/>
          <p:nvPr/>
        </p:nvSpPr>
        <p:spPr>
          <a:xfrm>
            <a:off x="2057400" y="41148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a:t>
            </a:r>
          </a:p>
        </p:txBody>
      </p:sp>
      <p:sp>
        <p:nvSpPr>
          <p:cNvPr id="6" name="Rectangle 5"/>
          <p:cNvSpPr/>
          <p:nvPr/>
        </p:nvSpPr>
        <p:spPr>
          <a:xfrm>
            <a:off x="4395530" y="948273"/>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a:t>
            </a:r>
          </a:p>
        </p:txBody>
      </p:sp>
      <p:sp>
        <p:nvSpPr>
          <p:cNvPr id="7" name="Rectangle 6"/>
          <p:cNvSpPr/>
          <p:nvPr/>
        </p:nvSpPr>
        <p:spPr>
          <a:xfrm>
            <a:off x="3810000" y="4114800"/>
            <a:ext cx="1298789"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Th</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8" name="Rectangle 7"/>
          <p:cNvSpPr/>
          <p:nvPr/>
        </p:nvSpPr>
        <p:spPr>
          <a:xfrm>
            <a:off x="6375750" y="948273"/>
            <a:ext cx="1061162"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err="1">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Rh</a:t>
            </a:r>
            <a:endPar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9" name="Rectangle 8"/>
          <p:cNvSpPr/>
          <p:nvPr/>
        </p:nvSpPr>
        <p:spPr>
          <a:xfrm>
            <a:off x="6781800" y="41148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U</a:t>
            </a:r>
          </a:p>
        </p:txBody>
      </p:sp>
      <p:sp>
        <p:nvSpPr>
          <p:cNvPr id="10" name="Rectangle 9"/>
          <p:cNvSpPr/>
          <p:nvPr/>
        </p:nvSpPr>
        <p:spPr>
          <a:xfrm>
            <a:off x="9148058" y="948273"/>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a:t>
            </a:r>
          </a:p>
        </p:txBody>
      </p:sp>
      <p:sp>
        <p:nvSpPr>
          <p:cNvPr id="11" name="Rectangle 10"/>
          <p:cNvSpPr/>
          <p:nvPr/>
        </p:nvSpPr>
        <p:spPr>
          <a:xfrm>
            <a:off x="9144000" y="41148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W</a:t>
            </a:r>
          </a:p>
        </p:txBody>
      </p:sp>
      <p:sp>
        <p:nvSpPr>
          <p:cNvPr id="12" name="Rectangle 11"/>
          <p:cNvSpPr/>
          <p:nvPr/>
        </p:nvSpPr>
        <p:spPr>
          <a:xfrm>
            <a:off x="2057400" y="5943600"/>
            <a:ext cx="665118" cy="1046441"/>
          </a:xfrm>
          <a:prstGeom prst="rect">
            <a:avLst/>
          </a:prstGeom>
          <a:noFill/>
        </p:spPr>
        <p:txBody>
          <a:bodyPr wrap="square" lIns="101882" tIns="50941" rIns="101882" bIns="50941">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60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C5A0046315A294D86D62B1D6BF83F95" ma:contentTypeVersion="5" ma:contentTypeDescription="Create a new document." ma:contentTypeScope="" ma:versionID="ebd6116885e7a9b4a39de78cfc3e5429">
  <xsd:schema xmlns:xsd="http://www.w3.org/2001/XMLSchema" xmlns:xs="http://www.w3.org/2001/XMLSchema" xmlns:p="http://schemas.microsoft.com/office/2006/metadata/properties" xmlns:ns2="35d2a652-3141-4aab-a04c-46aee61acba3" xmlns:ns3="d6a4d32e-e50d-491b-9c17-32e9d8d81635" targetNamespace="http://schemas.microsoft.com/office/2006/metadata/properties" ma:root="true" ma:fieldsID="3163bbd59b894faac5c3ce525a0b58ce" ns2:_="" ns3:_="">
    <xsd:import namespace="35d2a652-3141-4aab-a04c-46aee61acba3"/>
    <xsd:import namespace="d6a4d32e-e50d-491b-9c17-32e9d8d81635"/>
    <xsd:element name="properties">
      <xsd:complexType>
        <xsd:sequence>
          <xsd:element name="documentManagement">
            <xsd:complexType>
              <xsd:all>
                <xsd:element ref="ns2:MediaServiceMetadata" minOccurs="0"/>
                <xsd:element ref="ns2:MediaServiceFastMetadata"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5d2a652-3141-4aab-a04c-46aee61acba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a4d32e-e50d-491b-9c17-32e9d8d81635"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87FD898-EA22-4852-A19E-C4E07C0E55DC}">
  <ds:schemaRefs>
    <ds:schemaRef ds:uri="http://purl.org/dc/elements/1.1/"/>
    <ds:schemaRef ds:uri="http://schemas.microsoft.com/office/2006/metadata/properties"/>
    <ds:schemaRef ds:uri="http://schemas.microsoft.com/office/2006/documentManagement/types"/>
    <ds:schemaRef ds:uri="http://purl.org/dc/terms/"/>
    <ds:schemaRef ds:uri="http://schemas.openxmlformats.org/package/2006/metadata/core-properties"/>
    <ds:schemaRef ds:uri="d6a4d32e-e50d-491b-9c17-32e9d8d81635"/>
    <ds:schemaRef ds:uri="http://purl.org/dc/dcmitype/"/>
    <ds:schemaRef ds:uri="http://schemas.microsoft.com/office/infopath/2007/PartnerControls"/>
    <ds:schemaRef ds:uri="35d2a652-3141-4aab-a04c-46aee61acba3"/>
    <ds:schemaRef ds:uri="http://www.w3.org/XML/1998/namespace"/>
  </ds:schemaRefs>
</ds:datastoreItem>
</file>

<file path=customXml/itemProps2.xml><?xml version="1.0" encoding="utf-8"?>
<ds:datastoreItem xmlns:ds="http://schemas.openxmlformats.org/officeDocument/2006/customXml" ds:itemID="{59057B15-05A6-43BC-B57E-0CDDDE01EC51}">
  <ds:schemaRefs>
    <ds:schemaRef ds:uri="http://schemas.microsoft.com/sharepoint/v3/contenttype/forms"/>
  </ds:schemaRefs>
</ds:datastoreItem>
</file>

<file path=customXml/itemProps3.xml><?xml version="1.0" encoding="utf-8"?>
<ds:datastoreItem xmlns:ds="http://schemas.openxmlformats.org/officeDocument/2006/customXml" ds:itemID="{2F235B0B-0DE2-4874-92D6-C3B5ABA14CD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5d2a652-3141-4aab-a04c-46aee61acba3"/>
    <ds:schemaRef ds:uri="d6a4d32e-e50d-491b-9c17-32e9d8d8163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899</TotalTime>
  <Words>3327</Words>
  <Application>Microsoft Office PowerPoint</Application>
  <PresentationFormat>Custom</PresentationFormat>
  <Paragraphs>652</Paragraphs>
  <Slides>24</Slides>
  <Notes>0</Notes>
  <HiddenSlides>0</HiddenSlides>
  <MMClips>167</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Comic Sans MS</vt:lpstr>
      <vt:lpstr>Symbol</vt:lpstr>
      <vt:lpstr>Times New Roman</vt:lpstr>
      <vt:lpstr>Trebuchet MS</vt:lpstr>
      <vt:lpstr>Wingdings</vt:lpstr>
      <vt:lpstr>Office Theme</vt:lpstr>
      <vt:lpstr>PowerPoint Presentation</vt:lpstr>
      <vt:lpstr>Cydnabyddiaethau/ Acknowledgements</vt:lpstr>
      <vt:lpstr>Continuum of Welsh Language Patterns</vt:lpstr>
      <vt:lpstr>Continwwm Patrymau Iaith</vt:lpstr>
      <vt:lpstr>Year 3</vt:lpstr>
      <vt:lpstr>Year 3</vt:lpstr>
      <vt:lpstr>Year 3</vt:lpstr>
      <vt:lpstr>Year 3</vt:lpstr>
      <vt:lpstr>Year 4</vt:lpstr>
      <vt:lpstr>Year 4</vt:lpstr>
      <vt:lpstr>Year 4</vt:lpstr>
      <vt:lpstr>Year 4</vt:lpstr>
      <vt:lpstr>Year 4</vt:lpstr>
      <vt:lpstr>Year 4</vt:lpstr>
      <vt:lpstr>Year 5</vt:lpstr>
      <vt:lpstr>Year 5</vt:lpstr>
      <vt:lpstr>Year 6</vt:lpstr>
      <vt:lpstr>Year 6</vt:lpstr>
      <vt:lpstr>Year 6</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Jones, Menna</dc:creator>
  <cp:lastModifiedBy>Shell Cowley</cp:lastModifiedBy>
  <cp:revision>131</cp:revision>
  <dcterms:created xsi:type="dcterms:W3CDTF">2018-11-08T09:15:48Z</dcterms:created>
  <dcterms:modified xsi:type="dcterms:W3CDTF">2019-05-02T09:34:47Z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2013-09-03T00:00:00Z</vt:filetime>
  </property>
  <property fmtid="{D5CDD505-2E9C-101B-9397-08002B2CF9AE}" pid="3" name="Creator">
    <vt:lpwstr>Acrobat PDFMaker 10.1 for Publisher</vt:lpwstr>
  </property>
  <property fmtid="{D5CDD505-2E9C-101B-9397-08002B2CF9AE}" pid="4" name="LastSaved">
    <vt:filetime>2018-11-08T00:00:00Z</vt:filetime>
  </property>
  <property fmtid="{D5CDD505-2E9C-101B-9397-08002B2CF9AE}" pid="5" name="ContentTypeId">
    <vt:lpwstr>0x010100FC5A0046315A294D86D62B1D6BF83F95</vt:lpwstr>
  </property>
</Properties>
</file>