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3"/>
  </p:sldMasterIdLst>
  <p:notesMasterIdLst>
    <p:notesMasterId r:id="rId32"/>
  </p:notesMasterIdLst>
  <p:handoutMasterIdLst>
    <p:handoutMasterId r:id="rId33"/>
  </p:handoutMasterIdLst>
  <p:sldIdLst>
    <p:sldId id="256" r:id="rId4"/>
    <p:sldId id="295" r:id="rId5"/>
    <p:sldId id="342" r:id="rId6"/>
    <p:sldId id="343" r:id="rId7"/>
    <p:sldId id="360" r:id="rId8"/>
    <p:sldId id="361" r:id="rId9"/>
    <p:sldId id="257" r:id="rId10"/>
    <p:sldId id="350" r:id="rId11"/>
    <p:sldId id="321" r:id="rId12"/>
    <p:sldId id="355" r:id="rId13"/>
    <p:sldId id="356" r:id="rId14"/>
    <p:sldId id="357" r:id="rId15"/>
    <p:sldId id="344" r:id="rId16"/>
    <p:sldId id="345" r:id="rId17"/>
    <p:sldId id="346" r:id="rId18"/>
    <p:sldId id="347" r:id="rId19"/>
    <p:sldId id="348" r:id="rId20"/>
    <p:sldId id="349" r:id="rId21"/>
    <p:sldId id="279" r:id="rId22"/>
    <p:sldId id="351" r:id="rId23"/>
    <p:sldId id="353" r:id="rId24"/>
    <p:sldId id="283" r:id="rId25"/>
    <p:sldId id="289" r:id="rId26"/>
    <p:sldId id="292" r:id="rId27"/>
    <p:sldId id="362" r:id="rId28"/>
    <p:sldId id="363" r:id="rId29"/>
    <p:sldId id="359" r:id="rId30"/>
    <p:sldId id="301" r:id="rId31"/>
  </p:sldIdLst>
  <p:sldSz cx="9144000" cy="6858000" type="screen4x3"/>
  <p:notesSz cx="6735763" cy="98663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A8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EFD83D-DD01-2AB0-7BA6-503F920DC283}" v="420" dt="2022-11-30T21:56:53.1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6" autoAdjust="0"/>
    <p:restoredTop sz="93676" autoAdjust="0"/>
  </p:normalViewPr>
  <p:slideViewPr>
    <p:cSldViewPr>
      <p:cViewPr>
        <p:scale>
          <a:sx n="78" d="100"/>
          <a:sy n="78" d="100"/>
        </p:scale>
        <p:origin x="204" y="-2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10.xml" Id="rId13" /><Relationship Type="http://schemas.openxmlformats.org/officeDocument/2006/relationships/slide" Target="slides/slide15.xml" Id="rId18" /><Relationship Type="http://schemas.openxmlformats.org/officeDocument/2006/relationships/slide" Target="slides/slide23.xml" Id="rId26" /><Relationship Type="http://schemas.microsoft.com/office/2015/10/relationships/revisionInfo" Target="revisionInfo.xml" Id="rId39" /><Relationship Type="http://schemas.openxmlformats.org/officeDocument/2006/relationships/slide" Target="slides/slide18.xml" Id="rId21" /><Relationship Type="http://schemas.openxmlformats.org/officeDocument/2006/relationships/presProps" Target="presProps.xml" Id="rId34" /><Relationship Type="http://schemas.openxmlformats.org/officeDocument/2006/relationships/slide" Target="slides/slide4.xml" Id="rId7" /><Relationship Type="http://schemas.openxmlformats.org/officeDocument/2006/relationships/slide" Target="slides/slide9.xml" Id="rId12" /><Relationship Type="http://schemas.openxmlformats.org/officeDocument/2006/relationships/slide" Target="slides/slide14.xml" Id="rId17" /><Relationship Type="http://schemas.openxmlformats.org/officeDocument/2006/relationships/slide" Target="slides/slide22.xml" Id="rId25" /><Relationship Type="http://schemas.openxmlformats.org/officeDocument/2006/relationships/handoutMaster" Target="handoutMasters/handoutMaster1.xml" Id="rId33" /><Relationship Type="http://schemas.openxmlformats.org/officeDocument/2006/relationships/customXml" Target="../customXml/item2.xml" Id="rId2" /><Relationship Type="http://schemas.openxmlformats.org/officeDocument/2006/relationships/slide" Target="slides/slide13.xml" Id="rId16" /><Relationship Type="http://schemas.openxmlformats.org/officeDocument/2006/relationships/slide" Target="slides/slide17.xml" Id="rId20" /><Relationship Type="http://schemas.openxmlformats.org/officeDocument/2006/relationships/slide" Target="slides/slide26.xml" Id="rId29" /><Relationship Type="http://schemas.openxmlformats.org/officeDocument/2006/relationships/customXml" Target="../customXml/item1.xml" Id="rId1" /><Relationship Type="http://schemas.openxmlformats.org/officeDocument/2006/relationships/slide" Target="slides/slide3.xml" Id="rId6" /><Relationship Type="http://schemas.openxmlformats.org/officeDocument/2006/relationships/slide" Target="slides/slide8.xml" Id="rId11" /><Relationship Type="http://schemas.openxmlformats.org/officeDocument/2006/relationships/slide" Target="slides/slide21.xml" Id="rId24" /><Relationship Type="http://schemas.openxmlformats.org/officeDocument/2006/relationships/notesMaster" Target="notesMasters/notesMaster1.xml" Id="rId32" /><Relationship Type="http://schemas.openxmlformats.org/officeDocument/2006/relationships/tableStyles" Target="tableStyles.xml" Id="rId37" /><Relationship Type="http://schemas.openxmlformats.org/officeDocument/2006/relationships/slide" Target="slides/slide2.xml" Id="rId5" /><Relationship Type="http://schemas.openxmlformats.org/officeDocument/2006/relationships/slide" Target="slides/slide12.xml" Id="rId15" /><Relationship Type="http://schemas.openxmlformats.org/officeDocument/2006/relationships/slide" Target="slides/slide20.xml" Id="rId23" /><Relationship Type="http://schemas.openxmlformats.org/officeDocument/2006/relationships/slide" Target="slides/slide25.xml" Id="rId28" /><Relationship Type="http://schemas.openxmlformats.org/officeDocument/2006/relationships/theme" Target="theme/theme1.xml" Id="rId36" /><Relationship Type="http://schemas.openxmlformats.org/officeDocument/2006/relationships/slide" Target="slides/slide7.xml" Id="rId10" /><Relationship Type="http://schemas.openxmlformats.org/officeDocument/2006/relationships/slide" Target="slides/slide16.xml" Id="rId19" /><Relationship Type="http://schemas.openxmlformats.org/officeDocument/2006/relationships/slide" Target="slides/slide28.xml" Id="rId31" /><Relationship Type="http://schemas.openxmlformats.org/officeDocument/2006/relationships/slide" Target="slides/slide1.xml" Id="rId4" /><Relationship Type="http://schemas.openxmlformats.org/officeDocument/2006/relationships/slide" Target="slides/slide6.xml" Id="rId9" /><Relationship Type="http://schemas.openxmlformats.org/officeDocument/2006/relationships/slide" Target="slides/slide11.xml" Id="rId14" /><Relationship Type="http://schemas.openxmlformats.org/officeDocument/2006/relationships/slide" Target="slides/slide19.xml" Id="rId22" /><Relationship Type="http://schemas.openxmlformats.org/officeDocument/2006/relationships/slide" Target="slides/slide24.xml" Id="rId27" /><Relationship Type="http://schemas.openxmlformats.org/officeDocument/2006/relationships/slide" Target="slides/slide27.xml" Id="rId30" /><Relationship Type="http://schemas.openxmlformats.org/officeDocument/2006/relationships/viewProps" Target="viewProps.xml" Id="rId35" /><Relationship Type="http://schemas.openxmlformats.org/officeDocument/2006/relationships/slide" Target="slides/slide5.xml" Id="rId8" /><Relationship Type="http://schemas.openxmlformats.org/officeDocument/2006/relationships/slideMaster" Target="slideMasters/slideMaster1.xml" Id="rId3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3A897E2-E599-49C0-BAE8-B465C5FC85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AC52A1-191C-4FD6-9291-863D0792264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D725F4D-055D-4CF2-8D7E-62A3BD801CEE}" type="datetimeFigureOut">
              <a:rPr lang="en-US"/>
              <a:pPr>
                <a:defRPr/>
              </a:pPr>
              <a:t>11/30/2022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126FC8-DEAC-46BC-9026-168504ED17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44BE2E-ED26-4B0B-AB84-33F064BEF6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1FAB9298-F56B-4F8D-9B38-07556A5597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87C130E-F9F8-458C-BA8D-77643425A0C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928E5F-65A5-4733-BAF3-5ABA4CE7267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8F8C135-556D-4E5E-8439-B2542EE58C66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BA11892-1ED0-4882-B0D4-7E5D07FA9BA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5E459D7-E894-43A8-8E3A-4C04289D07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07EEDD-0F8F-4442-AA0A-7205B3EF49C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BCBA6A-8A9D-4C92-BA11-C5A5A9B9DD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6EB7F4C7-41F0-4B2F-8095-150BBB3FEF0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BBE33F-A3AC-668F-C795-3453C2F8D16A}"/>
              </a:ext>
            </a:extLst>
          </p:cNvPr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52011367-12B1-839E-B562-88763E1A8F18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0">
            <a:extLst>
              <a:ext uri="{FF2B5EF4-FFF2-40B4-BE49-F238E27FC236}">
                <a16:creationId xmlns:a16="http://schemas.microsoft.com/office/drawing/2014/main" id="{DB1335C0-07EA-A52D-4945-1E9CC040FA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88AC92F-125A-46B0-9E2E-6E4424C33C09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5" name="Footer Placeholder 17">
            <a:extLst>
              <a:ext uri="{FF2B5EF4-FFF2-40B4-BE49-F238E27FC236}">
                <a16:creationId xmlns:a16="http://schemas.microsoft.com/office/drawing/2014/main" id="{A34FD543-BBA4-3948-78C3-D97784873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8">
            <a:extLst>
              <a:ext uri="{FF2B5EF4-FFF2-40B4-BE49-F238E27FC236}">
                <a16:creationId xmlns:a16="http://schemas.microsoft.com/office/drawing/2014/main" id="{4ACB5E91-3EF5-EC65-90F9-D3419F414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4411A1-1EE0-42DB-B7D7-C7A126A040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4729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>
            <a:extLst>
              <a:ext uri="{FF2B5EF4-FFF2-40B4-BE49-F238E27FC236}">
                <a16:creationId xmlns:a16="http://schemas.microsoft.com/office/drawing/2014/main" id="{64981900-5809-E521-40ED-5D35895C3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4A424-22F6-4155-A6CA-7A02643847A1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D7F4BB2-BFE2-8E3A-0865-37A3FD81A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5">
            <a:extLst>
              <a:ext uri="{FF2B5EF4-FFF2-40B4-BE49-F238E27FC236}">
                <a16:creationId xmlns:a16="http://schemas.microsoft.com/office/drawing/2014/main" id="{80DC693F-42E8-E9D8-20A0-CBBAC4DAD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79AB2-55A0-458C-A487-1C741F3C20C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7862482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9DF08-4FA3-6245-72E0-FB6E172CD8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DF12D2F-E01E-4CDA-826D-0CC3422C9B71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63A5B6-8137-D7F0-3AE5-F707CCBB0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73F5B-B570-FDE5-6777-BE1EBFFF1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E42846BE-D7AA-4092-87AF-46EEC0364D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7613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>
            <a:extLst>
              <a:ext uri="{FF2B5EF4-FFF2-40B4-BE49-F238E27FC236}">
                <a16:creationId xmlns:a16="http://schemas.microsoft.com/office/drawing/2014/main" id="{B1DBE580-A5C1-670E-A1C4-2BD8C234C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1E800-5A68-4375-8687-26F9400CCB0F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5105BA2-3735-2E0E-2C1D-60925AD1E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5">
            <a:extLst>
              <a:ext uri="{FF2B5EF4-FFF2-40B4-BE49-F238E27FC236}">
                <a16:creationId xmlns:a16="http://schemas.microsoft.com/office/drawing/2014/main" id="{05AD1642-C912-6EE3-D631-49D53D6D4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297BF-DF30-499B-8414-4B0FB8C9D8C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4789081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26">
            <a:extLst>
              <a:ext uri="{FF2B5EF4-FFF2-40B4-BE49-F238E27FC236}">
                <a16:creationId xmlns:a16="http://schemas.microsoft.com/office/drawing/2014/main" id="{C0E629E8-61F6-4980-F1EC-2ABFEABEE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FBB8F-5729-4830-8F71-59371DE4F332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17B5982D-4415-9E31-585F-393505DD1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5">
            <a:extLst>
              <a:ext uri="{FF2B5EF4-FFF2-40B4-BE49-F238E27FC236}">
                <a16:creationId xmlns:a16="http://schemas.microsoft.com/office/drawing/2014/main" id="{DD05AB6B-A6C7-DE34-BEEE-8F28E96A2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87C3A-1A5B-48B2-964B-28C0408F029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2447008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6">
            <a:extLst>
              <a:ext uri="{FF2B5EF4-FFF2-40B4-BE49-F238E27FC236}">
                <a16:creationId xmlns:a16="http://schemas.microsoft.com/office/drawing/2014/main" id="{0DED8614-7E44-38EB-C739-971301CC8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31EF8-BAB7-4E6B-9437-6EC59C512527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2A2EE2-7954-1053-244F-75B9AD9A4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5">
            <a:extLst>
              <a:ext uri="{FF2B5EF4-FFF2-40B4-BE49-F238E27FC236}">
                <a16:creationId xmlns:a16="http://schemas.microsoft.com/office/drawing/2014/main" id="{6C0AC705-BC96-986F-7910-AA1E8C8B9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7732F5-E2F6-4191-AF8F-D3C2B338BD0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8724742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>
            <a:extLst>
              <a:ext uri="{FF2B5EF4-FFF2-40B4-BE49-F238E27FC236}">
                <a16:creationId xmlns:a16="http://schemas.microsoft.com/office/drawing/2014/main" id="{DEC7FC74-95B4-94B1-FB9A-E6BF3CF98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A5216-F98C-4A5D-B767-A3A345A5A47A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56658E87-8851-BA99-BB89-8CDF6A376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5">
            <a:extLst>
              <a:ext uri="{FF2B5EF4-FFF2-40B4-BE49-F238E27FC236}">
                <a16:creationId xmlns:a16="http://schemas.microsoft.com/office/drawing/2014/main" id="{3C8BAF0A-705D-A7AD-6519-B8DA7C379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EAD5E-8303-443F-A5E5-A042371B8CC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2517422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>
            <a:extLst>
              <a:ext uri="{FF2B5EF4-FFF2-40B4-BE49-F238E27FC236}">
                <a16:creationId xmlns:a16="http://schemas.microsoft.com/office/drawing/2014/main" id="{91A5AC3C-45BD-9A69-BE53-55C758506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D56EF-FD2F-4527-978A-5315919374FB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B34CAE4F-A066-0078-8D59-990F30672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5">
            <a:extLst>
              <a:ext uri="{FF2B5EF4-FFF2-40B4-BE49-F238E27FC236}">
                <a16:creationId xmlns:a16="http://schemas.microsoft.com/office/drawing/2014/main" id="{5E9E566C-EC9C-E7F9-D8FB-5E6D0F210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EB2A39-E61B-4586-AE84-2C310B8516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2744133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A36507-DF48-48C8-2E2C-5D018AC93002}"/>
              </a:ext>
            </a:extLst>
          </p:cNvPr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908A85-0DD3-93D3-220B-CFA3765591D4}"/>
              </a:ext>
            </a:extLst>
          </p:cNvPr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C36CA9B-3471-43FC-A900-9E1C6398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E975A7-3D96-47B3-B413-64F00E488D34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5C8A8A-FD27-4DF2-408E-76E701BDB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2939F-E31F-612F-934C-08DC4FEF9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888C1-3713-4B9D-80EC-ADB19C935C3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84420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>
            <a:extLst>
              <a:ext uri="{FF2B5EF4-FFF2-40B4-BE49-F238E27FC236}">
                <a16:creationId xmlns:a16="http://schemas.microsoft.com/office/drawing/2014/main" id="{836559A8-4041-E832-3408-42F453FAD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702EC-C107-4919-877E-138116064282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C2083CE-BBE8-78BE-355A-2BD5B9F52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5">
            <a:extLst>
              <a:ext uri="{FF2B5EF4-FFF2-40B4-BE49-F238E27FC236}">
                <a16:creationId xmlns:a16="http://schemas.microsoft.com/office/drawing/2014/main" id="{EE3EBEDF-0106-978E-9AF9-E900BF5C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06F9F-1AA3-4489-A4B8-41D650C335F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7109747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B2F5C8-8B86-2159-A7AB-C7AB94059B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1DFBD3-B081-49B5-A8FC-D23B00F1C8C3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00DA84-7CD9-C418-5BD5-D4E873435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FA571-8595-2D7F-2B75-64977EA1B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C062B116-CCB8-45C2-9B58-E02C04730FA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721982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EE7F8AE-7B50-444C-A6E1-D4FFBC5EDA7E}"/>
              </a:ext>
            </a:extLst>
          </p:cNvPr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0C382D8-0218-402D-AACF-EE5F8E71B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0" name="Text Placeholder 30">
            <a:extLst>
              <a:ext uri="{FF2B5EF4-FFF2-40B4-BE49-F238E27FC236}">
                <a16:creationId xmlns:a16="http://schemas.microsoft.com/office/drawing/2014/main" id="{1CB3FB8B-0138-35D7-4EA3-2A0B8A0D74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7" name="Date Placeholder 26">
            <a:extLst>
              <a:ext uri="{FF2B5EF4-FFF2-40B4-BE49-F238E27FC236}">
                <a16:creationId xmlns:a16="http://schemas.microsoft.com/office/drawing/2014/main" id="{FAD354E6-C177-4E8F-A2E4-0B3821EB71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DDEA3746-9A85-4469-AC5F-2A4A9ABF72FA}" type="datetimeFigureOut">
              <a:rPr lang="en-GB"/>
              <a:pPr>
                <a:defRPr/>
              </a:pPr>
              <a:t>30/11/2022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4355F2-0471-4467-A31D-48E90F990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2D6BB386-EEEE-417C-8548-2DCEFD838C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chemeClr val="tx2"/>
                </a:solidFill>
                <a:latin typeface="Trebuchet MS" panose="020B0603020202020204" pitchFamily="34" charset="0"/>
              </a:defRPr>
            </a:lvl1pPr>
          </a:lstStyle>
          <a:p>
            <a:fld id="{D88DD6A6-B3F3-4827-8AF5-30F1BFBAF79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23" r:id="rId2"/>
    <p:sldLayoutId id="2147483831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32" r:id="rId9"/>
    <p:sldLayoutId id="2147483829" r:id="rId10"/>
    <p:sldLayoutId id="2147483833" r:id="rId11"/>
  </p:sldLayoutIdLst>
  <p:transition spd="slow"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anose="05020102010507070707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anose="05020102010507070707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anose="05020102010507070707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anose="05000000000000000000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A8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>
            <a:extLst>
              <a:ext uri="{FF2B5EF4-FFF2-40B4-BE49-F238E27FC236}">
                <a16:creationId xmlns:a16="http://schemas.microsoft.com/office/drawing/2014/main" id="{1F33B745-4E2C-08E7-15D5-2EFB4450B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7591425" cy="5688013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>
            <a:extLst>
              <a:ext uri="{FF2B5EF4-FFF2-40B4-BE49-F238E27FC236}">
                <a16:creationId xmlns:a16="http://schemas.microsoft.com/office/drawing/2014/main" id="{8E31A95F-ED34-4483-816E-623F46909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052513"/>
            <a:ext cx="4016375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4400" b="1" i="1">
                <a:latin typeface="Goudy Old Style" panose="02020502050305020303" pitchFamily="18" charset="0"/>
              </a:rPr>
              <a:t>Barmy Bethlehem </a:t>
            </a:r>
          </a:p>
          <a:p>
            <a:pPr algn="ctr"/>
            <a:r>
              <a:rPr lang="en-GB" altLang="en-US" sz="4400" b="1" i="1">
                <a:latin typeface="Goudy Old Style" panose="02020502050305020303" pitchFamily="18" charset="0"/>
              </a:rPr>
              <a:t>Reception Christmas Play </a:t>
            </a:r>
          </a:p>
          <a:p>
            <a:pPr algn="ctr"/>
            <a:r>
              <a:rPr lang="en-GB" altLang="en-US" sz="4400" b="1" i="1">
                <a:latin typeface="Goudy Old Style" panose="02020502050305020303" pitchFamily="18" charset="0"/>
              </a:rPr>
              <a:t>2022</a:t>
            </a: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1076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i="1" dirty="0">
                <a:latin typeface="Goudy Old Style" pitchFamily="18" charset="0"/>
              </a:rPr>
              <a:t>Our story begins long ago in a place called Bethlehem where Jesus was born.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A84767-CD40-432F-8DAC-B9E28AF1DC22}"/>
              </a:ext>
            </a:extLst>
          </p:cNvPr>
          <p:cNvSpPr txBox="1"/>
          <p:nvPr/>
        </p:nvSpPr>
        <p:spPr>
          <a:xfrm>
            <a:off x="468313" y="6029325"/>
            <a:ext cx="461962" cy="584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i="1" dirty="0">
                <a:latin typeface="Goudy Old Style" pitchFamily="18" charset="0"/>
              </a:rPr>
              <a:t>…</a:t>
            </a:r>
          </a:p>
        </p:txBody>
      </p:sp>
      <p:pic>
        <p:nvPicPr>
          <p:cNvPr id="9220" name="Picture 2" descr="http://f-pc.org/wp-content/uploads/2014/10/front-slider-nightinbethlehem-300x150.jpg">
            <a:extLst>
              <a:ext uri="{FF2B5EF4-FFF2-40B4-BE49-F238E27FC236}">
                <a16:creationId xmlns:a16="http://schemas.microsoft.com/office/drawing/2014/main" id="{02144132-9941-359A-F988-D6391FA0D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28775"/>
            <a:ext cx="7658100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25542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i="1" dirty="0">
                <a:latin typeface="Goudy Old Style" panose="02020502050305020303" pitchFamily="18" charset="0"/>
              </a:rPr>
              <a:t>In Bethlehem there were also 3 Party Sheep! They loved to party and they like nothing better than getting up to all sorts of mischief.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i="1" dirty="0">
              <a:latin typeface="Goudy Old Style" pitchFamily="18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272A24B7-717C-28EC-BA53-3A27DC078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391" y="3120282"/>
            <a:ext cx="5546784" cy="362589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400" i="1" dirty="0">
                <a:latin typeface="Goudy Old Style"/>
              </a:rPr>
              <a:t>This is Cheeky!</a:t>
            </a:r>
            <a:endParaRPr lang="en-GB" sz="5400" i="1">
              <a:latin typeface="Goudy Old Style" pitchFamily="18" charset="0"/>
            </a:endParaRPr>
          </a:p>
        </p:txBody>
      </p:sp>
      <p:pic>
        <p:nvPicPr>
          <p:cNvPr id="4" name="Picture 5" descr="A picture containing curtain&#10;&#10;Description automatically generated">
            <a:extLst>
              <a:ext uri="{FF2B5EF4-FFF2-40B4-BE49-F238E27FC236}">
                <a16:creationId xmlns:a16="http://schemas.microsoft.com/office/drawing/2014/main" id="{768CA07A-DEE8-7E5D-6AD7-45248DABB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49" y="1999171"/>
            <a:ext cx="3088256" cy="4121270"/>
          </a:xfrm>
          <a:prstGeom prst="rect">
            <a:avLst/>
          </a:prstGeom>
        </p:spPr>
      </p:pic>
      <p:pic>
        <p:nvPicPr>
          <p:cNvPr id="6" name="Picture 6" descr="A picture containing curtain, indoor, person&#10;&#10;Description automatically generated">
            <a:extLst>
              <a:ext uri="{FF2B5EF4-FFF2-40B4-BE49-F238E27FC236}">
                <a16:creationId xmlns:a16="http://schemas.microsoft.com/office/drawing/2014/main" id="{D5F28346-D82C-74C4-7E20-79A5C5A28E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1656" y="1923690"/>
            <a:ext cx="3196086" cy="426144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4E269F-10CB-2B4A-8645-200D2E9C1463}"/>
              </a:ext>
            </a:extLst>
          </p:cNvPr>
          <p:cNvSpPr txBox="1"/>
          <p:nvPr/>
        </p:nvSpPr>
        <p:spPr>
          <a:xfrm>
            <a:off x="317500" y="274638"/>
            <a:ext cx="752475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i="1" dirty="0">
                <a:latin typeface="Goudy Old Style"/>
              </a:rPr>
              <a:t>This is Rascal !</a:t>
            </a:r>
            <a:endParaRPr lang="en-GB" sz="4800" i="1">
              <a:latin typeface="Goudy Old Style" pitchFamily="18" charset="0"/>
            </a:endParaRPr>
          </a:p>
        </p:txBody>
      </p:sp>
      <p:pic>
        <p:nvPicPr>
          <p:cNvPr id="4" name="Picture 4" descr="A picture containing person, curtain&#10;&#10;Description automatically generated">
            <a:extLst>
              <a:ext uri="{FF2B5EF4-FFF2-40B4-BE49-F238E27FC236}">
                <a16:creationId xmlns:a16="http://schemas.microsoft.com/office/drawing/2014/main" id="{5930EED2-CDB8-01BB-86E4-157E553AC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362" y="1255144"/>
            <a:ext cx="4155775" cy="554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429752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86ECC5-8926-4158-F77D-ECD0BF5F3187}"/>
              </a:ext>
            </a:extLst>
          </p:cNvPr>
          <p:cNvSpPr txBox="1"/>
          <p:nvPr/>
        </p:nvSpPr>
        <p:spPr>
          <a:xfrm>
            <a:off x="317500" y="274638"/>
            <a:ext cx="752475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i="1" dirty="0">
                <a:latin typeface="Goudy Old Style"/>
              </a:rPr>
              <a:t>This is Scamp!</a:t>
            </a:r>
            <a:endParaRPr lang="en-GB" sz="4800" i="1">
              <a:latin typeface="Goudy Old Style" pitchFamily="18" charset="0"/>
            </a:endParaRPr>
          </a:p>
        </p:txBody>
      </p:sp>
      <p:pic>
        <p:nvPicPr>
          <p:cNvPr id="5" name="Picture 3" descr="A picture containing person, wearing, dressed&#10;&#10;Description automatically generated">
            <a:extLst>
              <a:ext uri="{FF2B5EF4-FFF2-40B4-BE49-F238E27FC236}">
                <a16:creationId xmlns:a16="http://schemas.microsoft.com/office/drawing/2014/main" id="{F366BF01-9A32-EDAC-7462-58404345A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956" y="1718813"/>
            <a:ext cx="2926512" cy="3894826"/>
          </a:xfrm>
          <a:prstGeom prst="rect">
            <a:avLst/>
          </a:prstGeom>
        </p:spPr>
      </p:pic>
      <p:pic>
        <p:nvPicPr>
          <p:cNvPr id="6" name="Picture 6" descr="A picture containing person&#10;&#10;Description automatically generated">
            <a:extLst>
              <a:ext uri="{FF2B5EF4-FFF2-40B4-BE49-F238E27FC236}">
                <a16:creationId xmlns:a16="http://schemas.microsoft.com/office/drawing/2014/main" id="{26D0341B-F6F7-62E3-47AF-D7B877C58D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2617" y="1718813"/>
            <a:ext cx="2872596" cy="3830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1655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t1.gstatic.com/images?q=tbn:ANd9GcTuwz9hXN62IRGSTV1LLcB7vvTMYEh8rIctWkor5BpDO0SXQC23xQ">
            <a:extLst>
              <a:ext uri="{FF2B5EF4-FFF2-40B4-BE49-F238E27FC236}">
                <a16:creationId xmlns:a16="http://schemas.microsoft.com/office/drawing/2014/main" id="{E9AC2B53-696C-4C76-9E26-C804AD2FC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07504" y="1196752"/>
            <a:ext cx="3340926" cy="3428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Box 4">
            <a:extLst>
              <a:ext uri="{FF2B5EF4-FFF2-40B4-BE49-F238E27FC236}">
                <a16:creationId xmlns:a16="http://schemas.microsoft.com/office/drawing/2014/main" id="{3993CAF8-D1AE-9ACC-973B-9231AFE06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44575" y="260350"/>
            <a:ext cx="7786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 i="1">
                <a:latin typeface="Goudy Old Style" panose="02020502050305020303" pitchFamily="18" charset="0"/>
              </a:rPr>
              <a:t>Caesar has ordered a census.</a:t>
            </a:r>
            <a:endParaRPr lang="en-GB" altLang="en-US" sz="4000" i="1">
              <a:latin typeface="Goudy Old Style" panose="02020502050305020303" pitchFamily="18" charset="0"/>
              <a:cs typeface="Andalus" panose="02020603050405020304" pitchFamily="18" charset="-78"/>
            </a:endParaRPr>
          </a:p>
        </p:txBody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E0579E08-061C-7C95-384B-DB6275639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889625"/>
            <a:ext cx="553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 b="1" i="1">
                <a:latin typeface="Goudy Old Style" panose="02020502050305020303" pitchFamily="18" charset="0"/>
              </a:rPr>
              <a:t>Bethlehem became a busy place.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44C7042-9E0B-4492-66C3-CD30682D6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3042" y="823823"/>
            <a:ext cx="3875416" cy="517800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i="1" dirty="0">
                <a:latin typeface="Goudy Old Style"/>
                <a:cs typeface="Arial"/>
              </a:rPr>
              <a:t>This is Mary and Joseph. God had chosen them for a very special job. They had travelled for many miles and were exhausted.</a:t>
            </a:r>
            <a:endParaRPr lang="en-GB" sz="2800" b="1" i="1" dirty="0">
              <a:latin typeface="Goudy Old Style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A84767-CD40-432F-8DAC-B9E28AF1DC22}"/>
              </a:ext>
            </a:extLst>
          </p:cNvPr>
          <p:cNvSpPr txBox="1"/>
          <p:nvPr/>
        </p:nvSpPr>
        <p:spPr>
          <a:xfrm>
            <a:off x="468313" y="6029325"/>
            <a:ext cx="461962" cy="584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i="1" dirty="0">
                <a:latin typeface="Goudy Old Style" pitchFamily="18" charset="0"/>
              </a:rPr>
              <a:t>…</a:t>
            </a: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CBC7A6-D80D-4A1A-9A86-939E5DCB3EF7}"/>
              </a:ext>
            </a:extLst>
          </p:cNvPr>
          <p:cNvSpPr txBox="1"/>
          <p:nvPr/>
        </p:nvSpPr>
        <p:spPr>
          <a:xfrm>
            <a:off x="0" y="476250"/>
            <a:ext cx="2689225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i="1" dirty="0">
                <a:latin typeface="Goudy Old Style" pitchFamily="18" charset="0"/>
              </a:rPr>
              <a:t>Little Donkey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E25187EA-AB3B-5252-4163-AED8B018C0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341438"/>
            <a:ext cx="7672388" cy="484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3800" b="1" i="1">
                <a:latin typeface="Goudy Old Style" panose="02020502050305020303" pitchFamily="18" charset="0"/>
              </a:rPr>
              <a:t>Little donkey, little donkey 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On the dusty road 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Got to keep on plodding onwards 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With your precious load.</a:t>
            </a:r>
          </a:p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3800" b="1" i="1">
                <a:latin typeface="Goudy Old Style" panose="02020502050305020303" pitchFamily="18" charset="0"/>
              </a:rPr>
              <a:t>Been a long time, little donkey 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Through the winter's night 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Don't give up now, little donkey 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Bethlehem's in sight.</a:t>
            </a: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AA2C99-2046-45B6-B26F-975DAC58BA91}"/>
              </a:ext>
            </a:extLst>
          </p:cNvPr>
          <p:cNvSpPr txBox="1"/>
          <p:nvPr/>
        </p:nvSpPr>
        <p:spPr>
          <a:xfrm>
            <a:off x="0" y="476250"/>
            <a:ext cx="2689225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i="1" dirty="0">
                <a:latin typeface="Goudy Old Style" pitchFamily="18" charset="0"/>
              </a:rPr>
              <a:t>Little Donkey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5B13DA4-6911-729B-9ADA-9B5AE9F31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341438"/>
            <a:ext cx="7672388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3800" b="1" i="1">
                <a:latin typeface="Goudy Old Style" panose="02020502050305020303" pitchFamily="18" charset="0"/>
              </a:rPr>
              <a:t>Ring out those bells tonight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Bethlehem, Bethlehem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Follow that star tonight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Bethlehem, Bethlehem</a:t>
            </a:r>
          </a:p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endParaRPr lang="en-GB" altLang="en-US" b="1" i="1">
              <a:latin typeface="Goudy Old Style" panose="02020502050305020303" pitchFamily="18" charset="0"/>
            </a:endParaRPr>
          </a:p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3800" b="1" i="1">
                <a:latin typeface="Goudy Old Style" panose="02020502050305020303" pitchFamily="18" charset="0"/>
              </a:rPr>
              <a:t>Little donkey, little donkey, had a heavy day</a:t>
            </a:r>
            <a:br>
              <a:rPr lang="en-GB" altLang="en-US" sz="3800" b="1" i="1">
                <a:latin typeface="Goudy Old Style" panose="02020502050305020303" pitchFamily="18" charset="0"/>
              </a:rPr>
            </a:br>
            <a:r>
              <a:rPr lang="en-GB" altLang="en-US" sz="3800" b="1" i="1">
                <a:latin typeface="Goudy Old Style" panose="02020502050305020303" pitchFamily="18" charset="0"/>
              </a:rPr>
              <a:t>Little donkey, carry Mary safely on her way</a:t>
            </a:r>
            <a:br>
              <a:rPr lang="en-GB" altLang="en-US" sz="4000">
                <a:latin typeface="Trebuchet MS" panose="020B0603020202020204" pitchFamily="34" charset="0"/>
              </a:rPr>
            </a:br>
            <a:endParaRPr lang="en-GB" altLang="en-US" sz="4000"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8FE232-4445-4782-81A1-8270FD8F11DC}"/>
              </a:ext>
            </a:extLst>
          </p:cNvPr>
          <p:cNvSpPr txBox="1"/>
          <p:nvPr/>
        </p:nvSpPr>
        <p:spPr>
          <a:xfrm>
            <a:off x="0" y="476250"/>
            <a:ext cx="2689225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i="1" dirty="0">
                <a:latin typeface="Goudy Old Style" pitchFamily="18" charset="0"/>
              </a:rPr>
              <a:t>Little Donkey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C41F0EB0-B1AC-F82B-63A2-D426785DA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341438"/>
            <a:ext cx="7672388" cy="578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4000" b="1" i="1">
                <a:latin typeface="Goudy Old Style" panose="02020502050305020303" pitchFamily="18" charset="0"/>
              </a:rPr>
              <a:t>Little donkey, little donkey, journey's end is near</a:t>
            </a:r>
            <a:br>
              <a:rPr lang="en-GB" altLang="en-US" sz="4000" b="1" i="1">
                <a:latin typeface="Goudy Old Style" panose="02020502050305020303" pitchFamily="18" charset="0"/>
              </a:rPr>
            </a:br>
            <a:r>
              <a:rPr lang="en-GB" altLang="en-US" sz="4000" b="1" i="1">
                <a:latin typeface="Goudy Old Style" panose="02020502050305020303" pitchFamily="18" charset="0"/>
              </a:rPr>
              <a:t>There are wiseman waiting for a sign to bring them here</a:t>
            </a:r>
          </a:p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4000" b="1" i="1">
                <a:latin typeface="Goudy Old Style" panose="02020502050305020303" pitchFamily="18" charset="0"/>
              </a:rPr>
              <a:t>Do not falter little donkey, there's a star ahead</a:t>
            </a:r>
            <a:br>
              <a:rPr lang="en-GB" altLang="en-US" sz="4000" b="1" i="1">
                <a:latin typeface="Goudy Old Style" panose="02020502050305020303" pitchFamily="18" charset="0"/>
              </a:rPr>
            </a:br>
            <a:r>
              <a:rPr lang="en-GB" altLang="en-US" sz="4000" b="1" i="1">
                <a:latin typeface="Goudy Old Style" panose="02020502050305020303" pitchFamily="18" charset="0"/>
              </a:rPr>
              <a:t>It will guide you, little donkey, to a cattle shed.</a:t>
            </a:r>
          </a:p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endParaRPr lang="en-GB" altLang="en-US" sz="4000"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1DC418-8939-4BFD-82CE-B53AEC7511B3}"/>
              </a:ext>
            </a:extLst>
          </p:cNvPr>
          <p:cNvSpPr txBox="1"/>
          <p:nvPr/>
        </p:nvSpPr>
        <p:spPr>
          <a:xfrm>
            <a:off x="0" y="115888"/>
            <a:ext cx="2689225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i="1" dirty="0">
                <a:latin typeface="Goudy Old Style" pitchFamily="18" charset="0"/>
              </a:rPr>
              <a:t>Little Donkey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4048229-A5D2-AB46-E09C-3964184CD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981075"/>
            <a:ext cx="7893050" cy="495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3400" b="1" i="1">
                <a:latin typeface="Goudy Old Style" panose="02020502050305020303" pitchFamily="18" charset="0"/>
              </a:rPr>
              <a:t>Ring out those bells tonight</a:t>
            </a:r>
            <a:br>
              <a:rPr lang="en-GB" altLang="en-US" sz="3400" b="1" i="1">
                <a:latin typeface="Goudy Old Style" panose="02020502050305020303" pitchFamily="18" charset="0"/>
              </a:rPr>
            </a:br>
            <a:r>
              <a:rPr lang="en-GB" altLang="en-US" sz="3400" b="1" i="1">
                <a:latin typeface="Goudy Old Style" panose="02020502050305020303" pitchFamily="18" charset="0"/>
              </a:rPr>
              <a:t>Bethlehem, Bethlehem</a:t>
            </a:r>
            <a:br>
              <a:rPr lang="en-GB" altLang="en-US" sz="3400" b="1" i="1">
                <a:latin typeface="Goudy Old Style" panose="02020502050305020303" pitchFamily="18" charset="0"/>
              </a:rPr>
            </a:br>
            <a:r>
              <a:rPr lang="en-GB" altLang="en-US" sz="3400" b="1" i="1">
                <a:latin typeface="Goudy Old Style" panose="02020502050305020303" pitchFamily="18" charset="0"/>
              </a:rPr>
              <a:t>Follow that star tonight</a:t>
            </a:r>
            <a:br>
              <a:rPr lang="en-GB" altLang="en-US" sz="3400" b="1" i="1">
                <a:latin typeface="Goudy Old Style" panose="02020502050305020303" pitchFamily="18" charset="0"/>
              </a:rPr>
            </a:br>
            <a:r>
              <a:rPr lang="en-GB" altLang="en-US" sz="3400" b="1" i="1">
                <a:latin typeface="Goudy Old Style" panose="02020502050305020303" pitchFamily="18" charset="0"/>
              </a:rPr>
              <a:t>Bethlehem, Bethlehem</a:t>
            </a:r>
          </a:p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endParaRPr lang="en-GB" altLang="en-US" sz="3400" b="1" i="1">
              <a:latin typeface="Goudy Old Style" panose="02020502050305020303" pitchFamily="18" charset="0"/>
            </a:endParaRPr>
          </a:p>
          <a:p>
            <a: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None/>
            </a:pPr>
            <a:r>
              <a:rPr lang="en-GB" altLang="en-US" sz="3400" b="1" i="1">
                <a:latin typeface="Goudy Old Style" panose="02020502050305020303" pitchFamily="18" charset="0"/>
              </a:rPr>
              <a:t>Little donkey, little donkey, had a heavy day</a:t>
            </a:r>
            <a:br>
              <a:rPr lang="en-GB" altLang="en-US" sz="3400" b="1" i="1">
                <a:latin typeface="Goudy Old Style" panose="02020502050305020303" pitchFamily="18" charset="0"/>
              </a:rPr>
            </a:br>
            <a:r>
              <a:rPr lang="en-GB" altLang="en-US" sz="3400" b="1" i="1">
                <a:latin typeface="Goudy Old Style" panose="02020502050305020303" pitchFamily="18" charset="0"/>
              </a:rPr>
              <a:t>Little donkey, carry Mary, safely on her way</a:t>
            </a:r>
            <a:br>
              <a:rPr lang="en-GB" altLang="en-US" sz="3400" b="1" i="1">
                <a:latin typeface="Goudy Old Style" panose="02020502050305020303" pitchFamily="18" charset="0"/>
              </a:rPr>
            </a:br>
            <a:r>
              <a:rPr lang="en-GB" altLang="en-US" sz="3400" b="1" i="1">
                <a:latin typeface="Goudy Old Style" panose="02020502050305020303" pitchFamily="18" charset="0"/>
              </a:rPr>
              <a:t>Little donkey, carry Mary, safely on her way.</a:t>
            </a: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i="1" dirty="0">
                <a:latin typeface="Goudy Old Style"/>
              </a:rPr>
              <a:t>There were lots of inns in Bethlehem, the innkeepers were very busy , but there was one very big problem. NO ROOM !</a:t>
            </a:r>
          </a:p>
        </p:txBody>
      </p:sp>
      <p:pic>
        <p:nvPicPr>
          <p:cNvPr id="3" name="Picture 3" descr="A picture containing dancer, clothes&#10;&#10;Description automatically generated">
            <a:extLst>
              <a:ext uri="{FF2B5EF4-FFF2-40B4-BE49-F238E27FC236}">
                <a16:creationId xmlns:a16="http://schemas.microsoft.com/office/drawing/2014/main" id="{D46CC91C-9439-731B-2FD5-28212B210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137" y="1882715"/>
            <a:ext cx="6506473" cy="485020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15081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b="1" i="1" dirty="0">
                <a:latin typeface="Goudy Old Style" panose="02020502050305020303" pitchFamily="18" charset="0"/>
              </a:rPr>
              <a:t>However, one innkeeper took pity on Mary and Joseph.</a:t>
            </a:r>
            <a:r>
              <a:rPr lang="en-GB" dirty="0"/>
              <a:t> </a:t>
            </a:r>
            <a:endParaRPr lang="en-GB" sz="3200" dirty="0"/>
          </a:p>
          <a:p>
            <a:pPr>
              <a:defRPr/>
            </a:pPr>
            <a:r>
              <a:rPr lang="en-GB" dirty="0"/>
              <a:t> </a:t>
            </a:r>
            <a:endParaRPr lang="en-GB" sz="3200" dirty="0"/>
          </a:p>
        </p:txBody>
      </p:sp>
      <p:pic>
        <p:nvPicPr>
          <p:cNvPr id="3" name="Picture 3" descr="A picture containing person, indoor, posing&#10;&#10;Description automatically generated">
            <a:extLst>
              <a:ext uri="{FF2B5EF4-FFF2-40B4-BE49-F238E27FC236}">
                <a16:creationId xmlns:a16="http://schemas.microsoft.com/office/drawing/2014/main" id="{B31FD771-1965-0A42-3CD5-E2BC43C23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29" y="2400300"/>
            <a:ext cx="4856671" cy="36317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B22FC0-5689-86CF-18DC-B4917865A986}"/>
              </a:ext>
            </a:extLst>
          </p:cNvPr>
          <p:cNvSpPr txBox="1"/>
          <p:nvPr/>
        </p:nvSpPr>
        <p:spPr>
          <a:xfrm>
            <a:off x="2027208" y="6150035"/>
            <a:ext cx="5697538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i="1" dirty="0">
                <a:latin typeface="Goudy Old Style" pitchFamily="18" charset="0"/>
              </a:rPr>
              <a:t>“All I can offer you is a stable,</a:t>
            </a: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488051" y="287038"/>
            <a:ext cx="7524750" cy="8318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spAutoFit/>
          </a:bodyPr>
          <a:lstStyle/>
          <a:p>
            <a:pPr>
              <a:defRPr/>
            </a:pPr>
            <a:r>
              <a:rPr lang="en-GB" sz="2400" b="1" i="1" dirty="0">
                <a:latin typeface="Goudy Old Style"/>
              </a:rPr>
              <a:t>Mary and Joseph were grateful. At least they had somewhere to rest now and  so did their donkey!</a:t>
            </a:r>
            <a:endParaRPr lang="en-GB" sz="4000" b="1" i="1" dirty="0">
              <a:latin typeface="Goudy Old Style"/>
            </a:endParaRPr>
          </a:p>
        </p:txBody>
      </p:sp>
      <p:pic>
        <p:nvPicPr>
          <p:cNvPr id="3" name="Picture 3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72777E3F-62EC-5B64-9E32-1A32F4EDCC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363" y="1298276"/>
            <a:ext cx="4252822" cy="5684807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93A73390-2101-7778-6131-A7697D5F95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92" b="39823"/>
          <a:stretch/>
        </p:blipFill>
        <p:spPr>
          <a:xfrm>
            <a:off x="288985" y="1718814"/>
            <a:ext cx="4112669" cy="331168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14462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b="1" i="1" dirty="0">
                <a:latin typeface="Goudy Old Style" panose="02020502050305020303" pitchFamily="18" charset="0"/>
              </a:rPr>
              <a:t>In the hills above Bethlehem, things were a little quieter, but not by much!</a:t>
            </a:r>
            <a:endParaRPr lang="en-GB" sz="4400" b="1" i="1" dirty="0">
              <a:latin typeface="Goudy Old Style" panose="02020502050305020303" pitchFamily="18" charset="0"/>
            </a:endParaRPr>
          </a:p>
          <a:p>
            <a:pPr>
              <a:defRPr/>
            </a:pPr>
            <a:r>
              <a:rPr lang="en-GB" i="1" dirty="0"/>
              <a:t>.</a:t>
            </a:r>
            <a:r>
              <a:rPr lang="en-GB" dirty="0"/>
              <a:t> </a:t>
            </a:r>
            <a:endParaRPr lang="en-GB" sz="3200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6414FA5-F1B8-3E55-DC9C-F95FB20DF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834" y="1850366"/>
            <a:ext cx="6484906" cy="486098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9540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i="1" dirty="0">
                <a:latin typeface="Goudy Old Style" panose="02020502050305020303" pitchFamily="18" charset="0"/>
              </a:rPr>
              <a:t>Everything was quiet now in Bethlehem. The shepherds were watching their sheep on the hills. 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8854A65-8B6A-1386-92E9-B2375E868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881" y="1560119"/>
            <a:ext cx="5740878" cy="503172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ar3.jpg">
            <a:extLst>
              <a:ext uri="{FF2B5EF4-FFF2-40B4-BE49-F238E27FC236}">
                <a16:creationId xmlns:a16="http://schemas.microsoft.com/office/drawing/2014/main" id="{8A42F120-C654-4670-A607-519DE6741B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107504" y="74630"/>
            <a:ext cx="7929618" cy="5146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09563" y="5491163"/>
            <a:ext cx="7524750" cy="1076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i="1" dirty="0">
                <a:latin typeface="Goudy Old Style"/>
              </a:rPr>
              <a:t>Suddenly, there was an explosion of bright, light in the sky above them!</a:t>
            </a:r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4">
            <a:extLst>
              <a:ext uri="{FF2B5EF4-FFF2-40B4-BE49-F238E27FC236}">
                <a16:creationId xmlns:a16="http://schemas.microsoft.com/office/drawing/2014/main" id="{2A60D43E-FFEF-DE0D-F810-609259072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4450" y="5529263"/>
            <a:ext cx="7391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400" b="1" i="1">
                <a:latin typeface="Goudy Old Style" panose="02020502050305020303" pitchFamily="18" charset="0"/>
                <a:cs typeface="Andalus" panose="02020603050405020304" pitchFamily="18" charset="-78"/>
              </a:rPr>
              <a:t>‘</a:t>
            </a:r>
            <a:r>
              <a:rPr lang="en-GB" altLang="en-US" sz="2800" b="1" i="1">
                <a:latin typeface="Goudy Old Style" panose="02020502050305020303" pitchFamily="18" charset="0"/>
              </a:rPr>
              <a:t>These are angels. They had some news for the shepherds. </a:t>
            </a:r>
            <a:r>
              <a:rPr lang="en-GB" altLang="en-US" sz="2800" b="1" i="1">
                <a:latin typeface="Goudy Old Style" panose="02020502050305020303" pitchFamily="18" charset="0"/>
                <a:cs typeface="Andalus" panose="02020603050405020304" pitchFamily="18" charset="-78"/>
              </a:rPr>
              <a:t>Don’t be afraid</a:t>
            </a:r>
            <a:endParaRPr lang="en-GB" altLang="en-US" sz="4400" b="1" i="1">
              <a:latin typeface="Goudy Old Style" panose="02020502050305020303" pitchFamily="18" charset="0"/>
              <a:cs typeface="Andalus" panose="02020603050405020304" pitchFamily="18" charset="-78"/>
            </a:endParaRPr>
          </a:p>
        </p:txBody>
      </p:sp>
      <p:sp>
        <p:nvSpPr>
          <p:cNvPr id="26627" name="Rectangle 5">
            <a:extLst>
              <a:ext uri="{FF2B5EF4-FFF2-40B4-BE49-F238E27FC236}">
                <a16:creationId xmlns:a16="http://schemas.microsoft.com/office/drawing/2014/main" id="{CE223091-BEB4-C6CA-51FB-ACA9B4434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6021388"/>
            <a:ext cx="2009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4000" b="1">
                <a:latin typeface="Goudy Old Style" panose="02020502050305020303" pitchFamily="18" charset="0"/>
              </a:rPr>
              <a:t>Luke 2:9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3FAF33-5BBC-433A-86BE-676A970A1318}"/>
              </a:ext>
            </a:extLst>
          </p:cNvPr>
          <p:cNvSpPr txBox="1"/>
          <p:nvPr/>
        </p:nvSpPr>
        <p:spPr>
          <a:xfrm>
            <a:off x="0" y="333375"/>
            <a:ext cx="5899150" cy="6461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i="1" dirty="0">
                <a:latin typeface="Goudy Old Style" pitchFamily="18" charset="0"/>
              </a:rPr>
              <a:t>The Shepherds and the Angels</a:t>
            </a:r>
          </a:p>
        </p:txBody>
      </p:sp>
      <p:pic>
        <p:nvPicPr>
          <p:cNvPr id="2" name="Picture 2" descr="A picture containing person, posing&#10;&#10;Description automatically generated">
            <a:extLst>
              <a:ext uri="{FF2B5EF4-FFF2-40B4-BE49-F238E27FC236}">
                <a16:creationId xmlns:a16="http://schemas.microsoft.com/office/drawing/2014/main" id="{53EA7398-076A-DC75-8AE2-EBCDA6A7A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69" y="1753319"/>
            <a:ext cx="4651792" cy="3480757"/>
          </a:xfrm>
          <a:prstGeom prst="rect">
            <a:avLst/>
          </a:prstGeom>
        </p:spPr>
      </p:pic>
      <p:pic>
        <p:nvPicPr>
          <p:cNvPr id="3" name="Picture 3" descr="A picture containing person, posing, dressed, crowd&#10;&#10;Description automatically generated">
            <a:extLst>
              <a:ext uri="{FF2B5EF4-FFF2-40B4-BE49-F238E27FC236}">
                <a16:creationId xmlns:a16="http://schemas.microsoft.com/office/drawing/2014/main" id="{E1159B49-CE78-86F7-C52B-BB0BEBE1D3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0136" y="1212011"/>
            <a:ext cx="3314700" cy="442319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16922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b="1" i="1" dirty="0">
                <a:latin typeface="Goudy Old Style" panose="02020502050305020303" pitchFamily="18" charset="0"/>
              </a:rPr>
              <a:t>The Angel Gabriel was God’s messenger and brought them tidings of great joy. </a:t>
            </a:r>
            <a:endParaRPr lang="en-GB" sz="4000" b="1" i="1" dirty="0">
              <a:latin typeface="Goudy Old Style" panose="02020502050305020303" pitchFamily="18" charset="0"/>
            </a:endParaRPr>
          </a:p>
          <a:p>
            <a:pPr algn="ctr">
              <a:defRPr/>
            </a:pPr>
            <a:r>
              <a:rPr lang="en-GB" sz="2400" b="1" i="1" dirty="0">
                <a:latin typeface="Goudy Old Style" panose="02020502050305020303" pitchFamily="18" charset="0"/>
              </a:rPr>
              <a:t>Today a baby is born for you and for everyone. </a:t>
            </a:r>
            <a:endParaRPr lang="en-GB" sz="4000" b="1" i="1" dirty="0">
              <a:latin typeface="Goudy Old Style" panose="02020502050305020303" pitchFamily="18" charset="0"/>
            </a:endParaRPr>
          </a:p>
          <a:p>
            <a:pPr algn="ctr">
              <a:defRPr/>
            </a:pPr>
            <a:r>
              <a:rPr lang="en-GB" dirty="0"/>
              <a:t> </a:t>
            </a:r>
            <a:endParaRPr lang="en-GB" sz="3200" dirty="0"/>
          </a:p>
        </p:txBody>
      </p:sp>
      <p:pic>
        <p:nvPicPr>
          <p:cNvPr id="3" name="Picture 3" descr="A picture containing indoor, person, dressed&#10;&#10;Description automatically generated">
            <a:extLst>
              <a:ext uri="{FF2B5EF4-FFF2-40B4-BE49-F238E27FC236}">
                <a16:creationId xmlns:a16="http://schemas.microsoft.com/office/drawing/2014/main" id="{E1025C74-02B1-E5C2-702B-46F1564CCD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8362" y="1524719"/>
            <a:ext cx="3886200" cy="517800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0C8081-A162-445A-A7DD-6AD308A97FBB}"/>
              </a:ext>
            </a:extLst>
          </p:cNvPr>
          <p:cNvSpPr txBox="1"/>
          <p:nvPr/>
        </p:nvSpPr>
        <p:spPr>
          <a:xfrm>
            <a:off x="317500" y="274638"/>
            <a:ext cx="7524750" cy="17541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b="1" i="1" dirty="0">
                <a:latin typeface="Goudy Old Style" panose="02020502050305020303" pitchFamily="18" charset="0"/>
              </a:rPr>
              <a:t>This is a star, twinkling brightly in the night. It wasn’t just any old star. In fact, it was very special.</a:t>
            </a:r>
            <a:r>
              <a:rPr lang="en-GB" sz="2800" b="1" i="1" dirty="0">
                <a:latin typeface="Goudy Old Style" panose="02020502050305020303" pitchFamily="18" charset="0"/>
              </a:rPr>
              <a:t> </a:t>
            </a:r>
            <a:r>
              <a:rPr lang="en-GB" sz="2400" b="1" i="1" dirty="0">
                <a:latin typeface="Goudy Old Style" panose="02020502050305020303" pitchFamily="18" charset="0"/>
              </a:rPr>
              <a:t>It had an important job , to help the kings.</a:t>
            </a:r>
            <a:endParaRPr lang="en-GB" sz="3600" b="1" i="1" dirty="0">
              <a:latin typeface="Goudy Old Style" panose="02020502050305020303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i="1" dirty="0">
              <a:latin typeface="Goudy Old Style" pitchFamily="18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32DEA139-07FA-96A5-9CC1-CF79C819B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0108" y="1610983"/>
            <a:ext cx="3929331" cy="524270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51DD933-81AE-49EB-ABCF-679D4435331F}"/>
              </a:ext>
            </a:extLst>
          </p:cNvPr>
          <p:cNvSpPr txBox="1"/>
          <p:nvPr/>
        </p:nvSpPr>
        <p:spPr>
          <a:xfrm>
            <a:off x="0" y="333375"/>
            <a:ext cx="4270375" cy="6461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i="1" dirty="0">
                <a:latin typeface="Goudy Old Style" pitchFamily="18" charset="0"/>
              </a:rPr>
              <a:t>Visitors from the East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532120-BB3A-48C4-895A-DEE89032F322}"/>
              </a:ext>
            </a:extLst>
          </p:cNvPr>
          <p:cNvSpPr txBox="1"/>
          <p:nvPr/>
        </p:nvSpPr>
        <p:spPr>
          <a:xfrm>
            <a:off x="323850" y="5570538"/>
            <a:ext cx="7715250" cy="9540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i="1" dirty="0">
                <a:latin typeface="Goudy Old Style" panose="02020502050305020303" pitchFamily="18" charset="0"/>
              </a:rPr>
              <a:t>The kings had been studying secretly for many years and they knew what this very special star meant.</a:t>
            </a:r>
          </a:p>
        </p:txBody>
      </p:sp>
      <p:pic>
        <p:nvPicPr>
          <p:cNvPr id="2" name="Picture 2" descr="A picture containing person, dancer, child, little&#10;&#10;Description automatically generated">
            <a:extLst>
              <a:ext uri="{FF2B5EF4-FFF2-40B4-BE49-F238E27FC236}">
                <a16:creationId xmlns:a16="http://schemas.microsoft.com/office/drawing/2014/main" id="{C7D8831E-78F7-9B31-F1B6-D8F2B5E25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325" y="1214168"/>
            <a:ext cx="5686962" cy="423556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DB33925-9929-4D20-9FD7-A3E5BCAF6885}"/>
              </a:ext>
            </a:extLst>
          </p:cNvPr>
          <p:cNvSpPr txBox="1"/>
          <p:nvPr/>
        </p:nvSpPr>
        <p:spPr>
          <a:xfrm>
            <a:off x="452767" y="233961"/>
            <a:ext cx="7993063" cy="9540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Goudy Old Style" pitchFamily="18" charset="0"/>
              </a:rPr>
              <a:t>The star went before them and came to rest, over the place where the child had been born.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402CF1-BD2B-4A54-8A79-F21E960419BC}"/>
              </a:ext>
            </a:extLst>
          </p:cNvPr>
          <p:cNvSpPr txBox="1"/>
          <p:nvPr/>
        </p:nvSpPr>
        <p:spPr>
          <a:xfrm>
            <a:off x="1979613" y="6165850"/>
            <a:ext cx="4173537" cy="5222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Goudy Old Style" pitchFamily="18" charset="0"/>
              </a:rPr>
              <a:t>A stable! It must be a mistake. </a:t>
            </a:r>
          </a:p>
        </p:txBody>
      </p:sp>
      <p:pic>
        <p:nvPicPr>
          <p:cNvPr id="32772" name="Picture 8" descr="Star of Bethlehem">
            <a:extLst>
              <a:ext uri="{FF2B5EF4-FFF2-40B4-BE49-F238E27FC236}">
                <a16:creationId xmlns:a16="http://schemas.microsoft.com/office/drawing/2014/main" id="{CF89ED81-946C-DFB6-E132-E0AE034E2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143000"/>
            <a:ext cx="6858000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5150E1-8AC1-4FAF-B608-EBA0DE51F5CD}"/>
              </a:ext>
            </a:extLst>
          </p:cNvPr>
          <p:cNvSpPr txBox="1"/>
          <p:nvPr/>
        </p:nvSpPr>
        <p:spPr>
          <a:xfrm>
            <a:off x="107830" y="4651195"/>
            <a:ext cx="7595599" cy="17543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 anchor="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i="1" dirty="0">
                <a:latin typeface="Goudy Old Style"/>
              </a:rPr>
              <a:t>When the kings saw the baby, they knew they were in the right place, and they were full of joy.</a:t>
            </a:r>
            <a:endParaRPr lang="en-GB" sz="3600" i="1">
              <a:latin typeface="Goudy Old Style"/>
            </a:endParaRPr>
          </a:p>
        </p:txBody>
      </p:sp>
      <p:pic>
        <p:nvPicPr>
          <p:cNvPr id="7" name="Picture 6" descr="star3.jpg">
            <a:extLst>
              <a:ext uri="{FF2B5EF4-FFF2-40B4-BE49-F238E27FC236}">
                <a16:creationId xmlns:a16="http://schemas.microsoft.com/office/drawing/2014/main" id="{F00BC290-FC5A-43B7-8769-C21FB20F6C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67363" y="2681"/>
            <a:ext cx="792961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D29D077-BD8C-6BC9-43EE-F1BE5CF46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49" y="1386696"/>
            <a:ext cx="7250501" cy="54324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BDBC387-E0E4-A72A-4BED-FE2C55D564EB}"/>
              </a:ext>
            </a:extLst>
          </p:cNvPr>
          <p:cNvSpPr txBox="1"/>
          <p:nvPr/>
        </p:nvSpPr>
        <p:spPr>
          <a:xfrm>
            <a:off x="475531" y="272901"/>
            <a:ext cx="7189937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i="1" dirty="0">
                <a:latin typeface="Goudy Old Style"/>
              </a:rPr>
              <a:t>Radiant beams from thy holy face, Jesus, </a:t>
            </a:r>
            <a:endParaRPr lang="en-US"/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i="1" dirty="0">
                <a:latin typeface="Goudy Old Style"/>
              </a:rPr>
              <a:t>Lord at thy birth.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781078"/>
      </p:ext>
    </p:extLst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57694802-1512-3450-F48F-8BC06B869F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23" y="230756"/>
            <a:ext cx="3595059" cy="4789818"/>
          </a:xfrm>
          <a:prstGeom prst="rect">
            <a:avLst/>
          </a:prstGeom>
        </p:spPr>
      </p:pic>
      <p:pic>
        <p:nvPicPr>
          <p:cNvPr id="3" name="Picture 3" descr="A picture containing person, indoor, child, baby&#10;&#10;Description automatically generated">
            <a:extLst>
              <a:ext uri="{FF2B5EF4-FFF2-40B4-BE49-F238E27FC236}">
                <a16:creationId xmlns:a16="http://schemas.microsoft.com/office/drawing/2014/main" id="{935D0C82-0E8E-54A6-23C4-3FE4281A7F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1456" y="101361"/>
            <a:ext cx="2743200" cy="3657600"/>
          </a:xfrm>
          <a:prstGeom prst="rect">
            <a:avLst/>
          </a:prstGeom>
        </p:spPr>
      </p:pic>
      <p:pic>
        <p:nvPicPr>
          <p:cNvPr id="4" name="Picture 4" descr="A picture containing indoor, stuffed&#10;&#10;Description automatically generated">
            <a:extLst>
              <a:ext uri="{FF2B5EF4-FFF2-40B4-BE49-F238E27FC236}">
                <a16:creationId xmlns:a16="http://schemas.microsoft.com/office/drawing/2014/main" id="{67AC752A-0059-01DF-AD55-514FCA5C0D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7022" y="3142171"/>
            <a:ext cx="2527540" cy="337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524571"/>
      </p:ext>
    </p:extLst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5CB12F-E4B5-442E-A274-43FAD953F52B}"/>
              </a:ext>
            </a:extLst>
          </p:cNvPr>
          <p:cNvSpPr txBox="1"/>
          <p:nvPr/>
        </p:nvSpPr>
        <p:spPr>
          <a:xfrm>
            <a:off x="107950" y="260350"/>
            <a:ext cx="7359650" cy="5238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i="1" dirty="0">
                <a:latin typeface="Goudy Old Style" pitchFamily="18" charset="0"/>
              </a:rPr>
              <a:t>They opened their treasures and offered him…….</a:t>
            </a:r>
            <a:endParaRPr lang="en-GB" sz="5400" i="1" dirty="0">
              <a:latin typeface="Goudy Old Style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6FCCA9-07F3-4086-8AEB-3CC0292B90C1}"/>
              </a:ext>
            </a:extLst>
          </p:cNvPr>
          <p:cNvSpPr txBox="1"/>
          <p:nvPr/>
        </p:nvSpPr>
        <p:spPr>
          <a:xfrm>
            <a:off x="2095500" y="6021388"/>
            <a:ext cx="6869113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i="1" dirty="0">
                <a:latin typeface="Goudy Old Style"/>
              </a:rPr>
              <a:t>gifts of gold, frankincense and myrrh</a:t>
            </a:r>
          </a:p>
        </p:txBody>
      </p:sp>
      <p:pic>
        <p:nvPicPr>
          <p:cNvPr id="3" name="Picture 3" descr="A picture containing person, wearing, indoor, little&#10;&#10;Description automatically generated">
            <a:extLst>
              <a:ext uri="{FF2B5EF4-FFF2-40B4-BE49-F238E27FC236}">
                <a16:creationId xmlns:a16="http://schemas.microsoft.com/office/drawing/2014/main" id="{20F83A58-344B-40FF-203C-3FE481670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74" y="877738"/>
            <a:ext cx="2743200" cy="3657600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4C3C067F-943B-45E3-1FCC-F315EF3792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475" y="1341408"/>
            <a:ext cx="2743200" cy="3657600"/>
          </a:xfrm>
          <a:prstGeom prst="rect">
            <a:avLst/>
          </a:prstGeom>
        </p:spPr>
      </p:pic>
      <p:pic>
        <p:nvPicPr>
          <p:cNvPr id="6" name="Picture 6" descr="A picture containing person, wearing, dancer, colorful&#10;&#10;Description automatically generated">
            <a:extLst>
              <a:ext uri="{FF2B5EF4-FFF2-40B4-BE49-F238E27FC236}">
                <a16:creationId xmlns:a16="http://schemas.microsoft.com/office/drawing/2014/main" id="{D813E2E5-B12A-CD89-3D0B-909AE56DD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976" y="2214832"/>
            <a:ext cx="2743200" cy="36576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t1.gstatic.com/images?q=tbn:ANd9GcTuwz9hXN62IRGSTV1LLcB7vvTMYEh8rIctWkor5BpDO0SXQC23xQ">
            <a:extLst>
              <a:ext uri="{FF2B5EF4-FFF2-40B4-BE49-F238E27FC236}">
                <a16:creationId xmlns:a16="http://schemas.microsoft.com/office/drawing/2014/main" id="{E9990B13-D458-4E00-B268-1E6D46E51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2" y="1214422"/>
            <a:ext cx="8072494" cy="4743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B2B197-A5E7-437F-962E-DC9C8721A90E}"/>
              </a:ext>
            </a:extLst>
          </p:cNvPr>
          <p:cNvSpPr txBox="1"/>
          <p:nvPr/>
        </p:nvSpPr>
        <p:spPr>
          <a:xfrm>
            <a:off x="0" y="476250"/>
            <a:ext cx="2211388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i="1" dirty="0">
                <a:latin typeface="Goudy Old Style" pitchFamily="18" charset="0"/>
              </a:rPr>
              <a:t>Isaiah 9:2 </a:t>
            </a:r>
          </a:p>
        </p:txBody>
      </p:sp>
      <p:sp>
        <p:nvSpPr>
          <p:cNvPr id="36868" name="TextBox 4">
            <a:extLst>
              <a:ext uri="{FF2B5EF4-FFF2-40B4-BE49-F238E27FC236}">
                <a16:creationId xmlns:a16="http://schemas.microsoft.com/office/drawing/2014/main" id="{B1E410B1-FC3C-64A0-3FCC-31426D5795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1643063"/>
            <a:ext cx="73533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GB" altLang="en-US" sz="4800" i="1">
              <a:latin typeface="Goudy Old Style" panose="02020502050305020303" pitchFamily="18" charset="0"/>
              <a:cs typeface="Andalus" panose="02020603050405020304" pitchFamily="18" charset="-78"/>
            </a:endParaRPr>
          </a:p>
          <a:p>
            <a:pPr algn="ctr" eaLnBrk="1" hangingPunct="1"/>
            <a:r>
              <a:rPr lang="en-GB" altLang="en-US" sz="4800" i="1">
                <a:latin typeface="Goudy Old Style" panose="02020502050305020303" pitchFamily="18" charset="0"/>
                <a:cs typeface="Andalus" panose="02020603050405020304" pitchFamily="18" charset="-78"/>
              </a:rPr>
              <a:t>‘</a:t>
            </a:r>
            <a:r>
              <a:rPr lang="en-GB" altLang="en-US" sz="4400" i="1">
                <a:latin typeface="Goudy Old Style" panose="02020502050305020303" pitchFamily="18" charset="0"/>
                <a:cs typeface="Andalus" panose="02020603050405020304" pitchFamily="18" charset="-78"/>
              </a:rPr>
              <a:t>The people who walked in darkness</a:t>
            </a:r>
          </a:p>
          <a:p>
            <a:pPr algn="ctr" eaLnBrk="1" hangingPunct="1"/>
            <a:r>
              <a:rPr lang="en-GB" altLang="en-US" sz="4400" i="1">
                <a:latin typeface="Goudy Old Style" panose="02020502050305020303" pitchFamily="18" charset="0"/>
                <a:cs typeface="Andalus" panose="02020603050405020304" pitchFamily="18" charset="-78"/>
              </a:rPr>
              <a:t>have seen a great light.</a:t>
            </a:r>
          </a:p>
          <a:p>
            <a:pPr algn="ctr" eaLnBrk="1" hangingPunct="1"/>
            <a:r>
              <a:rPr lang="en-GB" altLang="en-US" sz="4400" i="1">
                <a:latin typeface="Goudy Old Style" panose="02020502050305020303" pitchFamily="18" charset="0"/>
                <a:cs typeface="Andalus" panose="02020603050405020304" pitchFamily="18" charset="-78"/>
              </a:rPr>
              <a:t>They lived in a land of shadows,</a:t>
            </a:r>
          </a:p>
          <a:p>
            <a:pPr algn="ctr" eaLnBrk="1" hangingPunct="1"/>
            <a:r>
              <a:rPr lang="en-GB" altLang="en-US" sz="4400" i="1">
                <a:latin typeface="Goudy Old Style" panose="02020502050305020303" pitchFamily="18" charset="0"/>
                <a:cs typeface="Andalus" panose="02020603050405020304" pitchFamily="18" charset="-78"/>
              </a:rPr>
              <a:t>but now light is shining on them.’</a:t>
            </a:r>
          </a:p>
        </p:txBody>
      </p:sp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260B9A2B7B9648823E6A263A2197F6" ma:contentTypeVersion="14" ma:contentTypeDescription="Create a new document." ma:contentTypeScope="" ma:versionID="22b7d4a6eb93f422b7476db296e5a994">
  <xsd:schema xmlns:xsd="http://www.w3.org/2001/XMLSchema" xmlns:xs="http://www.w3.org/2001/XMLSchema" xmlns:p="http://schemas.microsoft.com/office/2006/metadata/properties" xmlns:ns3="460228d1-ebc6-4924-88be-9aecb08f3888" xmlns:ns4="e73c63cb-93e1-4561-91c7-99c2a3ede36d" targetNamespace="http://schemas.microsoft.com/office/2006/metadata/properties" ma:root="true" ma:fieldsID="7d2e2ef4bb026298daa6a7b5e92651a2" ns3:_="" ns4:_="">
    <xsd:import namespace="460228d1-ebc6-4924-88be-9aecb08f3888"/>
    <xsd:import namespace="e73c63cb-93e1-4561-91c7-99c2a3ede3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0228d1-ebc6-4924-88be-9aecb08f388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3c63cb-93e1-4561-91c7-99c2a3ede36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1E8058-2472-4C69-813A-49E5D8F23C1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F4254C-50DE-42E5-84A0-48F081B8DC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0228d1-ebc6-4924-88be-9aecb08f3888"/>
    <ds:schemaRef ds:uri="e73c63cb-93e1-4561-91c7-99c2a3ede3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1202</TotalTime>
  <Words>648</Words>
  <Application>Microsoft Office PowerPoint</Application>
  <PresentationFormat>On-screen Show (4:3)</PresentationFormat>
  <Paragraphs>68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Opulent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Christ the King RC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Way of the Cross 2011</dc:title>
  <dc:creator>Luke Mussa</dc:creator>
  <cp:lastModifiedBy>H Keegan (Christ The King Catholic Primary School)</cp:lastModifiedBy>
  <cp:revision>295</cp:revision>
  <dcterms:created xsi:type="dcterms:W3CDTF">2011-04-13T14:00:37Z</dcterms:created>
  <dcterms:modified xsi:type="dcterms:W3CDTF">2022-11-30T21:57:00Z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0x0101003B260B9A2B7B9648823E6A263A2197F6</vt:lpwstr>
  </property>
</Properties>
</file>