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57" r:id="rId7"/>
    <p:sldId id="259" r:id="rId8"/>
    <p:sldId id="260" r:id="rId9"/>
    <p:sldId id="261" r:id="rId10"/>
    <p:sldId id="262" r:id="rId11"/>
    <p:sldId id="263" r:id="rId12"/>
    <p:sldId id="26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Mussa (Christ The King Catholic Primary School)" userId="37b5b676-f77b-473b-81ff-068d5f5c55a1" providerId="ADAL" clId="{2A5BF43D-8E01-4506-B316-7DE967427431}"/>
    <pc:docChg chg="undo custSel addSld modSld sldOrd">
      <pc:chgData name="L Mussa (Christ The King Catholic Primary School)" userId="37b5b676-f77b-473b-81ff-068d5f5c55a1" providerId="ADAL" clId="{2A5BF43D-8E01-4506-B316-7DE967427431}" dt="2020-09-17T12:09:47.835" v="1564" actId="20577"/>
      <pc:docMkLst>
        <pc:docMk/>
      </pc:docMkLst>
      <pc:sldChg chg="modSp">
        <pc:chgData name="L Mussa (Christ The King Catholic Primary School)" userId="37b5b676-f77b-473b-81ff-068d5f5c55a1" providerId="ADAL" clId="{2A5BF43D-8E01-4506-B316-7DE967427431}" dt="2020-09-17T10:41:23.976" v="1311" actId="1076"/>
        <pc:sldMkLst>
          <pc:docMk/>
          <pc:sldMk cId="3054020995" sldId="256"/>
        </pc:sldMkLst>
        <pc:spChg chg="mod">
          <ac:chgData name="L Mussa (Christ The King Catholic Primary School)" userId="37b5b676-f77b-473b-81ff-068d5f5c55a1" providerId="ADAL" clId="{2A5BF43D-8E01-4506-B316-7DE967427431}" dt="2020-09-17T10:41:23.976" v="1311" actId="1076"/>
          <ac:spMkLst>
            <pc:docMk/>
            <pc:sldMk cId="3054020995" sldId="256"/>
            <ac:spMk id="4" creationId="{034D6EB6-76BE-40F0-87D0-8544F142827E}"/>
          </ac:spMkLst>
        </pc:spChg>
        <pc:picChg chg="mod">
          <ac:chgData name="L Mussa (Christ The King Catholic Primary School)" userId="37b5b676-f77b-473b-81ff-068d5f5c55a1" providerId="ADAL" clId="{2A5BF43D-8E01-4506-B316-7DE967427431}" dt="2020-09-17T10:41:20.392" v="1310" actId="1076"/>
          <ac:picMkLst>
            <pc:docMk/>
            <pc:sldMk cId="3054020995" sldId="256"/>
            <ac:picMk id="1026" creationId="{76D08CEB-CEC8-46CC-ADAF-B9543EFA9C79}"/>
          </ac:picMkLst>
        </pc:picChg>
      </pc:sldChg>
      <pc:sldChg chg="addSp delSp modSp ord">
        <pc:chgData name="L Mussa (Christ The King Catholic Primary School)" userId="37b5b676-f77b-473b-81ff-068d5f5c55a1" providerId="ADAL" clId="{2A5BF43D-8E01-4506-B316-7DE967427431}" dt="2020-09-17T10:42:22.416" v="1321" actId="1076"/>
        <pc:sldMkLst>
          <pc:docMk/>
          <pc:sldMk cId="3765629618" sldId="257"/>
        </pc:sldMkLst>
        <pc:spChg chg="del mod">
          <ac:chgData name="L Mussa (Christ The King Catholic Primary School)" userId="37b5b676-f77b-473b-81ff-068d5f5c55a1" providerId="ADAL" clId="{2A5BF43D-8E01-4506-B316-7DE967427431}" dt="2020-09-17T10:06:04.610" v="194" actId="478"/>
          <ac:spMkLst>
            <pc:docMk/>
            <pc:sldMk cId="3765629618" sldId="257"/>
            <ac:spMk id="2" creationId="{A3CE7064-D09C-4741-96A6-23C90B10CEE6}"/>
          </ac:spMkLst>
        </pc:spChg>
        <pc:spChg chg="del">
          <ac:chgData name="L Mussa (Christ The King Catholic Primary School)" userId="37b5b676-f77b-473b-81ff-068d5f5c55a1" providerId="ADAL" clId="{2A5BF43D-8E01-4506-B316-7DE967427431}" dt="2020-09-17T10:06:00.110" v="192" actId="478"/>
          <ac:spMkLst>
            <pc:docMk/>
            <pc:sldMk cId="3765629618" sldId="257"/>
            <ac:spMk id="3" creationId="{61CD07D6-F24B-4809-9AE6-5CA912734588}"/>
          </ac:spMkLst>
        </pc:spChg>
        <pc:spChg chg="add del mod">
          <ac:chgData name="L Mussa (Christ The King Catholic Primary School)" userId="37b5b676-f77b-473b-81ff-068d5f5c55a1" providerId="ADAL" clId="{2A5BF43D-8E01-4506-B316-7DE967427431}" dt="2020-09-17T10:19:51.537" v="543" actId="478"/>
          <ac:spMkLst>
            <pc:docMk/>
            <pc:sldMk cId="3765629618" sldId="257"/>
            <ac:spMk id="6" creationId="{ADFB3265-71CC-43C8-A988-A218AE5655F3}"/>
          </ac:spMkLst>
        </pc:spChg>
        <pc:spChg chg="add mod">
          <ac:chgData name="L Mussa (Christ The King Catholic Primary School)" userId="37b5b676-f77b-473b-81ff-068d5f5c55a1" providerId="ADAL" clId="{2A5BF43D-8E01-4506-B316-7DE967427431}" dt="2020-09-17T10:21:35.292" v="681" actId="1076"/>
          <ac:spMkLst>
            <pc:docMk/>
            <pc:sldMk cId="3765629618" sldId="257"/>
            <ac:spMk id="8" creationId="{FCAF98DE-0CE4-42C9-A4CF-C6BA9B85FB0A}"/>
          </ac:spMkLst>
        </pc:spChg>
        <pc:picChg chg="add del mod modCrop">
          <ac:chgData name="L Mussa (Christ The King Catholic Primary School)" userId="37b5b676-f77b-473b-81ff-068d5f5c55a1" providerId="ADAL" clId="{2A5BF43D-8E01-4506-B316-7DE967427431}" dt="2020-09-17T10:07:23.402" v="200" actId="478"/>
          <ac:picMkLst>
            <pc:docMk/>
            <pc:sldMk cId="3765629618" sldId="257"/>
            <ac:picMk id="4" creationId="{D254A573-069D-45A1-8F57-7690B9088431}"/>
          </ac:picMkLst>
        </pc:picChg>
        <pc:picChg chg="add mod">
          <ac:chgData name="L Mussa (Christ The King Catholic Primary School)" userId="37b5b676-f77b-473b-81ff-068d5f5c55a1" providerId="ADAL" clId="{2A5BF43D-8E01-4506-B316-7DE967427431}" dt="2020-09-17T10:42:22.416" v="1321" actId="1076"/>
          <ac:picMkLst>
            <pc:docMk/>
            <pc:sldMk cId="3765629618" sldId="257"/>
            <ac:picMk id="7" creationId="{55CE2F06-DACB-4966-A202-53F514996C8F}"/>
          </ac:picMkLst>
        </pc:picChg>
        <pc:picChg chg="add mod">
          <ac:chgData name="L Mussa (Christ The King Catholic Primary School)" userId="37b5b676-f77b-473b-81ff-068d5f5c55a1" providerId="ADAL" clId="{2A5BF43D-8E01-4506-B316-7DE967427431}" dt="2020-09-17T10:21:26.055" v="680" actId="14100"/>
          <ac:picMkLst>
            <pc:docMk/>
            <pc:sldMk cId="3765629618" sldId="257"/>
            <ac:picMk id="3074" creationId="{9753DCFE-BA88-417D-B6BB-AFA994AF8580}"/>
          </ac:picMkLst>
        </pc:picChg>
      </pc:sldChg>
      <pc:sldChg chg="addSp delSp modSp">
        <pc:chgData name="L Mussa (Christ The King Catholic Primary School)" userId="37b5b676-f77b-473b-81ff-068d5f5c55a1" providerId="ADAL" clId="{2A5BF43D-8E01-4506-B316-7DE967427431}" dt="2020-09-17T10:46:18.571" v="1426" actId="1076"/>
        <pc:sldMkLst>
          <pc:docMk/>
          <pc:sldMk cId="3918844227" sldId="258"/>
        </pc:sldMkLst>
        <pc:spChg chg="mod">
          <ac:chgData name="L Mussa (Christ The King Catholic Primary School)" userId="37b5b676-f77b-473b-81ff-068d5f5c55a1" providerId="ADAL" clId="{2A5BF43D-8E01-4506-B316-7DE967427431}" dt="2020-09-17T10:46:04.806" v="1424" actId="1076"/>
          <ac:spMkLst>
            <pc:docMk/>
            <pc:sldMk cId="3918844227" sldId="258"/>
            <ac:spMk id="2" creationId="{00A48E88-43DA-44DB-95DD-80ACE80CB945}"/>
          </ac:spMkLst>
        </pc:spChg>
        <pc:spChg chg="add mod">
          <ac:chgData name="L Mussa (Christ The King Catholic Primary School)" userId="37b5b676-f77b-473b-81ff-068d5f5c55a1" providerId="ADAL" clId="{2A5BF43D-8E01-4506-B316-7DE967427431}" dt="2020-09-17T10:46:18.571" v="1426" actId="1076"/>
          <ac:spMkLst>
            <pc:docMk/>
            <pc:sldMk cId="3918844227" sldId="258"/>
            <ac:spMk id="3" creationId="{1F8260D7-2877-471F-BB38-0E9FE6184D0E}"/>
          </ac:spMkLst>
        </pc:spChg>
        <pc:spChg chg="add mod">
          <ac:chgData name="L Mussa (Christ The King Catholic Primary School)" userId="37b5b676-f77b-473b-81ff-068d5f5c55a1" providerId="ADAL" clId="{2A5BF43D-8E01-4506-B316-7DE967427431}" dt="2020-09-17T10:45:52.730" v="1423" actId="1076"/>
          <ac:spMkLst>
            <pc:docMk/>
            <pc:sldMk cId="3918844227" sldId="258"/>
            <ac:spMk id="8" creationId="{085FF44B-CDAB-4A7A-AB8E-35AFB85DE38F}"/>
          </ac:spMkLst>
        </pc:spChg>
        <pc:picChg chg="add">
          <ac:chgData name="L Mussa (Christ The King Catholic Primary School)" userId="37b5b676-f77b-473b-81ff-068d5f5c55a1" providerId="ADAL" clId="{2A5BF43D-8E01-4506-B316-7DE967427431}" dt="2020-09-17T10:42:26.836" v="1322"/>
          <ac:picMkLst>
            <pc:docMk/>
            <pc:sldMk cId="3918844227" sldId="258"/>
            <ac:picMk id="4" creationId="{870D9A48-7A49-4CD6-8EBC-CC5B614DFEBB}"/>
          </ac:picMkLst>
        </pc:picChg>
        <pc:picChg chg="add mod">
          <ac:chgData name="L Mussa (Christ The King Catholic Primary School)" userId="37b5b676-f77b-473b-81ff-068d5f5c55a1" providerId="ADAL" clId="{2A5BF43D-8E01-4506-B316-7DE967427431}" dt="2020-09-17T10:46:08.423" v="1425" actId="1076"/>
          <ac:picMkLst>
            <pc:docMk/>
            <pc:sldMk cId="3918844227" sldId="258"/>
            <ac:picMk id="5" creationId="{327FC953-BD95-4096-AC48-0EBF61B6560E}"/>
          </ac:picMkLst>
        </pc:picChg>
        <pc:picChg chg="add mod">
          <ac:chgData name="L Mussa (Christ The King Catholic Primary School)" userId="37b5b676-f77b-473b-81ff-068d5f5c55a1" providerId="ADAL" clId="{2A5BF43D-8E01-4506-B316-7DE967427431}" dt="2020-09-17T10:45:46.240" v="1422" actId="1076"/>
          <ac:picMkLst>
            <pc:docMk/>
            <pc:sldMk cId="3918844227" sldId="258"/>
            <ac:picMk id="6" creationId="{2F45F8DE-0E6F-4A2C-9558-4492E3C3E2FB}"/>
          </ac:picMkLst>
        </pc:picChg>
        <pc:picChg chg="add del">
          <ac:chgData name="L Mussa (Christ The King Catholic Primary School)" userId="37b5b676-f77b-473b-81ff-068d5f5c55a1" providerId="ADAL" clId="{2A5BF43D-8E01-4506-B316-7DE967427431}" dt="2020-09-17T10:44:57.812" v="1384" actId="478"/>
          <ac:picMkLst>
            <pc:docMk/>
            <pc:sldMk cId="3918844227" sldId="258"/>
            <ac:picMk id="7" creationId="{6A1A0104-ADD5-45A9-96B8-9DEBD2B9AED6}"/>
          </ac:picMkLst>
        </pc:picChg>
      </pc:sldChg>
      <pc:sldChg chg="addSp modSp ord">
        <pc:chgData name="L Mussa (Christ The King Catholic Primary School)" userId="37b5b676-f77b-473b-81ff-068d5f5c55a1" providerId="ADAL" clId="{2A5BF43D-8E01-4506-B316-7DE967427431}" dt="2020-09-17T10:15:37.438" v="486"/>
        <pc:sldMkLst>
          <pc:docMk/>
          <pc:sldMk cId="3776670178" sldId="259"/>
        </pc:sldMkLst>
        <pc:spChg chg="add mod">
          <ac:chgData name="L Mussa (Christ The King Catholic Primary School)" userId="37b5b676-f77b-473b-81ff-068d5f5c55a1" providerId="ADAL" clId="{2A5BF43D-8E01-4506-B316-7DE967427431}" dt="2020-09-17T10:11:18.838" v="355" actId="20577"/>
          <ac:spMkLst>
            <pc:docMk/>
            <pc:sldMk cId="3776670178" sldId="259"/>
            <ac:spMk id="3" creationId="{9044B8A5-A269-4B32-96BC-7D647B140EC0}"/>
          </ac:spMkLst>
        </pc:spChg>
        <pc:picChg chg="add mod">
          <ac:chgData name="L Mussa (Christ The King Catholic Primary School)" userId="37b5b676-f77b-473b-81ff-068d5f5c55a1" providerId="ADAL" clId="{2A5BF43D-8E01-4506-B316-7DE967427431}" dt="2020-09-17T10:12:32.455" v="361" actId="1076"/>
          <ac:picMkLst>
            <pc:docMk/>
            <pc:sldMk cId="3776670178" sldId="259"/>
            <ac:picMk id="2" creationId="{A9F7A0E5-88FE-47AE-91D6-FFDC76676399}"/>
          </ac:picMkLst>
        </pc:picChg>
        <pc:picChg chg="add mod">
          <ac:chgData name="L Mussa (Christ The King Catholic Primary School)" userId="37b5b676-f77b-473b-81ff-068d5f5c55a1" providerId="ADAL" clId="{2A5BF43D-8E01-4506-B316-7DE967427431}" dt="2020-09-17T10:11:58.321" v="359" actId="1076"/>
          <ac:picMkLst>
            <pc:docMk/>
            <pc:sldMk cId="3776670178" sldId="259"/>
            <ac:picMk id="4" creationId="{B5E3E28A-286A-4D50-9B4C-84D9EB548B9F}"/>
          </ac:picMkLst>
        </pc:picChg>
        <pc:picChg chg="add">
          <ac:chgData name="L Mussa (Christ The King Catholic Primary School)" userId="37b5b676-f77b-473b-81ff-068d5f5c55a1" providerId="ADAL" clId="{2A5BF43D-8E01-4506-B316-7DE967427431}" dt="2020-09-17T10:15:37.438" v="486"/>
          <ac:picMkLst>
            <pc:docMk/>
            <pc:sldMk cId="3776670178" sldId="259"/>
            <ac:picMk id="5" creationId="{8E9C22BA-9468-41C9-BCCC-5ACF61552344}"/>
          </ac:picMkLst>
        </pc:picChg>
      </pc:sldChg>
      <pc:sldChg chg="addSp modSp add">
        <pc:chgData name="L Mussa (Christ The King Catholic Primary School)" userId="37b5b676-f77b-473b-81ff-068d5f5c55a1" providerId="ADAL" clId="{2A5BF43D-8E01-4506-B316-7DE967427431}" dt="2020-09-17T10:17:42.940" v="494" actId="1076"/>
        <pc:sldMkLst>
          <pc:docMk/>
          <pc:sldMk cId="2725372192" sldId="260"/>
        </pc:sldMkLst>
        <pc:spChg chg="add mod">
          <ac:chgData name="L Mussa (Christ The King Catholic Primary School)" userId="37b5b676-f77b-473b-81ff-068d5f5c55a1" providerId="ADAL" clId="{2A5BF43D-8E01-4506-B316-7DE967427431}" dt="2020-09-17T10:14:29.066" v="454" actId="20577"/>
          <ac:spMkLst>
            <pc:docMk/>
            <pc:sldMk cId="2725372192" sldId="260"/>
            <ac:spMk id="3" creationId="{6F302728-93D6-49D9-957F-92E66811858E}"/>
          </ac:spMkLst>
        </pc:spChg>
        <pc:picChg chg="add mod">
          <ac:chgData name="L Mussa (Christ The King Catholic Primary School)" userId="37b5b676-f77b-473b-81ff-068d5f5c55a1" providerId="ADAL" clId="{2A5BF43D-8E01-4506-B316-7DE967427431}" dt="2020-09-17T10:17:42.940" v="494" actId="1076"/>
          <ac:picMkLst>
            <pc:docMk/>
            <pc:sldMk cId="2725372192" sldId="260"/>
            <ac:picMk id="2" creationId="{903E5F74-9567-416E-B482-CED6184C7286}"/>
          </ac:picMkLst>
        </pc:picChg>
        <pc:picChg chg="add mod">
          <ac:chgData name="L Mussa (Christ The King Catholic Primary School)" userId="37b5b676-f77b-473b-81ff-068d5f5c55a1" providerId="ADAL" clId="{2A5BF43D-8E01-4506-B316-7DE967427431}" dt="2020-09-17T10:14:46.191" v="479" actId="1076"/>
          <ac:picMkLst>
            <pc:docMk/>
            <pc:sldMk cId="2725372192" sldId="260"/>
            <ac:picMk id="4" creationId="{CEAF7F26-5381-4677-9704-E10FED1551AD}"/>
          </ac:picMkLst>
        </pc:picChg>
        <pc:picChg chg="add">
          <ac:chgData name="L Mussa (Christ The King Catholic Primary School)" userId="37b5b676-f77b-473b-81ff-068d5f5c55a1" providerId="ADAL" clId="{2A5BF43D-8E01-4506-B316-7DE967427431}" dt="2020-09-17T10:15:39.834" v="487"/>
          <ac:picMkLst>
            <pc:docMk/>
            <pc:sldMk cId="2725372192" sldId="260"/>
            <ac:picMk id="5" creationId="{400BEA02-C2B4-4A86-964B-5419EDDBCC57}"/>
          </ac:picMkLst>
        </pc:picChg>
      </pc:sldChg>
      <pc:sldChg chg="addSp modSp add">
        <pc:chgData name="L Mussa (Christ The King Catholic Primary School)" userId="37b5b676-f77b-473b-81ff-068d5f5c55a1" providerId="ADAL" clId="{2A5BF43D-8E01-4506-B316-7DE967427431}" dt="2020-09-17T12:09:47.835" v="1564" actId="20577"/>
        <pc:sldMkLst>
          <pc:docMk/>
          <pc:sldMk cId="3555951021" sldId="261"/>
        </pc:sldMkLst>
        <pc:spChg chg="add mod">
          <ac:chgData name="L Mussa (Christ The King Catholic Primary School)" userId="37b5b676-f77b-473b-81ff-068d5f5c55a1" providerId="ADAL" clId="{2A5BF43D-8E01-4506-B316-7DE967427431}" dt="2020-09-17T12:09:47.835" v="1564" actId="20577"/>
          <ac:spMkLst>
            <pc:docMk/>
            <pc:sldMk cId="3555951021" sldId="261"/>
            <ac:spMk id="4" creationId="{B251F6BA-0F26-44A5-A25A-7E71D3CD5E2C}"/>
          </ac:spMkLst>
        </pc:spChg>
        <pc:picChg chg="add">
          <ac:chgData name="L Mussa (Christ The King Catholic Primary School)" userId="37b5b676-f77b-473b-81ff-068d5f5c55a1" providerId="ADAL" clId="{2A5BF43D-8E01-4506-B316-7DE967427431}" dt="2020-09-17T10:17:37.605" v="493"/>
          <ac:picMkLst>
            <pc:docMk/>
            <pc:sldMk cId="3555951021" sldId="261"/>
            <ac:picMk id="2" creationId="{C549F0E0-A4E9-4D00-B335-4863F5FB220D}"/>
          </ac:picMkLst>
        </pc:picChg>
        <pc:picChg chg="add">
          <ac:chgData name="L Mussa (Christ The King Catholic Primary School)" userId="37b5b676-f77b-473b-81ff-068d5f5c55a1" providerId="ADAL" clId="{2A5BF43D-8E01-4506-B316-7DE967427431}" dt="2020-09-17T10:17:46.774" v="495"/>
          <ac:picMkLst>
            <pc:docMk/>
            <pc:sldMk cId="3555951021" sldId="261"/>
            <ac:picMk id="3" creationId="{6E9DCD38-3E42-4862-819C-E62E35956453}"/>
          </ac:picMkLst>
        </pc:picChg>
        <pc:picChg chg="add mod">
          <ac:chgData name="L Mussa (Christ The King Catholic Primary School)" userId="37b5b676-f77b-473b-81ff-068d5f5c55a1" providerId="ADAL" clId="{2A5BF43D-8E01-4506-B316-7DE967427431}" dt="2020-09-17T10:19:09.285" v="514" actId="1076"/>
          <ac:picMkLst>
            <pc:docMk/>
            <pc:sldMk cId="3555951021" sldId="261"/>
            <ac:picMk id="5" creationId="{67D90F2B-E25B-4157-BADD-620E488C0E56}"/>
          </ac:picMkLst>
        </pc:picChg>
      </pc:sldChg>
      <pc:sldChg chg="addSp delSp modSp add">
        <pc:chgData name="L Mussa (Christ The King Catholic Primary School)" userId="37b5b676-f77b-473b-81ff-068d5f5c55a1" providerId="ADAL" clId="{2A5BF43D-8E01-4506-B316-7DE967427431}" dt="2020-09-17T10:43:40.512" v="1334" actId="1076"/>
        <pc:sldMkLst>
          <pc:docMk/>
          <pc:sldMk cId="1276631989" sldId="262"/>
        </pc:sldMkLst>
        <pc:spChg chg="mod">
          <ac:chgData name="L Mussa (Christ The King Catholic Primary School)" userId="37b5b676-f77b-473b-81ff-068d5f5c55a1" providerId="ADAL" clId="{2A5BF43D-8E01-4506-B316-7DE967427431}" dt="2020-09-17T10:27:25.651" v="821" actId="1036"/>
          <ac:spMkLst>
            <pc:docMk/>
            <pc:sldMk cId="1276631989" sldId="262"/>
            <ac:spMk id="8" creationId="{FCAF98DE-0CE4-42C9-A4CF-C6BA9B85FB0A}"/>
          </ac:spMkLst>
        </pc:spChg>
        <pc:picChg chg="del">
          <ac:chgData name="L Mussa (Christ The King Catholic Primary School)" userId="37b5b676-f77b-473b-81ff-068d5f5c55a1" providerId="ADAL" clId="{2A5BF43D-8E01-4506-B316-7DE967427431}" dt="2020-09-17T10:24:00.931" v="786" actId="478"/>
          <ac:picMkLst>
            <pc:docMk/>
            <pc:sldMk cId="1276631989" sldId="262"/>
            <ac:picMk id="3074" creationId="{9753DCFE-BA88-417D-B6BB-AFA994AF8580}"/>
          </ac:picMkLst>
        </pc:picChg>
        <pc:picChg chg="add del">
          <ac:chgData name="L Mussa (Christ The King Catholic Primary School)" userId="37b5b676-f77b-473b-81ff-068d5f5c55a1" providerId="ADAL" clId="{2A5BF43D-8E01-4506-B316-7DE967427431}" dt="2020-09-17T10:24:47.705" v="788" actId="478"/>
          <ac:picMkLst>
            <pc:docMk/>
            <pc:sldMk cId="1276631989" sldId="262"/>
            <ac:picMk id="4098" creationId="{74AF7EDB-9991-44D4-AF48-D209124CD2CA}"/>
          </ac:picMkLst>
        </pc:picChg>
        <pc:picChg chg="add del mod">
          <ac:chgData name="L Mussa (Christ The King Catholic Primary School)" userId="37b5b676-f77b-473b-81ff-068d5f5c55a1" providerId="ADAL" clId="{2A5BF43D-8E01-4506-B316-7DE967427431}" dt="2020-09-17T10:25:06.403" v="793" actId="478"/>
          <ac:picMkLst>
            <pc:docMk/>
            <pc:sldMk cId="1276631989" sldId="262"/>
            <ac:picMk id="4100" creationId="{D8B54B39-E7F5-4180-8B85-17D2A238D90A}"/>
          </ac:picMkLst>
        </pc:picChg>
        <pc:picChg chg="add del mod">
          <ac:chgData name="L Mussa (Christ The King Catholic Primary School)" userId="37b5b676-f77b-473b-81ff-068d5f5c55a1" providerId="ADAL" clId="{2A5BF43D-8E01-4506-B316-7DE967427431}" dt="2020-09-17T10:26:28.999" v="799" actId="478"/>
          <ac:picMkLst>
            <pc:docMk/>
            <pc:sldMk cId="1276631989" sldId="262"/>
            <ac:picMk id="4102" creationId="{A96D1A3B-160A-4132-95D9-58A0F427B386}"/>
          </ac:picMkLst>
        </pc:picChg>
        <pc:picChg chg="add del mod">
          <ac:chgData name="L Mussa (Christ The King Catholic Primary School)" userId="37b5b676-f77b-473b-81ff-068d5f5c55a1" providerId="ADAL" clId="{2A5BF43D-8E01-4506-B316-7DE967427431}" dt="2020-09-17T10:26:35.798" v="802" actId="478"/>
          <ac:picMkLst>
            <pc:docMk/>
            <pc:sldMk cId="1276631989" sldId="262"/>
            <ac:picMk id="4104" creationId="{D2D07E8F-3952-4F03-A4E2-52C54953B485}"/>
          </ac:picMkLst>
        </pc:picChg>
        <pc:picChg chg="add mod">
          <ac:chgData name="L Mussa (Christ The King Catholic Primary School)" userId="37b5b676-f77b-473b-81ff-068d5f5c55a1" providerId="ADAL" clId="{2A5BF43D-8E01-4506-B316-7DE967427431}" dt="2020-09-17T10:43:40.512" v="1334" actId="1076"/>
          <ac:picMkLst>
            <pc:docMk/>
            <pc:sldMk cId="1276631989" sldId="262"/>
            <ac:picMk id="4106" creationId="{599105E9-4E25-4FA9-92CC-041089218A9D}"/>
          </ac:picMkLst>
        </pc:picChg>
      </pc:sldChg>
      <pc:sldChg chg="addSp delSp modSp add ord">
        <pc:chgData name="L Mussa (Christ The King Catholic Primary School)" userId="37b5b676-f77b-473b-81ff-068d5f5c55a1" providerId="ADAL" clId="{2A5BF43D-8E01-4506-B316-7DE967427431}" dt="2020-09-17T12:02:42.615" v="1457" actId="1076"/>
        <pc:sldMkLst>
          <pc:docMk/>
          <pc:sldMk cId="4004208579" sldId="263"/>
        </pc:sldMkLst>
        <pc:spChg chg="add mod">
          <ac:chgData name="L Mussa (Christ The King Catholic Primary School)" userId="37b5b676-f77b-473b-81ff-068d5f5c55a1" providerId="ADAL" clId="{2A5BF43D-8E01-4506-B316-7DE967427431}" dt="2020-09-17T10:34:34.356" v="1125" actId="1076"/>
          <ac:spMkLst>
            <pc:docMk/>
            <pc:sldMk cId="4004208579" sldId="263"/>
            <ac:spMk id="4" creationId="{10262BB0-978A-4AF9-93CF-7260A4AA688F}"/>
          </ac:spMkLst>
        </pc:spChg>
        <pc:picChg chg="add mod">
          <ac:chgData name="L Mussa (Christ The King Catholic Primary School)" userId="37b5b676-f77b-473b-81ff-068d5f5c55a1" providerId="ADAL" clId="{2A5BF43D-8E01-4506-B316-7DE967427431}" dt="2020-09-17T10:27:54.091" v="827" actId="1076"/>
          <ac:picMkLst>
            <pc:docMk/>
            <pc:sldMk cId="4004208579" sldId="263"/>
            <ac:picMk id="2" creationId="{EFC80F65-D9B0-421B-B999-DA560F32AD26}"/>
          </ac:picMkLst>
        </pc:picChg>
        <pc:picChg chg="add mod">
          <ac:chgData name="L Mussa (Christ The King Catholic Primary School)" userId="37b5b676-f77b-473b-81ff-068d5f5c55a1" providerId="ADAL" clId="{2A5BF43D-8E01-4506-B316-7DE967427431}" dt="2020-09-17T10:36:16.500" v="1126" actId="1076"/>
          <ac:picMkLst>
            <pc:docMk/>
            <pc:sldMk cId="4004208579" sldId="263"/>
            <ac:picMk id="3" creationId="{781532CE-A307-4FD6-BC74-3D7D399E51E4}"/>
          </ac:picMkLst>
        </pc:picChg>
        <pc:picChg chg="add del mod modCrop">
          <ac:chgData name="L Mussa (Christ The King Catholic Primary School)" userId="37b5b676-f77b-473b-81ff-068d5f5c55a1" providerId="ADAL" clId="{2A5BF43D-8E01-4506-B316-7DE967427431}" dt="2020-09-17T11:58:50.054" v="1438" actId="478"/>
          <ac:picMkLst>
            <pc:docMk/>
            <pc:sldMk cId="4004208579" sldId="263"/>
            <ac:picMk id="5" creationId="{66BC6A7A-9BA6-43D4-87E2-B189786C8C42}"/>
          </ac:picMkLst>
        </pc:picChg>
        <pc:picChg chg="add del mod modCrop">
          <ac:chgData name="L Mussa (Christ The King Catholic Primary School)" userId="37b5b676-f77b-473b-81ff-068d5f5c55a1" providerId="ADAL" clId="{2A5BF43D-8E01-4506-B316-7DE967427431}" dt="2020-09-17T12:01:31.097" v="1448" actId="478"/>
          <ac:picMkLst>
            <pc:docMk/>
            <pc:sldMk cId="4004208579" sldId="263"/>
            <ac:picMk id="6" creationId="{DEC45B7B-4A28-4B85-AF83-5192C44DA1FF}"/>
          </ac:picMkLst>
        </pc:picChg>
        <pc:picChg chg="add mod modCrop">
          <ac:chgData name="L Mussa (Christ The King Catholic Primary School)" userId="37b5b676-f77b-473b-81ff-068d5f5c55a1" providerId="ADAL" clId="{2A5BF43D-8E01-4506-B316-7DE967427431}" dt="2020-09-17T12:02:42.615" v="1457" actId="1076"/>
          <ac:picMkLst>
            <pc:docMk/>
            <pc:sldMk cId="4004208579" sldId="263"/>
            <ac:picMk id="7" creationId="{19E0DCEF-E3DA-4135-9257-1DA367754241}"/>
          </ac:picMkLst>
        </pc:picChg>
        <pc:picChg chg="add del mod">
          <ac:chgData name="L Mussa (Christ The King Catholic Primary School)" userId="37b5b676-f77b-473b-81ff-068d5f5c55a1" providerId="ADAL" clId="{2A5BF43D-8E01-4506-B316-7DE967427431}" dt="2020-09-17T11:55:14.011" v="1430" actId="478"/>
          <ac:picMkLst>
            <pc:docMk/>
            <pc:sldMk cId="4004208579" sldId="263"/>
            <ac:picMk id="9218" creationId="{8FCC976C-655F-4950-AB18-F47E52A4146E}"/>
          </ac:picMkLst>
        </pc:picChg>
      </pc:sldChg>
      <pc:sldChg chg="addSp delSp modSp add">
        <pc:chgData name="L Mussa (Christ The King Catholic Primary School)" userId="37b5b676-f77b-473b-81ff-068d5f5c55a1" providerId="ADAL" clId="{2A5BF43D-8E01-4506-B316-7DE967427431}" dt="2020-09-17T12:09:39.148" v="1561" actId="20577"/>
        <pc:sldMkLst>
          <pc:docMk/>
          <pc:sldMk cId="3887302484" sldId="264"/>
        </pc:sldMkLst>
        <pc:spChg chg="add del mod">
          <ac:chgData name="L Mussa (Christ The King Catholic Primary School)" userId="37b5b676-f77b-473b-81ff-068d5f5c55a1" providerId="ADAL" clId="{2A5BF43D-8E01-4506-B316-7DE967427431}" dt="2020-09-17T10:39:31.350" v="1133" actId="478"/>
          <ac:spMkLst>
            <pc:docMk/>
            <pc:sldMk cId="3887302484" sldId="264"/>
            <ac:spMk id="4" creationId="{2216D16B-656D-4630-A3B9-284EC7256597}"/>
          </ac:spMkLst>
        </pc:spChg>
        <pc:spChg chg="add mod">
          <ac:chgData name="L Mussa (Christ The King Catholic Primary School)" userId="37b5b676-f77b-473b-81ff-068d5f5c55a1" providerId="ADAL" clId="{2A5BF43D-8E01-4506-B316-7DE967427431}" dt="2020-09-17T12:06:40.067" v="1491" actId="1076"/>
          <ac:spMkLst>
            <pc:docMk/>
            <pc:sldMk cId="3887302484" sldId="264"/>
            <ac:spMk id="5" creationId="{76E4DC04-D7F8-4E7D-9B55-541624FFBDB9}"/>
          </ac:spMkLst>
        </pc:spChg>
        <pc:spChg chg="add mod">
          <ac:chgData name="L Mussa (Christ The King Catholic Primary School)" userId="37b5b676-f77b-473b-81ff-068d5f5c55a1" providerId="ADAL" clId="{2A5BF43D-8E01-4506-B316-7DE967427431}" dt="2020-09-17T12:07:40.842" v="1527" actId="1076"/>
          <ac:spMkLst>
            <pc:docMk/>
            <pc:sldMk cId="3887302484" sldId="264"/>
            <ac:spMk id="7" creationId="{3508DF4F-FAAA-490F-8E69-34EBA38C97E4}"/>
          </ac:spMkLst>
        </pc:spChg>
        <pc:spChg chg="add mod">
          <ac:chgData name="L Mussa (Christ The King Catholic Primary School)" userId="37b5b676-f77b-473b-81ff-068d5f5c55a1" providerId="ADAL" clId="{2A5BF43D-8E01-4506-B316-7DE967427431}" dt="2020-09-17T12:09:39.148" v="1561" actId="20577"/>
          <ac:spMkLst>
            <pc:docMk/>
            <pc:sldMk cId="3887302484" sldId="264"/>
            <ac:spMk id="8" creationId="{05CF8C98-1649-4816-9848-5EFBBB223E88}"/>
          </ac:spMkLst>
        </pc:spChg>
        <pc:picChg chg="add">
          <ac:chgData name="L Mussa (Christ The King Catholic Primary School)" userId="37b5b676-f77b-473b-81ff-068d5f5c55a1" providerId="ADAL" clId="{2A5BF43D-8E01-4506-B316-7DE967427431}" dt="2020-09-17T10:36:25.481" v="1128"/>
          <ac:picMkLst>
            <pc:docMk/>
            <pc:sldMk cId="3887302484" sldId="264"/>
            <ac:picMk id="2" creationId="{0F676611-8E74-4FC6-BB39-32BB4751748A}"/>
          </ac:picMkLst>
        </pc:picChg>
        <pc:picChg chg="add">
          <ac:chgData name="L Mussa (Christ The King Catholic Primary School)" userId="37b5b676-f77b-473b-81ff-068d5f5c55a1" providerId="ADAL" clId="{2A5BF43D-8E01-4506-B316-7DE967427431}" dt="2020-09-17T10:36:25.481" v="1128"/>
          <ac:picMkLst>
            <pc:docMk/>
            <pc:sldMk cId="3887302484" sldId="264"/>
            <ac:picMk id="3" creationId="{1BD54DAF-D2ED-4D16-99EB-96BD0957D4F1}"/>
          </ac:picMkLst>
        </pc:picChg>
        <pc:picChg chg="add mod modCrop">
          <ac:chgData name="L Mussa (Christ The King Catholic Primary School)" userId="37b5b676-f77b-473b-81ff-068d5f5c55a1" providerId="ADAL" clId="{2A5BF43D-8E01-4506-B316-7DE967427431}" dt="2020-09-17T12:06:45.231" v="1492" actId="1076"/>
          <ac:picMkLst>
            <pc:docMk/>
            <pc:sldMk cId="3887302484" sldId="264"/>
            <ac:picMk id="6" creationId="{B9B2CE23-843B-479C-8C5A-5B1DFEA7D504}"/>
          </ac:picMkLst>
        </pc:picChg>
        <pc:picChg chg="add mod modCrop">
          <ac:chgData name="L Mussa (Christ The King Catholic Primary School)" userId="37b5b676-f77b-473b-81ff-068d5f5c55a1" providerId="ADAL" clId="{2A5BF43D-8E01-4506-B316-7DE967427431}" dt="2020-09-17T12:08:53.185" v="1536" actId="1076"/>
          <ac:picMkLst>
            <pc:docMk/>
            <pc:sldMk cId="3887302484" sldId="264"/>
            <ac:picMk id="9" creationId="{E5E44BF5-EF32-45F7-B69B-95238FA0B4E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1A5C3-4EEF-402F-B2EA-69B664439A9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8E9729B-1654-4F84-AC2A-8EA7112077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51E0B9E-B91E-4B91-BB46-4BB387E653CC}"/>
              </a:ext>
            </a:extLst>
          </p:cNvPr>
          <p:cNvSpPr>
            <a:spLocks noGrp="1"/>
          </p:cNvSpPr>
          <p:nvPr>
            <p:ph type="dt" sz="half" idx="10"/>
          </p:nvPr>
        </p:nvSpPr>
        <p:spPr/>
        <p:txBody>
          <a:bodyPr/>
          <a:lstStyle/>
          <a:p>
            <a:fld id="{97975259-68F3-4665-87B0-1C7BE253D11E}" type="datetimeFigureOut">
              <a:rPr lang="en-GB" smtClean="0"/>
              <a:t>17/09/2020</a:t>
            </a:fld>
            <a:endParaRPr lang="en-GB"/>
          </a:p>
        </p:txBody>
      </p:sp>
      <p:sp>
        <p:nvSpPr>
          <p:cNvPr id="5" name="Footer Placeholder 4">
            <a:extLst>
              <a:ext uri="{FF2B5EF4-FFF2-40B4-BE49-F238E27FC236}">
                <a16:creationId xmlns:a16="http://schemas.microsoft.com/office/drawing/2014/main" id="{B2F3CEF4-415C-4E8E-A50C-448C5771B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6A8971-09DD-4D02-880D-B25C7CB2630B}"/>
              </a:ext>
            </a:extLst>
          </p:cNvPr>
          <p:cNvSpPr>
            <a:spLocks noGrp="1"/>
          </p:cNvSpPr>
          <p:nvPr>
            <p:ph type="sldNum" sz="quarter" idx="12"/>
          </p:nvPr>
        </p:nvSpPr>
        <p:spPr/>
        <p:txBody>
          <a:bodyPr/>
          <a:lstStyle/>
          <a:p>
            <a:fld id="{68A980BE-F209-401F-9AC9-E8C3CB912B74}" type="slidenum">
              <a:rPr lang="en-GB" smtClean="0"/>
              <a:t>‹#›</a:t>
            </a:fld>
            <a:endParaRPr lang="en-GB"/>
          </a:p>
        </p:txBody>
      </p:sp>
    </p:spTree>
    <p:extLst>
      <p:ext uri="{BB962C8B-B14F-4D97-AF65-F5344CB8AC3E}">
        <p14:creationId xmlns:p14="http://schemas.microsoft.com/office/powerpoint/2010/main" val="3854571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A4F8D-DF9E-420A-8CB5-2FFF811D4D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623B3D8-FD19-42ED-B82A-265D4B35A4F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5CD995-8473-45F4-9085-D8291BB3246B}"/>
              </a:ext>
            </a:extLst>
          </p:cNvPr>
          <p:cNvSpPr>
            <a:spLocks noGrp="1"/>
          </p:cNvSpPr>
          <p:nvPr>
            <p:ph type="dt" sz="half" idx="10"/>
          </p:nvPr>
        </p:nvSpPr>
        <p:spPr/>
        <p:txBody>
          <a:bodyPr/>
          <a:lstStyle/>
          <a:p>
            <a:fld id="{97975259-68F3-4665-87B0-1C7BE253D11E}" type="datetimeFigureOut">
              <a:rPr lang="en-GB" smtClean="0"/>
              <a:t>17/09/2020</a:t>
            </a:fld>
            <a:endParaRPr lang="en-GB"/>
          </a:p>
        </p:txBody>
      </p:sp>
      <p:sp>
        <p:nvSpPr>
          <p:cNvPr id="5" name="Footer Placeholder 4">
            <a:extLst>
              <a:ext uri="{FF2B5EF4-FFF2-40B4-BE49-F238E27FC236}">
                <a16:creationId xmlns:a16="http://schemas.microsoft.com/office/drawing/2014/main" id="{A0A36A69-B284-4DBC-BD7C-F08250D02E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F36520-67A1-4C21-9115-20EA312D8712}"/>
              </a:ext>
            </a:extLst>
          </p:cNvPr>
          <p:cNvSpPr>
            <a:spLocks noGrp="1"/>
          </p:cNvSpPr>
          <p:nvPr>
            <p:ph type="sldNum" sz="quarter" idx="12"/>
          </p:nvPr>
        </p:nvSpPr>
        <p:spPr/>
        <p:txBody>
          <a:bodyPr/>
          <a:lstStyle/>
          <a:p>
            <a:fld id="{68A980BE-F209-401F-9AC9-E8C3CB912B74}" type="slidenum">
              <a:rPr lang="en-GB" smtClean="0"/>
              <a:t>‹#›</a:t>
            </a:fld>
            <a:endParaRPr lang="en-GB"/>
          </a:p>
        </p:txBody>
      </p:sp>
    </p:spTree>
    <p:extLst>
      <p:ext uri="{BB962C8B-B14F-4D97-AF65-F5344CB8AC3E}">
        <p14:creationId xmlns:p14="http://schemas.microsoft.com/office/powerpoint/2010/main" val="2154867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D8A49-C478-45F0-BEEA-7FA7F1AC7A5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8F197F-BD1C-4086-9A46-9DB690EACDE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928EFB2-7670-40D7-8589-5EDEA7184984}"/>
              </a:ext>
            </a:extLst>
          </p:cNvPr>
          <p:cNvSpPr>
            <a:spLocks noGrp="1"/>
          </p:cNvSpPr>
          <p:nvPr>
            <p:ph type="dt" sz="half" idx="10"/>
          </p:nvPr>
        </p:nvSpPr>
        <p:spPr/>
        <p:txBody>
          <a:bodyPr/>
          <a:lstStyle/>
          <a:p>
            <a:fld id="{97975259-68F3-4665-87B0-1C7BE253D11E}" type="datetimeFigureOut">
              <a:rPr lang="en-GB" smtClean="0"/>
              <a:t>17/09/2020</a:t>
            </a:fld>
            <a:endParaRPr lang="en-GB"/>
          </a:p>
        </p:txBody>
      </p:sp>
      <p:sp>
        <p:nvSpPr>
          <p:cNvPr id="5" name="Footer Placeholder 4">
            <a:extLst>
              <a:ext uri="{FF2B5EF4-FFF2-40B4-BE49-F238E27FC236}">
                <a16:creationId xmlns:a16="http://schemas.microsoft.com/office/drawing/2014/main" id="{405728A9-484E-4D08-A379-0074DD1A3E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CB724E-AA01-4D41-B0C9-E904D1DC1E24}"/>
              </a:ext>
            </a:extLst>
          </p:cNvPr>
          <p:cNvSpPr>
            <a:spLocks noGrp="1"/>
          </p:cNvSpPr>
          <p:nvPr>
            <p:ph type="sldNum" sz="quarter" idx="12"/>
          </p:nvPr>
        </p:nvSpPr>
        <p:spPr/>
        <p:txBody>
          <a:bodyPr/>
          <a:lstStyle/>
          <a:p>
            <a:fld id="{68A980BE-F209-401F-9AC9-E8C3CB912B74}" type="slidenum">
              <a:rPr lang="en-GB" smtClean="0"/>
              <a:t>‹#›</a:t>
            </a:fld>
            <a:endParaRPr lang="en-GB"/>
          </a:p>
        </p:txBody>
      </p:sp>
    </p:spTree>
    <p:extLst>
      <p:ext uri="{BB962C8B-B14F-4D97-AF65-F5344CB8AC3E}">
        <p14:creationId xmlns:p14="http://schemas.microsoft.com/office/powerpoint/2010/main" val="1922770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FB9D4-2191-4B38-B655-53644B5C9C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5C5254-2A27-476F-A8A7-858BF9CBF8B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1BF027C-9A7E-489F-AA8A-D827271425C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CCCE756-AA1F-48B5-9BAF-1B4B3CC21788}"/>
              </a:ext>
            </a:extLst>
          </p:cNvPr>
          <p:cNvSpPr>
            <a:spLocks noGrp="1"/>
          </p:cNvSpPr>
          <p:nvPr>
            <p:ph type="dt" sz="half" idx="10"/>
          </p:nvPr>
        </p:nvSpPr>
        <p:spPr/>
        <p:txBody>
          <a:bodyPr/>
          <a:lstStyle/>
          <a:p>
            <a:fld id="{97975259-68F3-4665-87B0-1C7BE253D11E}" type="datetimeFigureOut">
              <a:rPr lang="en-GB" smtClean="0"/>
              <a:t>17/09/2020</a:t>
            </a:fld>
            <a:endParaRPr lang="en-GB"/>
          </a:p>
        </p:txBody>
      </p:sp>
      <p:sp>
        <p:nvSpPr>
          <p:cNvPr id="6" name="Footer Placeholder 5">
            <a:extLst>
              <a:ext uri="{FF2B5EF4-FFF2-40B4-BE49-F238E27FC236}">
                <a16:creationId xmlns:a16="http://schemas.microsoft.com/office/drawing/2014/main" id="{940DB168-B1B4-4DDE-A271-E6C395E0AC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59DC9B-1FDC-4979-A9FB-50D7D4E9B883}"/>
              </a:ext>
            </a:extLst>
          </p:cNvPr>
          <p:cNvSpPr>
            <a:spLocks noGrp="1"/>
          </p:cNvSpPr>
          <p:nvPr>
            <p:ph type="sldNum" sz="quarter" idx="12"/>
          </p:nvPr>
        </p:nvSpPr>
        <p:spPr/>
        <p:txBody>
          <a:bodyPr/>
          <a:lstStyle/>
          <a:p>
            <a:fld id="{68A980BE-F209-401F-9AC9-E8C3CB912B74}" type="slidenum">
              <a:rPr lang="en-GB" smtClean="0"/>
              <a:t>‹#›</a:t>
            </a:fld>
            <a:endParaRPr lang="en-GB"/>
          </a:p>
        </p:txBody>
      </p:sp>
    </p:spTree>
    <p:extLst>
      <p:ext uri="{BB962C8B-B14F-4D97-AF65-F5344CB8AC3E}">
        <p14:creationId xmlns:p14="http://schemas.microsoft.com/office/powerpoint/2010/main" val="1838709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6BBCF6-0C35-4CEB-A15E-3289FD65A6C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AF934D-1EB2-4D78-BE36-479F74FB2E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1BAA4E8-897C-4275-90F6-94EB4A2452E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F706B3-8FC5-4B02-81C4-770DB300796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483680C-E55A-4C4D-A86A-FA68B741954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9AC7925-EFF7-48EB-ABE3-F70B9BA247CA}"/>
              </a:ext>
            </a:extLst>
          </p:cNvPr>
          <p:cNvSpPr>
            <a:spLocks noGrp="1"/>
          </p:cNvSpPr>
          <p:nvPr>
            <p:ph type="dt" sz="half" idx="10"/>
          </p:nvPr>
        </p:nvSpPr>
        <p:spPr/>
        <p:txBody>
          <a:bodyPr/>
          <a:lstStyle/>
          <a:p>
            <a:fld id="{97975259-68F3-4665-87B0-1C7BE253D11E}" type="datetimeFigureOut">
              <a:rPr lang="en-GB" smtClean="0"/>
              <a:t>17/09/2020</a:t>
            </a:fld>
            <a:endParaRPr lang="en-GB"/>
          </a:p>
        </p:txBody>
      </p:sp>
      <p:sp>
        <p:nvSpPr>
          <p:cNvPr id="8" name="Footer Placeholder 7">
            <a:extLst>
              <a:ext uri="{FF2B5EF4-FFF2-40B4-BE49-F238E27FC236}">
                <a16:creationId xmlns:a16="http://schemas.microsoft.com/office/drawing/2014/main" id="{0906A815-D613-4A28-9F99-39B5C07C95F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7B362AA-A805-4566-B35E-A536FB0CD67F}"/>
              </a:ext>
            </a:extLst>
          </p:cNvPr>
          <p:cNvSpPr>
            <a:spLocks noGrp="1"/>
          </p:cNvSpPr>
          <p:nvPr>
            <p:ph type="sldNum" sz="quarter" idx="12"/>
          </p:nvPr>
        </p:nvSpPr>
        <p:spPr/>
        <p:txBody>
          <a:bodyPr/>
          <a:lstStyle/>
          <a:p>
            <a:fld id="{68A980BE-F209-401F-9AC9-E8C3CB912B74}" type="slidenum">
              <a:rPr lang="en-GB" smtClean="0"/>
              <a:t>‹#›</a:t>
            </a:fld>
            <a:endParaRPr lang="en-GB"/>
          </a:p>
        </p:txBody>
      </p:sp>
    </p:spTree>
    <p:extLst>
      <p:ext uri="{BB962C8B-B14F-4D97-AF65-F5344CB8AC3E}">
        <p14:creationId xmlns:p14="http://schemas.microsoft.com/office/powerpoint/2010/main" val="3846695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C5EA4-AAB4-4FD7-90B6-91129C44701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8E25566-652E-41D6-A33F-F7E183346791}"/>
              </a:ext>
            </a:extLst>
          </p:cNvPr>
          <p:cNvSpPr>
            <a:spLocks noGrp="1"/>
          </p:cNvSpPr>
          <p:nvPr>
            <p:ph type="dt" sz="half" idx="10"/>
          </p:nvPr>
        </p:nvSpPr>
        <p:spPr/>
        <p:txBody>
          <a:bodyPr/>
          <a:lstStyle/>
          <a:p>
            <a:fld id="{97975259-68F3-4665-87B0-1C7BE253D11E}" type="datetimeFigureOut">
              <a:rPr lang="en-GB" smtClean="0"/>
              <a:t>17/09/2020</a:t>
            </a:fld>
            <a:endParaRPr lang="en-GB"/>
          </a:p>
        </p:txBody>
      </p:sp>
      <p:sp>
        <p:nvSpPr>
          <p:cNvPr id="4" name="Footer Placeholder 3">
            <a:extLst>
              <a:ext uri="{FF2B5EF4-FFF2-40B4-BE49-F238E27FC236}">
                <a16:creationId xmlns:a16="http://schemas.microsoft.com/office/drawing/2014/main" id="{A11599D1-1989-415D-91DD-8FEB72D83A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7D173F6-C3AF-4367-92D0-9A913067D318}"/>
              </a:ext>
            </a:extLst>
          </p:cNvPr>
          <p:cNvSpPr>
            <a:spLocks noGrp="1"/>
          </p:cNvSpPr>
          <p:nvPr>
            <p:ph type="sldNum" sz="quarter" idx="12"/>
          </p:nvPr>
        </p:nvSpPr>
        <p:spPr/>
        <p:txBody>
          <a:bodyPr/>
          <a:lstStyle/>
          <a:p>
            <a:fld id="{68A980BE-F209-401F-9AC9-E8C3CB912B74}" type="slidenum">
              <a:rPr lang="en-GB" smtClean="0"/>
              <a:t>‹#›</a:t>
            </a:fld>
            <a:endParaRPr lang="en-GB"/>
          </a:p>
        </p:txBody>
      </p:sp>
    </p:spTree>
    <p:extLst>
      <p:ext uri="{BB962C8B-B14F-4D97-AF65-F5344CB8AC3E}">
        <p14:creationId xmlns:p14="http://schemas.microsoft.com/office/powerpoint/2010/main" val="469348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B553B19-4B9E-495C-AE4D-8637AC72FFC8}"/>
              </a:ext>
            </a:extLst>
          </p:cNvPr>
          <p:cNvSpPr>
            <a:spLocks noGrp="1"/>
          </p:cNvSpPr>
          <p:nvPr>
            <p:ph type="dt" sz="half" idx="10"/>
          </p:nvPr>
        </p:nvSpPr>
        <p:spPr/>
        <p:txBody>
          <a:bodyPr/>
          <a:lstStyle/>
          <a:p>
            <a:fld id="{97975259-68F3-4665-87B0-1C7BE253D11E}" type="datetimeFigureOut">
              <a:rPr lang="en-GB" smtClean="0"/>
              <a:t>17/09/2020</a:t>
            </a:fld>
            <a:endParaRPr lang="en-GB"/>
          </a:p>
        </p:txBody>
      </p:sp>
      <p:sp>
        <p:nvSpPr>
          <p:cNvPr id="3" name="Footer Placeholder 2">
            <a:extLst>
              <a:ext uri="{FF2B5EF4-FFF2-40B4-BE49-F238E27FC236}">
                <a16:creationId xmlns:a16="http://schemas.microsoft.com/office/drawing/2014/main" id="{310C8417-95CB-41EC-825F-59966FC8A8F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11E58BF-C595-48C3-9511-CF3726D7BE37}"/>
              </a:ext>
            </a:extLst>
          </p:cNvPr>
          <p:cNvSpPr>
            <a:spLocks noGrp="1"/>
          </p:cNvSpPr>
          <p:nvPr>
            <p:ph type="sldNum" sz="quarter" idx="12"/>
          </p:nvPr>
        </p:nvSpPr>
        <p:spPr/>
        <p:txBody>
          <a:bodyPr/>
          <a:lstStyle/>
          <a:p>
            <a:fld id="{68A980BE-F209-401F-9AC9-E8C3CB912B74}" type="slidenum">
              <a:rPr lang="en-GB" smtClean="0"/>
              <a:t>‹#›</a:t>
            </a:fld>
            <a:endParaRPr lang="en-GB"/>
          </a:p>
        </p:txBody>
      </p:sp>
    </p:spTree>
    <p:extLst>
      <p:ext uri="{BB962C8B-B14F-4D97-AF65-F5344CB8AC3E}">
        <p14:creationId xmlns:p14="http://schemas.microsoft.com/office/powerpoint/2010/main" val="828495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EA5B5-39C7-4CB5-939E-D7BD394357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2E79713-C69F-4EC3-862B-E93A0E5E2C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59570DE-DA45-4107-A815-5684D0B487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C93BA0E-1128-4386-AB2F-5C8D01A375E3}"/>
              </a:ext>
            </a:extLst>
          </p:cNvPr>
          <p:cNvSpPr>
            <a:spLocks noGrp="1"/>
          </p:cNvSpPr>
          <p:nvPr>
            <p:ph type="dt" sz="half" idx="10"/>
          </p:nvPr>
        </p:nvSpPr>
        <p:spPr/>
        <p:txBody>
          <a:bodyPr/>
          <a:lstStyle/>
          <a:p>
            <a:fld id="{97975259-68F3-4665-87B0-1C7BE253D11E}" type="datetimeFigureOut">
              <a:rPr lang="en-GB" smtClean="0"/>
              <a:t>17/09/2020</a:t>
            </a:fld>
            <a:endParaRPr lang="en-GB"/>
          </a:p>
        </p:txBody>
      </p:sp>
      <p:sp>
        <p:nvSpPr>
          <p:cNvPr id="6" name="Footer Placeholder 5">
            <a:extLst>
              <a:ext uri="{FF2B5EF4-FFF2-40B4-BE49-F238E27FC236}">
                <a16:creationId xmlns:a16="http://schemas.microsoft.com/office/drawing/2014/main" id="{657745BA-C621-4681-8D77-8874515D9A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9E6160-FCF4-431F-9D12-C377E47C4F30}"/>
              </a:ext>
            </a:extLst>
          </p:cNvPr>
          <p:cNvSpPr>
            <a:spLocks noGrp="1"/>
          </p:cNvSpPr>
          <p:nvPr>
            <p:ph type="sldNum" sz="quarter" idx="12"/>
          </p:nvPr>
        </p:nvSpPr>
        <p:spPr/>
        <p:txBody>
          <a:bodyPr/>
          <a:lstStyle/>
          <a:p>
            <a:fld id="{68A980BE-F209-401F-9AC9-E8C3CB912B74}" type="slidenum">
              <a:rPr lang="en-GB" smtClean="0"/>
              <a:t>‹#›</a:t>
            </a:fld>
            <a:endParaRPr lang="en-GB"/>
          </a:p>
        </p:txBody>
      </p:sp>
    </p:spTree>
    <p:extLst>
      <p:ext uri="{BB962C8B-B14F-4D97-AF65-F5344CB8AC3E}">
        <p14:creationId xmlns:p14="http://schemas.microsoft.com/office/powerpoint/2010/main" val="4267382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5F224-CA37-4799-8231-DA59193458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81F103-56C1-4C22-8498-6C9D9FAEFB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97DBAC3-0A84-41C7-8199-21F07FC4F5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899215E-4302-4197-B2C7-3941C089EFA8}"/>
              </a:ext>
            </a:extLst>
          </p:cNvPr>
          <p:cNvSpPr>
            <a:spLocks noGrp="1"/>
          </p:cNvSpPr>
          <p:nvPr>
            <p:ph type="dt" sz="half" idx="10"/>
          </p:nvPr>
        </p:nvSpPr>
        <p:spPr/>
        <p:txBody>
          <a:bodyPr/>
          <a:lstStyle/>
          <a:p>
            <a:fld id="{97975259-68F3-4665-87B0-1C7BE253D11E}" type="datetimeFigureOut">
              <a:rPr lang="en-GB" smtClean="0"/>
              <a:t>17/09/2020</a:t>
            </a:fld>
            <a:endParaRPr lang="en-GB"/>
          </a:p>
        </p:txBody>
      </p:sp>
      <p:sp>
        <p:nvSpPr>
          <p:cNvPr id="6" name="Footer Placeholder 5">
            <a:extLst>
              <a:ext uri="{FF2B5EF4-FFF2-40B4-BE49-F238E27FC236}">
                <a16:creationId xmlns:a16="http://schemas.microsoft.com/office/drawing/2014/main" id="{2332D380-41E0-4E60-B139-4FA33846ED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AC7933-8782-4B2C-BAB8-B3AEB834912B}"/>
              </a:ext>
            </a:extLst>
          </p:cNvPr>
          <p:cNvSpPr>
            <a:spLocks noGrp="1"/>
          </p:cNvSpPr>
          <p:nvPr>
            <p:ph type="sldNum" sz="quarter" idx="12"/>
          </p:nvPr>
        </p:nvSpPr>
        <p:spPr/>
        <p:txBody>
          <a:bodyPr/>
          <a:lstStyle/>
          <a:p>
            <a:fld id="{68A980BE-F209-401F-9AC9-E8C3CB912B74}" type="slidenum">
              <a:rPr lang="en-GB" smtClean="0"/>
              <a:t>‹#›</a:t>
            </a:fld>
            <a:endParaRPr lang="en-GB"/>
          </a:p>
        </p:txBody>
      </p:sp>
    </p:spTree>
    <p:extLst>
      <p:ext uri="{BB962C8B-B14F-4D97-AF65-F5344CB8AC3E}">
        <p14:creationId xmlns:p14="http://schemas.microsoft.com/office/powerpoint/2010/main" val="947248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02CB3-F568-47E6-AC4A-227886C987F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9EAA3C-96D9-41C3-B3D7-CA671955B85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DF4A61-E235-4EC1-9890-446BAE9F572C}"/>
              </a:ext>
            </a:extLst>
          </p:cNvPr>
          <p:cNvSpPr>
            <a:spLocks noGrp="1"/>
          </p:cNvSpPr>
          <p:nvPr>
            <p:ph type="dt" sz="half" idx="10"/>
          </p:nvPr>
        </p:nvSpPr>
        <p:spPr/>
        <p:txBody>
          <a:bodyPr/>
          <a:lstStyle/>
          <a:p>
            <a:fld id="{97975259-68F3-4665-87B0-1C7BE253D11E}" type="datetimeFigureOut">
              <a:rPr lang="en-GB" smtClean="0"/>
              <a:t>17/09/2020</a:t>
            </a:fld>
            <a:endParaRPr lang="en-GB"/>
          </a:p>
        </p:txBody>
      </p:sp>
      <p:sp>
        <p:nvSpPr>
          <p:cNvPr id="5" name="Footer Placeholder 4">
            <a:extLst>
              <a:ext uri="{FF2B5EF4-FFF2-40B4-BE49-F238E27FC236}">
                <a16:creationId xmlns:a16="http://schemas.microsoft.com/office/drawing/2014/main" id="{1ABFFF84-B1C2-44EC-9491-3AB095A836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C31EB3-9C49-46E1-88FC-1823B2191B04}"/>
              </a:ext>
            </a:extLst>
          </p:cNvPr>
          <p:cNvSpPr>
            <a:spLocks noGrp="1"/>
          </p:cNvSpPr>
          <p:nvPr>
            <p:ph type="sldNum" sz="quarter" idx="12"/>
          </p:nvPr>
        </p:nvSpPr>
        <p:spPr/>
        <p:txBody>
          <a:bodyPr/>
          <a:lstStyle/>
          <a:p>
            <a:fld id="{68A980BE-F209-401F-9AC9-E8C3CB912B74}" type="slidenum">
              <a:rPr lang="en-GB" smtClean="0"/>
              <a:t>‹#›</a:t>
            </a:fld>
            <a:endParaRPr lang="en-GB"/>
          </a:p>
        </p:txBody>
      </p:sp>
    </p:spTree>
    <p:extLst>
      <p:ext uri="{BB962C8B-B14F-4D97-AF65-F5344CB8AC3E}">
        <p14:creationId xmlns:p14="http://schemas.microsoft.com/office/powerpoint/2010/main" val="1728230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AC5C00-1BF2-4C5E-A227-D691E65968E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62488C-63FD-4427-BF5C-D6EF6258463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22B912-E4CA-429E-AFF3-45419E629992}"/>
              </a:ext>
            </a:extLst>
          </p:cNvPr>
          <p:cNvSpPr>
            <a:spLocks noGrp="1"/>
          </p:cNvSpPr>
          <p:nvPr>
            <p:ph type="dt" sz="half" idx="10"/>
          </p:nvPr>
        </p:nvSpPr>
        <p:spPr/>
        <p:txBody>
          <a:bodyPr/>
          <a:lstStyle/>
          <a:p>
            <a:fld id="{97975259-68F3-4665-87B0-1C7BE253D11E}" type="datetimeFigureOut">
              <a:rPr lang="en-GB" smtClean="0"/>
              <a:t>17/09/2020</a:t>
            </a:fld>
            <a:endParaRPr lang="en-GB"/>
          </a:p>
        </p:txBody>
      </p:sp>
      <p:sp>
        <p:nvSpPr>
          <p:cNvPr id="5" name="Footer Placeholder 4">
            <a:extLst>
              <a:ext uri="{FF2B5EF4-FFF2-40B4-BE49-F238E27FC236}">
                <a16:creationId xmlns:a16="http://schemas.microsoft.com/office/drawing/2014/main" id="{88BA9BE9-BF44-4BB8-8AA2-639ACAFDC2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AFF5D7-DF62-4A53-946E-55390A36B719}"/>
              </a:ext>
            </a:extLst>
          </p:cNvPr>
          <p:cNvSpPr>
            <a:spLocks noGrp="1"/>
          </p:cNvSpPr>
          <p:nvPr>
            <p:ph type="sldNum" sz="quarter" idx="12"/>
          </p:nvPr>
        </p:nvSpPr>
        <p:spPr/>
        <p:txBody>
          <a:bodyPr/>
          <a:lstStyle/>
          <a:p>
            <a:fld id="{68A980BE-F209-401F-9AC9-E8C3CB912B74}" type="slidenum">
              <a:rPr lang="en-GB" smtClean="0"/>
              <a:t>‹#›</a:t>
            </a:fld>
            <a:endParaRPr lang="en-GB"/>
          </a:p>
        </p:txBody>
      </p:sp>
    </p:spTree>
    <p:extLst>
      <p:ext uri="{BB962C8B-B14F-4D97-AF65-F5344CB8AC3E}">
        <p14:creationId xmlns:p14="http://schemas.microsoft.com/office/powerpoint/2010/main" val="3802785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049F59-1CC2-4A29-A910-524DE36A4D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2C34830-DB98-448B-8306-E31013992B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558FAC-9279-4D54-A30D-99917554D4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975259-68F3-4665-87B0-1C7BE253D11E}" type="datetimeFigureOut">
              <a:rPr lang="en-GB" smtClean="0"/>
              <a:t>17/09/2020</a:t>
            </a:fld>
            <a:endParaRPr lang="en-GB"/>
          </a:p>
        </p:txBody>
      </p:sp>
      <p:sp>
        <p:nvSpPr>
          <p:cNvPr id="5" name="Footer Placeholder 4">
            <a:extLst>
              <a:ext uri="{FF2B5EF4-FFF2-40B4-BE49-F238E27FC236}">
                <a16:creationId xmlns:a16="http://schemas.microsoft.com/office/drawing/2014/main" id="{6C248A7A-3F04-4965-B3D1-527E980072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76A950F-D8CA-40B9-B47A-5C44F58776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A980BE-F209-401F-9AC9-E8C3CB912B74}" type="slidenum">
              <a:rPr lang="en-GB" smtClean="0"/>
              <a:t>‹#›</a:t>
            </a:fld>
            <a:endParaRPr lang="en-GB"/>
          </a:p>
        </p:txBody>
      </p:sp>
    </p:spTree>
    <p:extLst>
      <p:ext uri="{BB962C8B-B14F-4D97-AF65-F5344CB8AC3E}">
        <p14:creationId xmlns:p14="http://schemas.microsoft.com/office/powerpoint/2010/main" val="16449480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34D6EB6-76BE-40F0-87D0-8544F142827E}"/>
              </a:ext>
            </a:extLst>
          </p:cNvPr>
          <p:cNvSpPr/>
          <p:nvPr/>
        </p:nvSpPr>
        <p:spPr>
          <a:xfrm>
            <a:off x="2300345" y="2939055"/>
            <a:ext cx="7591309" cy="2585323"/>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rPr>
              <a:t>A parent’s guide </a:t>
            </a:r>
          </a:p>
          <a:p>
            <a:pPr algn="ctr"/>
            <a:r>
              <a:rPr lang="en-US" sz="5400" b="1" cap="none" spc="0"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rPr>
              <a:t>to </a:t>
            </a:r>
          </a:p>
          <a:p>
            <a:pPr algn="ctr"/>
            <a:r>
              <a:rPr lang="en-US" sz="5400" b="1" cap="none" spc="0"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rPr>
              <a:t>online learning platforms </a:t>
            </a:r>
          </a:p>
        </p:txBody>
      </p:sp>
      <p:pic>
        <p:nvPicPr>
          <p:cNvPr id="1026" name="Picture 2">
            <a:extLst>
              <a:ext uri="{FF2B5EF4-FFF2-40B4-BE49-F238E27FC236}">
                <a16:creationId xmlns:a16="http://schemas.microsoft.com/office/drawing/2014/main" id="{76D08CEB-CEC8-46CC-ADAF-B9543EFA9C79}"/>
              </a:ext>
            </a:extLst>
          </p:cNvPr>
          <p:cNvPicPr>
            <a:picLocks noChangeAspect="1" noChangeArrowheads="1"/>
          </p:cNvPicPr>
          <p:nvPr/>
        </p:nvPicPr>
        <p:blipFill>
          <a:blip r:embed="rId2">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601916" y="270534"/>
            <a:ext cx="2544738" cy="24524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4020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0A48E88-43DA-44DB-95DD-80ACE80CB945}"/>
              </a:ext>
            </a:extLst>
          </p:cNvPr>
          <p:cNvSpPr/>
          <p:nvPr/>
        </p:nvSpPr>
        <p:spPr>
          <a:xfrm>
            <a:off x="248237" y="268227"/>
            <a:ext cx="8141617" cy="1569660"/>
          </a:xfrm>
          <a:prstGeom prst="rect">
            <a:avLst/>
          </a:prstGeom>
          <a:noFill/>
        </p:spPr>
        <p:txBody>
          <a:bodyPr wrap="square" lIns="91440" tIns="45720" rIns="91440" bIns="45720">
            <a:spAutoFit/>
          </a:bodyPr>
          <a:lstStyle/>
          <a:p>
            <a:r>
              <a:rPr lang="en-US" sz="3200" dirty="0">
                <a:ln w="9525">
                  <a:noFill/>
                  <a:prstDash val="solid"/>
                </a:ln>
                <a:solidFill>
                  <a:schemeClr val="accent1"/>
                </a:solidFill>
              </a:rPr>
              <a:t>Pupils at Christ the King predominantly use two online learning platforms to support learning both in and out of school.</a:t>
            </a:r>
            <a:endParaRPr lang="en-US" sz="3200" cap="none" spc="0" dirty="0">
              <a:ln w="9525">
                <a:noFill/>
                <a:prstDash val="solid"/>
              </a:ln>
              <a:solidFill>
                <a:schemeClr val="accent1"/>
              </a:solidFill>
            </a:endParaRPr>
          </a:p>
        </p:txBody>
      </p:sp>
      <p:sp>
        <p:nvSpPr>
          <p:cNvPr id="3" name="Rectangle 2">
            <a:extLst>
              <a:ext uri="{FF2B5EF4-FFF2-40B4-BE49-F238E27FC236}">
                <a16:creationId xmlns:a16="http://schemas.microsoft.com/office/drawing/2014/main" id="{1F8260D7-2877-471F-BB38-0E9FE6184D0E}"/>
              </a:ext>
            </a:extLst>
          </p:cNvPr>
          <p:cNvSpPr/>
          <p:nvPr/>
        </p:nvSpPr>
        <p:spPr>
          <a:xfrm>
            <a:off x="3040650" y="4472350"/>
            <a:ext cx="1843499" cy="2246769"/>
          </a:xfrm>
          <a:prstGeom prst="rect">
            <a:avLst/>
          </a:prstGeom>
          <a:noFill/>
        </p:spPr>
        <p:txBody>
          <a:bodyPr wrap="square" lIns="91440" tIns="45720" rIns="91440" bIns="45720">
            <a:spAutoFit/>
          </a:bodyPr>
          <a:lstStyle/>
          <a:p>
            <a:r>
              <a:rPr lang="en-US" sz="2800" cap="none" spc="0" dirty="0">
                <a:ln w="9525">
                  <a:noFill/>
                  <a:prstDash val="solid"/>
                </a:ln>
                <a:solidFill>
                  <a:schemeClr val="accent1"/>
                </a:solidFill>
                <a:effectLst>
                  <a:outerShdw blurRad="12700" dist="38100" dir="2700000" algn="tl" rotWithShape="0">
                    <a:schemeClr val="accent5">
                      <a:lumMod val="60000"/>
                      <a:lumOff val="40000"/>
                    </a:schemeClr>
                  </a:outerShdw>
                </a:effectLst>
              </a:rPr>
              <a:t>Nursery</a:t>
            </a:r>
          </a:p>
          <a:p>
            <a:r>
              <a:rPr lang="en-US" sz="2800" dirty="0">
                <a:ln w="9525">
                  <a:noFill/>
                  <a:prstDash val="solid"/>
                </a:ln>
                <a:solidFill>
                  <a:schemeClr val="accent1"/>
                </a:solidFill>
                <a:effectLst>
                  <a:outerShdw blurRad="12700" dist="38100" dir="2700000" algn="tl" rotWithShape="0">
                    <a:schemeClr val="accent5">
                      <a:lumMod val="60000"/>
                      <a:lumOff val="40000"/>
                    </a:schemeClr>
                  </a:outerShdw>
                </a:effectLst>
              </a:rPr>
              <a:t>Reception</a:t>
            </a:r>
          </a:p>
          <a:p>
            <a:r>
              <a:rPr lang="en-US" sz="2800" cap="none" spc="0" dirty="0">
                <a:ln w="9525">
                  <a:noFill/>
                  <a:prstDash val="solid"/>
                </a:ln>
                <a:solidFill>
                  <a:schemeClr val="accent1"/>
                </a:solidFill>
                <a:effectLst>
                  <a:outerShdw blurRad="12700" dist="38100" dir="2700000" algn="tl" rotWithShape="0">
                    <a:schemeClr val="accent5">
                      <a:lumMod val="60000"/>
                      <a:lumOff val="40000"/>
                    </a:schemeClr>
                  </a:outerShdw>
                </a:effectLst>
              </a:rPr>
              <a:t>Year 1</a:t>
            </a:r>
          </a:p>
          <a:p>
            <a:r>
              <a:rPr lang="en-US" sz="2800" dirty="0">
                <a:ln w="9525">
                  <a:noFill/>
                  <a:prstDash val="solid"/>
                </a:ln>
                <a:solidFill>
                  <a:schemeClr val="accent1"/>
                </a:solidFill>
                <a:effectLst>
                  <a:outerShdw blurRad="12700" dist="38100" dir="2700000" algn="tl" rotWithShape="0">
                    <a:schemeClr val="accent5">
                      <a:lumMod val="60000"/>
                      <a:lumOff val="40000"/>
                    </a:schemeClr>
                  </a:outerShdw>
                </a:effectLst>
              </a:rPr>
              <a:t>Year 2</a:t>
            </a:r>
          </a:p>
          <a:p>
            <a:r>
              <a:rPr lang="en-US" sz="2800" cap="none" spc="0" dirty="0">
                <a:ln w="9525">
                  <a:noFill/>
                  <a:prstDash val="solid"/>
                </a:ln>
                <a:solidFill>
                  <a:schemeClr val="accent1"/>
                </a:solidFill>
                <a:effectLst>
                  <a:outerShdw blurRad="12700" dist="38100" dir="2700000" algn="tl" rotWithShape="0">
                    <a:schemeClr val="accent5">
                      <a:lumMod val="60000"/>
                      <a:lumOff val="40000"/>
                    </a:schemeClr>
                  </a:outerShdw>
                </a:effectLst>
              </a:rPr>
              <a:t>Year 3</a:t>
            </a:r>
          </a:p>
        </p:txBody>
      </p:sp>
      <p:pic>
        <p:nvPicPr>
          <p:cNvPr id="4" name="Picture 2">
            <a:extLst>
              <a:ext uri="{FF2B5EF4-FFF2-40B4-BE49-F238E27FC236}">
                <a16:creationId xmlns:a16="http://schemas.microsoft.com/office/drawing/2014/main" id="{870D9A48-7A49-4CD6-8EBC-CC5B614DFEBB}"/>
              </a:ext>
            </a:extLst>
          </p:cNvPr>
          <p:cNvPicPr>
            <a:picLocks noChangeAspect="1" noChangeArrowheads="1"/>
          </p:cNvPicPr>
          <p:nvPr/>
        </p:nvPicPr>
        <p:blipFill>
          <a:blip r:embed="rId2">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25125" y="157411"/>
            <a:ext cx="1218636" cy="11744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Seesaw Information | Strathburn Primary School">
            <a:extLst>
              <a:ext uri="{FF2B5EF4-FFF2-40B4-BE49-F238E27FC236}">
                <a16:creationId xmlns:a16="http://schemas.microsoft.com/office/drawing/2014/main" id="{327FC953-BD95-4096-AC48-0EBF61B656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2421" y="2919788"/>
            <a:ext cx="3374766" cy="10184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Google Classroom, HD Png Download , Transparent Png Image - PNGitem">
            <a:extLst>
              <a:ext uri="{FF2B5EF4-FFF2-40B4-BE49-F238E27FC236}">
                <a16:creationId xmlns:a16="http://schemas.microsoft.com/office/drawing/2014/main" id="{2F45F8DE-0E6F-4A2C-9558-4492E3C3E2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9624" y="2385649"/>
            <a:ext cx="1986902" cy="2086701"/>
          </a:xfrm>
          <a:prstGeom prst="ellipse">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085FF44B-CDAB-4A7A-AB8E-35AFB85DE38F}"/>
              </a:ext>
            </a:extLst>
          </p:cNvPr>
          <p:cNvSpPr/>
          <p:nvPr/>
        </p:nvSpPr>
        <p:spPr>
          <a:xfrm>
            <a:off x="8229601" y="4553360"/>
            <a:ext cx="1843499" cy="1384995"/>
          </a:xfrm>
          <a:prstGeom prst="rect">
            <a:avLst/>
          </a:prstGeom>
          <a:noFill/>
        </p:spPr>
        <p:txBody>
          <a:bodyPr wrap="square" lIns="91440" tIns="45720" rIns="91440" bIns="45720">
            <a:spAutoFit/>
          </a:bodyPr>
          <a:lstStyle/>
          <a:p>
            <a:r>
              <a:rPr lang="en-US" sz="2800" cap="none" spc="0" dirty="0">
                <a:ln w="9525">
                  <a:noFill/>
                  <a:prstDash val="solid"/>
                </a:ln>
                <a:solidFill>
                  <a:schemeClr val="accent1"/>
                </a:solidFill>
                <a:effectLst>
                  <a:outerShdw blurRad="12700" dist="38100" dir="2700000" algn="tl" rotWithShape="0">
                    <a:schemeClr val="accent5">
                      <a:lumMod val="60000"/>
                      <a:lumOff val="40000"/>
                    </a:schemeClr>
                  </a:outerShdw>
                </a:effectLst>
              </a:rPr>
              <a:t>Year 4</a:t>
            </a:r>
          </a:p>
          <a:p>
            <a:r>
              <a:rPr lang="en-US" sz="2800" dirty="0">
                <a:ln w="9525">
                  <a:noFill/>
                  <a:prstDash val="solid"/>
                </a:ln>
                <a:solidFill>
                  <a:schemeClr val="accent1"/>
                </a:solidFill>
                <a:effectLst>
                  <a:outerShdw blurRad="12700" dist="38100" dir="2700000" algn="tl" rotWithShape="0">
                    <a:schemeClr val="accent5">
                      <a:lumMod val="60000"/>
                      <a:lumOff val="40000"/>
                    </a:schemeClr>
                  </a:outerShdw>
                </a:effectLst>
              </a:rPr>
              <a:t>Year 5</a:t>
            </a:r>
          </a:p>
          <a:p>
            <a:r>
              <a:rPr lang="en-US" sz="2800" cap="none" spc="0" dirty="0">
                <a:ln w="9525">
                  <a:noFill/>
                  <a:prstDash val="solid"/>
                </a:ln>
                <a:solidFill>
                  <a:schemeClr val="accent1"/>
                </a:solidFill>
                <a:effectLst>
                  <a:outerShdw blurRad="12700" dist="38100" dir="2700000" algn="tl" rotWithShape="0">
                    <a:schemeClr val="accent5">
                      <a:lumMod val="60000"/>
                      <a:lumOff val="40000"/>
                    </a:schemeClr>
                  </a:outerShdw>
                </a:effectLst>
              </a:rPr>
              <a:t>Year 6</a:t>
            </a:r>
          </a:p>
        </p:txBody>
      </p:sp>
    </p:spTree>
    <p:extLst>
      <p:ext uri="{BB962C8B-B14F-4D97-AF65-F5344CB8AC3E}">
        <p14:creationId xmlns:p14="http://schemas.microsoft.com/office/powerpoint/2010/main" val="39188442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saw Information | Strathburn Primary School">
            <a:extLst>
              <a:ext uri="{FF2B5EF4-FFF2-40B4-BE49-F238E27FC236}">
                <a16:creationId xmlns:a16="http://schemas.microsoft.com/office/drawing/2014/main" id="{9753DCFE-BA88-417D-B6BB-AFA994AF85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4452" y="914074"/>
            <a:ext cx="5464002" cy="164890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55CE2F06-DACB-4966-A202-53F514996C8F}"/>
              </a:ext>
            </a:extLst>
          </p:cNvPr>
          <p:cNvPicPr>
            <a:picLocks noChangeAspect="1" noChangeArrowheads="1"/>
          </p:cNvPicPr>
          <p:nvPr/>
        </p:nvPicPr>
        <p:blipFill>
          <a:blip r:embed="rId3">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25125" y="157411"/>
            <a:ext cx="1218636" cy="1174437"/>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FCAF98DE-0CE4-42C9-A4CF-C6BA9B85FB0A}"/>
              </a:ext>
            </a:extLst>
          </p:cNvPr>
          <p:cNvSpPr/>
          <p:nvPr/>
        </p:nvSpPr>
        <p:spPr>
          <a:xfrm>
            <a:off x="2784452" y="3325530"/>
            <a:ext cx="8452298" cy="1938992"/>
          </a:xfrm>
          <a:prstGeom prst="rect">
            <a:avLst/>
          </a:prstGeom>
        </p:spPr>
        <p:txBody>
          <a:bodyPr wrap="square">
            <a:spAutoFit/>
          </a:bodyPr>
          <a:lstStyle/>
          <a:p>
            <a:pPr marL="342900" indent="-342900" algn="just">
              <a:spcAft>
                <a:spcPts val="0"/>
              </a:spcAft>
              <a:buFont typeface="Arial" panose="020B0604020202020204" pitchFamily="34" charset="0"/>
              <a:buChar char="•"/>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App based in the classroom </a:t>
            </a: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spcAft>
                <a:spcPts val="0"/>
              </a:spcAft>
              <a:buFont typeface="Arial" panose="020B0604020202020204" pitchFamily="34" charset="0"/>
              <a:buChar char="•"/>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App/desktop based at home</a:t>
            </a: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spcAft>
                <a:spcPts val="0"/>
              </a:spcAft>
              <a:buFont typeface="Arial" panose="020B0604020202020204" pitchFamily="34" charset="0"/>
              <a:buChar char="•"/>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All pupils receive individual access codes for home learning </a:t>
            </a:r>
          </a:p>
        </p:txBody>
      </p:sp>
    </p:spTree>
    <p:extLst>
      <p:ext uri="{BB962C8B-B14F-4D97-AF65-F5344CB8AC3E}">
        <p14:creationId xmlns:p14="http://schemas.microsoft.com/office/powerpoint/2010/main" val="3765629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eesaw Information | Strathburn Primary School">
            <a:extLst>
              <a:ext uri="{FF2B5EF4-FFF2-40B4-BE49-F238E27FC236}">
                <a16:creationId xmlns:a16="http://schemas.microsoft.com/office/drawing/2014/main" id="{A9F7A0E5-88FE-47AE-91D6-FFDC766763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496" y="201186"/>
            <a:ext cx="3104145" cy="105896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044B8A5-A269-4B32-96BC-7D647B140EC0}"/>
              </a:ext>
            </a:extLst>
          </p:cNvPr>
          <p:cNvSpPr/>
          <p:nvPr/>
        </p:nvSpPr>
        <p:spPr>
          <a:xfrm>
            <a:off x="267496" y="1440979"/>
            <a:ext cx="6231627" cy="5262979"/>
          </a:xfrm>
          <a:prstGeom prst="rect">
            <a:avLst/>
          </a:prstGeom>
        </p:spPr>
        <p:txBody>
          <a:bodyPr wrap="square">
            <a:spAutoFit/>
          </a:bodyPr>
          <a:lstStyle/>
          <a:p>
            <a:pPr algn="just">
              <a:spcAft>
                <a:spcPts val="0"/>
              </a:spcAft>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Seesaw is a simple way for teachers and students to record and share what's happening in the classroom.</a:t>
            </a: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Seesaw gives students a place to document their learning, be creative and learn how to use technology.</a:t>
            </a: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Each student gets their own journal and will add things to it, like photos, videos, drawings, or notes. Seesaw is used for both class and home learning.</a:t>
            </a:r>
          </a:p>
        </p:txBody>
      </p:sp>
      <p:pic>
        <p:nvPicPr>
          <p:cNvPr id="4" name="Picture 3">
            <a:extLst>
              <a:ext uri="{FF2B5EF4-FFF2-40B4-BE49-F238E27FC236}">
                <a16:creationId xmlns:a16="http://schemas.microsoft.com/office/drawing/2014/main" id="{B5E3E28A-286A-4D50-9B4C-84D9EB548B9F}"/>
              </a:ext>
            </a:extLst>
          </p:cNvPr>
          <p:cNvPicPr/>
          <p:nvPr/>
        </p:nvPicPr>
        <p:blipFill rotWithShape="1">
          <a:blip r:embed="rId3" cstate="print">
            <a:extLst>
              <a:ext uri="{28A0092B-C50C-407E-A947-70E740481C1C}">
                <a14:useLocalDpi xmlns:a14="http://schemas.microsoft.com/office/drawing/2010/main" val="0"/>
              </a:ext>
            </a:extLst>
          </a:blip>
          <a:srcRect l="42101" t="31712" r="8819" b="5850"/>
          <a:stretch/>
        </p:blipFill>
        <p:spPr bwMode="auto">
          <a:xfrm>
            <a:off x="6882068" y="1903095"/>
            <a:ext cx="5042436" cy="3770118"/>
          </a:xfrm>
          <a:prstGeom prst="rect">
            <a:avLst/>
          </a:prstGeom>
          <a:ln>
            <a:noFill/>
          </a:ln>
          <a:extLst>
            <a:ext uri="{53640926-AAD7-44D8-BBD7-CCE9431645EC}">
              <a14:shadowObscured xmlns:a14="http://schemas.microsoft.com/office/drawing/2010/main"/>
            </a:ext>
          </a:extLst>
        </p:spPr>
      </p:pic>
      <p:pic>
        <p:nvPicPr>
          <p:cNvPr id="5" name="Picture 2">
            <a:extLst>
              <a:ext uri="{FF2B5EF4-FFF2-40B4-BE49-F238E27FC236}">
                <a16:creationId xmlns:a16="http://schemas.microsoft.com/office/drawing/2014/main" id="{8E9C22BA-9468-41C9-BCCC-5ACF61552344}"/>
              </a:ext>
            </a:extLst>
          </p:cNvPr>
          <p:cNvPicPr>
            <a:picLocks noChangeAspect="1" noChangeArrowheads="1"/>
          </p:cNvPicPr>
          <p:nvPr/>
        </p:nvPicPr>
        <p:blipFill>
          <a:blip r:embed="rId4">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25125" y="195118"/>
            <a:ext cx="1218636" cy="1174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6670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eesaw Information | Strathburn Primary School">
            <a:extLst>
              <a:ext uri="{FF2B5EF4-FFF2-40B4-BE49-F238E27FC236}">
                <a16:creationId xmlns:a16="http://schemas.microsoft.com/office/drawing/2014/main" id="{903E5F74-9567-416E-B482-CED6184C72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496" y="163478"/>
            <a:ext cx="3104145" cy="105896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6F302728-93D6-49D9-957F-92E66811858E}"/>
              </a:ext>
            </a:extLst>
          </p:cNvPr>
          <p:cNvSpPr/>
          <p:nvPr/>
        </p:nvSpPr>
        <p:spPr>
          <a:xfrm>
            <a:off x="267496" y="1650486"/>
            <a:ext cx="11751679" cy="4893647"/>
          </a:xfrm>
          <a:prstGeom prst="rect">
            <a:avLst/>
          </a:prstGeom>
        </p:spPr>
        <p:txBody>
          <a:bodyPr wrap="square">
            <a:spAutoFit/>
          </a:bodyPr>
          <a:lstStyle/>
          <a:p>
            <a:pPr algn="just">
              <a:spcAft>
                <a:spcPts val="0"/>
              </a:spcAft>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When there are new Seesaw posts, families can be notified via app notification.</a:t>
            </a: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               Parents are only notified about their own child’s work, and </a:t>
            </a:r>
            <a:r>
              <a:rPr lang="en-GB" sz="2400" dirty="0">
                <a:solidFill>
                  <a:schemeClr val="accent1"/>
                </a:solidFill>
                <a:latin typeface="Calibri" panose="020F0502020204030204" pitchFamily="34" charset="0"/>
                <a:ea typeface="Calibri" panose="020F0502020204030204" pitchFamily="34" charset="0"/>
                <a:cs typeface="Calibri" panose="020F0502020204030204" pitchFamily="34" charset="0"/>
              </a:rPr>
              <a:t>all data is safe and secure</a:t>
            </a: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a:t>
            </a:r>
          </a:p>
        </p:txBody>
      </p:sp>
      <p:pic>
        <p:nvPicPr>
          <p:cNvPr id="4" name="Picture 3">
            <a:extLst>
              <a:ext uri="{FF2B5EF4-FFF2-40B4-BE49-F238E27FC236}">
                <a16:creationId xmlns:a16="http://schemas.microsoft.com/office/drawing/2014/main" id="{CEAF7F26-5381-4677-9704-E10FED1551AD}"/>
              </a:ext>
            </a:extLst>
          </p:cNvPr>
          <p:cNvPicPr/>
          <p:nvPr/>
        </p:nvPicPr>
        <p:blipFill rotWithShape="1">
          <a:blip r:embed="rId3" cstate="print">
            <a:extLst>
              <a:ext uri="{28A0092B-C50C-407E-A947-70E740481C1C}">
                <a14:useLocalDpi xmlns:a14="http://schemas.microsoft.com/office/drawing/2010/main" val="0"/>
              </a:ext>
            </a:extLst>
          </a:blip>
          <a:srcRect l="41658" t="29742" r="8376" b="14123"/>
          <a:stretch/>
        </p:blipFill>
        <p:spPr bwMode="auto">
          <a:xfrm>
            <a:off x="3098264" y="2495582"/>
            <a:ext cx="5432994" cy="3203454"/>
          </a:xfrm>
          <a:prstGeom prst="rect">
            <a:avLst/>
          </a:prstGeom>
          <a:ln>
            <a:noFill/>
          </a:ln>
          <a:extLst>
            <a:ext uri="{53640926-AAD7-44D8-BBD7-CCE9431645EC}">
              <a14:shadowObscured xmlns:a14="http://schemas.microsoft.com/office/drawing/2010/main"/>
            </a:ext>
          </a:extLst>
        </p:spPr>
      </p:pic>
      <p:pic>
        <p:nvPicPr>
          <p:cNvPr id="5" name="Picture 2">
            <a:extLst>
              <a:ext uri="{FF2B5EF4-FFF2-40B4-BE49-F238E27FC236}">
                <a16:creationId xmlns:a16="http://schemas.microsoft.com/office/drawing/2014/main" id="{400BEA02-C2B4-4A86-964B-5419EDDBCC57}"/>
              </a:ext>
            </a:extLst>
          </p:cNvPr>
          <p:cNvPicPr>
            <a:picLocks noChangeAspect="1" noChangeArrowheads="1"/>
          </p:cNvPicPr>
          <p:nvPr/>
        </p:nvPicPr>
        <p:blipFill>
          <a:blip r:embed="rId4">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25125" y="195118"/>
            <a:ext cx="1218636" cy="1174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5372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549F0E0-A4E9-4D00-B335-4863F5FB220D}"/>
              </a:ext>
            </a:extLst>
          </p:cNvPr>
          <p:cNvPicPr>
            <a:picLocks noChangeAspect="1" noChangeArrowheads="1"/>
          </p:cNvPicPr>
          <p:nvPr/>
        </p:nvPicPr>
        <p:blipFill>
          <a:blip r:embed="rId2">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25125" y="195118"/>
            <a:ext cx="1218636" cy="117443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Seesaw Information | Strathburn Primary School">
            <a:extLst>
              <a:ext uri="{FF2B5EF4-FFF2-40B4-BE49-F238E27FC236}">
                <a16:creationId xmlns:a16="http://schemas.microsoft.com/office/drawing/2014/main" id="{6E9DCD38-3E42-4862-819C-E62E359564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496" y="163478"/>
            <a:ext cx="3104145" cy="105896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B251F6BA-0F26-44A5-A25A-7E71D3CD5E2C}"/>
              </a:ext>
            </a:extLst>
          </p:cNvPr>
          <p:cNvSpPr/>
          <p:nvPr/>
        </p:nvSpPr>
        <p:spPr>
          <a:xfrm>
            <a:off x="323640" y="1486608"/>
            <a:ext cx="11309035" cy="5262979"/>
          </a:xfrm>
          <a:prstGeom prst="rect">
            <a:avLst/>
          </a:prstGeom>
        </p:spPr>
        <p:txBody>
          <a:bodyPr wrap="square">
            <a:spAutoFit/>
          </a:bodyPr>
          <a:lstStyle/>
          <a:p>
            <a:pPr algn="just">
              <a:spcAft>
                <a:spcPts val="0"/>
              </a:spcAft>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Learning log activities will be posted on Seesaw weekly and can be accessed by parents via the ‘activities’ tab. </a:t>
            </a: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Pupils can respond directly on seesaw or can complete paper-based tasks, but the expectation is that photographs of these tasks are taken and uploaded onto seesaw rather than handing in learning log books as was the tradition in the past. </a:t>
            </a:r>
          </a:p>
        </p:txBody>
      </p:sp>
      <p:pic>
        <p:nvPicPr>
          <p:cNvPr id="5" name="Picture 4">
            <a:extLst>
              <a:ext uri="{FF2B5EF4-FFF2-40B4-BE49-F238E27FC236}">
                <a16:creationId xmlns:a16="http://schemas.microsoft.com/office/drawing/2014/main" id="{67D90F2B-E25B-4157-BADD-620E488C0E56}"/>
              </a:ext>
            </a:extLst>
          </p:cNvPr>
          <p:cNvPicPr/>
          <p:nvPr/>
        </p:nvPicPr>
        <p:blipFill rotWithShape="1">
          <a:blip r:embed="rId4" cstate="print">
            <a:extLst>
              <a:ext uri="{28A0092B-C50C-407E-A947-70E740481C1C}">
                <a14:useLocalDpi xmlns:a14="http://schemas.microsoft.com/office/drawing/2010/main" val="0"/>
              </a:ext>
            </a:extLst>
          </a:blip>
          <a:srcRect l="554" t="13395" b="5652"/>
          <a:stretch/>
        </p:blipFill>
        <p:spPr bwMode="auto">
          <a:xfrm>
            <a:off x="3299058" y="2406237"/>
            <a:ext cx="5358198" cy="2965155"/>
          </a:xfrm>
          <a:prstGeom prst="rect">
            <a:avLst/>
          </a:prstGeom>
          <a:solidFill>
            <a:srgbClr val="FFFFFF">
              <a:shade val="85000"/>
            </a:srgbClr>
          </a:solidFill>
          <a:ln w="88900" cap="sq">
            <a:noFill/>
            <a:miter lim="800000"/>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3555951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55CE2F06-DACB-4966-A202-53F514996C8F}"/>
              </a:ext>
            </a:extLst>
          </p:cNvPr>
          <p:cNvPicPr>
            <a:picLocks noChangeAspect="1" noChangeArrowheads="1"/>
          </p:cNvPicPr>
          <p:nvPr/>
        </p:nvPicPr>
        <p:blipFill>
          <a:blip r:embed="rId2">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25125" y="195118"/>
            <a:ext cx="1218636" cy="1174437"/>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FCAF98DE-0CE4-42C9-A4CF-C6BA9B85FB0A}"/>
              </a:ext>
            </a:extLst>
          </p:cNvPr>
          <p:cNvSpPr/>
          <p:nvPr/>
        </p:nvSpPr>
        <p:spPr>
          <a:xfrm>
            <a:off x="2784452" y="3457508"/>
            <a:ext cx="8452298" cy="1938992"/>
          </a:xfrm>
          <a:prstGeom prst="rect">
            <a:avLst/>
          </a:prstGeom>
        </p:spPr>
        <p:txBody>
          <a:bodyPr wrap="square">
            <a:spAutoFit/>
          </a:bodyPr>
          <a:lstStyle/>
          <a:p>
            <a:pPr marL="342900" indent="-342900" algn="just">
              <a:spcAft>
                <a:spcPts val="0"/>
              </a:spcAft>
              <a:buFont typeface="Arial" panose="020B0604020202020204" pitchFamily="34" charset="0"/>
              <a:buChar char="•"/>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Accessed through </a:t>
            </a:r>
            <a:r>
              <a:rPr lang="en-GB" sz="2400" dirty="0" err="1">
                <a:solidFill>
                  <a:schemeClr val="accent1"/>
                </a:solidFill>
                <a:latin typeface="Calibri" panose="020F0502020204030204" pitchFamily="34" charset="0"/>
                <a:ea typeface="Calibri" panose="020F0502020204030204" pitchFamily="34" charset="0"/>
                <a:cs typeface="Times New Roman" panose="02020603050405020304" pitchFamily="18" charset="0"/>
              </a:rPr>
              <a:t>Hwb</a:t>
            </a: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 accounts</a:t>
            </a: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spcAft>
                <a:spcPts val="0"/>
              </a:spcAft>
              <a:buFont typeface="Arial" panose="020B0604020202020204" pitchFamily="34" charset="0"/>
              <a:buChar char="•"/>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Blends learning in the classroom with home learning</a:t>
            </a: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spcAft>
                <a:spcPts val="0"/>
              </a:spcAft>
              <a:buFont typeface="Arial" panose="020B0604020202020204" pitchFamily="34" charset="0"/>
              <a:buChar char="•"/>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All pupils receive individual </a:t>
            </a:r>
            <a:r>
              <a:rPr lang="en-GB" sz="2400" dirty="0" err="1">
                <a:solidFill>
                  <a:schemeClr val="accent1"/>
                </a:solidFill>
                <a:latin typeface="Calibri" panose="020F0502020204030204" pitchFamily="34" charset="0"/>
                <a:ea typeface="Calibri" panose="020F0502020204030204" pitchFamily="34" charset="0"/>
                <a:cs typeface="Times New Roman" panose="02020603050405020304" pitchFamily="18" charset="0"/>
              </a:rPr>
              <a:t>Hwb</a:t>
            </a: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 log ins</a:t>
            </a:r>
          </a:p>
        </p:txBody>
      </p:sp>
      <p:pic>
        <p:nvPicPr>
          <p:cNvPr id="4106" name="Picture 10" descr="Google Classroom, HD Png Download , Transparent Png Image - PNGitem">
            <a:extLst>
              <a:ext uri="{FF2B5EF4-FFF2-40B4-BE49-F238E27FC236}">
                <a16:creationId xmlns:a16="http://schemas.microsoft.com/office/drawing/2014/main" id="{599105E9-4E25-4FA9-92CC-041089218A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6317" y="197875"/>
            <a:ext cx="2739366" cy="2876960"/>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66319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EFC80F65-D9B0-421B-B999-DA560F32AD26}"/>
              </a:ext>
            </a:extLst>
          </p:cNvPr>
          <p:cNvPicPr>
            <a:picLocks noChangeAspect="1" noChangeArrowheads="1"/>
          </p:cNvPicPr>
          <p:nvPr/>
        </p:nvPicPr>
        <p:blipFill>
          <a:blip r:embed="rId2">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25125" y="195118"/>
            <a:ext cx="1218636" cy="117443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0" descr="Google Classroom, HD Png Download , Transparent Png Image - PNGitem">
            <a:extLst>
              <a:ext uri="{FF2B5EF4-FFF2-40B4-BE49-F238E27FC236}">
                <a16:creationId xmlns:a16="http://schemas.microsoft.com/office/drawing/2014/main" id="{781532CE-A307-4FD6-BC74-3D7D399E51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239" y="119704"/>
            <a:ext cx="1363745" cy="1432244"/>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10262BB0-978A-4AF9-93CF-7260A4AA688F}"/>
              </a:ext>
            </a:extLst>
          </p:cNvPr>
          <p:cNvSpPr/>
          <p:nvPr/>
        </p:nvSpPr>
        <p:spPr>
          <a:xfrm>
            <a:off x="274106" y="1708920"/>
            <a:ext cx="6231627" cy="4893647"/>
          </a:xfrm>
          <a:prstGeom prst="rect">
            <a:avLst/>
          </a:prstGeom>
        </p:spPr>
        <p:txBody>
          <a:bodyPr wrap="square">
            <a:spAutoFit/>
          </a:bodyPr>
          <a:lstStyle/>
          <a:p>
            <a:pPr algn="just">
              <a:spcAft>
                <a:spcPts val="0"/>
              </a:spcAft>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Google Classrooms is an online space for teachers and students to record and share learning resources and responses to learning.</a:t>
            </a: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Classrooms gives students a place to document their learning, work collaboratively and easily share learning with their teacher.</a:t>
            </a: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endPar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Each student gets their own storage space, access to Google tools and can be accessed both in school and at home.</a:t>
            </a:r>
          </a:p>
        </p:txBody>
      </p:sp>
      <p:pic>
        <p:nvPicPr>
          <p:cNvPr id="7" name="Picture 6">
            <a:extLst>
              <a:ext uri="{FF2B5EF4-FFF2-40B4-BE49-F238E27FC236}">
                <a16:creationId xmlns:a16="http://schemas.microsoft.com/office/drawing/2014/main" id="{19E0DCEF-E3DA-4135-9257-1DA367754241}"/>
              </a:ext>
            </a:extLst>
          </p:cNvPr>
          <p:cNvPicPr>
            <a:picLocks noChangeAspect="1"/>
          </p:cNvPicPr>
          <p:nvPr/>
        </p:nvPicPr>
        <p:blipFill rotWithShape="1">
          <a:blip r:embed="rId4"/>
          <a:srcRect l="19175" t="14571" r="20284" b="8866"/>
          <a:stretch/>
        </p:blipFill>
        <p:spPr>
          <a:xfrm>
            <a:off x="6648272" y="1470062"/>
            <a:ext cx="5269622" cy="513250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4004208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F676611-8E74-4FC6-BB39-32BB4751748A}"/>
              </a:ext>
            </a:extLst>
          </p:cNvPr>
          <p:cNvPicPr>
            <a:picLocks noChangeAspect="1" noChangeArrowheads="1"/>
          </p:cNvPicPr>
          <p:nvPr/>
        </p:nvPicPr>
        <p:blipFill>
          <a:blip r:embed="rId2">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25125" y="195118"/>
            <a:ext cx="1218636" cy="117443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0" descr="Google Classroom, HD Png Download , Transparent Png Image - PNGitem">
            <a:extLst>
              <a:ext uri="{FF2B5EF4-FFF2-40B4-BE49-F238E27FC236}">
                <a16:creationId xmlns:a16="http://schemas.microsoft.com/office/drawing/2014/main" id="{1BD54DAF-D2ED-4D16-99EB-96BD0957D4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239" y="119704"/>
            <a:ext cx="1363745" cy="1432244"/>
          </a:xfrm>
          <a:prstGeom prst="ellipse">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76E4DC04-D7F8-4E7D-9B55-541624FFBDB9}"/>
              </a:ext>
            </a:extLst>
          </p:cNvPr>
          <p:cNvSpPr/>
          <p:nvPr/>
        </p:nvSpPr>
        <p:spPr>
          <a:xfrm>
            <a:off x="237877" y="5116206"/>
            <a:ext cx="5181600" cy="1569660"/>
          </a:xfrm>
          <a:prstGeom prst="rect">
            <a:avLst/>
          </a:prstGeom>
        </p:spPr>
        <p:txBody>
          <a:bodyPr wrap="square">
            <a:spAutoFit/>
          </a:bodyPr>
          <a:lstStyle/>
          <a:p>
            <a:pPr algn="just">
              <a:spcAft>
                <a:spcPts val="0"/>
              </a:spcAft>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Learning log activities will be posted on Google Classrooms weekly and can be accessed at home in the same way pupils would access in the classroom.</a:t>
            </a:r>
          </a:p>
        </p:txBody>
      </p:sp>
      <p:pic>
        <p:nvPicPr>
          <p:cNvPr id="6" name="Picture 5">
            <a:extLst>
              <a:ext uri="{FF2B5EF4-FFF2-40B4-BE49-F238E27FC236}">
                <a16:creationId xmlns:a16="http://schemas.microsoft.com/office/drawing/2014/main" id="{B9B2CE23-843B-479C-8C5A-5B1DFEA7D504}"/>
              </a:ext>
            </a:extLst>
          </p:cNvPr>
          <p:cNvPicPr>
            <a:picLocks noChangeAspect="1"/>
          </p:cNvPicPr>
          <p:nvPr/>
        </p:nvPicPr>
        <p:blipFill rotWithShape="1">
          <a:blip r:embed="rId4"/>
          <a:srcRect l="26830" t="14296" r="27087" b="10928"/>
          <a:stretch/>
        </p:blipFill>
        <p:spPr>
          <a:xfrm>
            <a:off x="1485023" y="1369555"/>
            <a:ext cx="3976240" cy="362931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Rectangle 6">
            <a:extLst>
              <a:ext uri="{FF2B5EF4-FFF2-40B4-BE49-F238E27FC236}">
                <a16:creationId xmlns:a16="http://schemas.microsoft.com/office/drawing/2014/main" id="{3508DF4F-FAAA-490F-8E69-34EBA38C97E4}"/>
              </a:ext>
            </a:extLst>
          </p:cNvPr>
          <p:cNvSpPr/>
          <p:nvPr/>
        </p:nvSpPr>
        <p:spPr>
          <a:xfrm>
            <a:off x="5696933" y="1369555"/>
            <a:ext cx="6096000" cy="1200329"/>
          </a:xfrm>
          <a:prstGeom prst="rect">
            <a:avLst/>
          </a:prstGeom>
        </p:spPr>
        <p:txBody>
          <a:bodyPr>
            <a:spAutoFit/>
          </a:bodyPr>
          <a:lstStyle/>
          <a:p>
            <a:pPr algn="just">
              <a:spcAft>
                <a:spcPts val="0"/>
              </a:spcAft>
            </a:pPr>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Pupils can respond directly on Google Classrooms using the available tools and ‘hand in’ to their teacher. </a:t>
            </a:r>
          </a:p>
        </p:txBody>
      </p:sp>
      <p:sp>
        <p:nvSpPr>
          <p:cNvPr id="8" name="Rectangle 7">
            <a:extLst>
              <a:ext uri="{FF2B5EF4-FFF2-40B4-BE49-F238E27FC236}">
                <a16:creationId xmlns:a16="http://schemas.microsoft.com/office/drawing/2014/main" id="{05CF8C98-1649-4816-9848-5EFBBB223E88}"/>
              </a:ext>
            </a:extLst>
          </p:cNvPr>
          <p:cNvSpPr/>
          <p:nvPr/>
        </p:nvSpPr>
        <p:spPr>
          <a:xfrm>
            <a:off x="5763858" y="3525460"/>
            <a:ext cx="3251311" cy="3046988"/>
          </a:xfrm>
          <a:prstGeom prst="rect">
            <a:avLst/>
          </a:prstGeom>
        </p:spPr>
        <p:txBody>
          <a:bodyPr wrap="square">
            <a:spAutoFit/>
          </a:bodyPr>
          <a:lstStyle/>
          <a:p>
            <a:r>
              <a:rPr lang="en-GB" sz="24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If work is undertaken on paper, the expectation is that photographs of these tasks are taken and uploaded rather than handing in learning log books as was the tradition in the past. </a:t>
            </a:r>
            <a:endParaRPr lang="en-GB" sz="2400" dirty="0"/>
          </a:p>
        </p:txBody>
      </p:sp>
      <p:pic>
        <p:nvPicPr>
          <p:cNvPr id="9" name="Picture 8">
            <a:extLst>
              <a:ext uri="{FF2B5EF4-FFF2-40B4-BE49-F238E27FC236}">
                <a16:creationId xmlns:a16="http://schemas.microsoft.com/office/drawing/2014/main" id="{E5E44BF5-EF32-45F7-B69B-95238FA0B4E9}"/>
              </a:ext>
            </a:extLst>
          </p:cNvPr>
          <p:cNvPicPr>
            <a:picLocks noChangeAspect="1"/>
          </p:cNvPicPr>
          <p:nvPr/>
        </p:nvPicPr>
        <p:blipFill rotWithShape="1">
          <a:blip r:embed="rId5"/>
          <a:srcRect l="78247" t="12784" b="31271"/>
          <a:stretch/>
        </p:blipFill>
        <p:spPr>
          <a:xfrm>
            <a:off x="9216273" y="2369762"/>
            <a:ext cx="2652074" cy="383671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38873024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A0D5ACCE55A234AB637D6715749661D" ma:contentTypeVersion="36" ma:contentTypeDescription="Create a new document." ma:contentTypeScope="" ma:versionID="66cc4d7925cd99522be2cd03d575d09a">
  <xsd:schema xmlns:xsd="http://www.w3.org/2001/XMLSchema" xmlns:xs="http://www.w3.org/2001/XMLSchema" xmlns:p="http://schemas.microsoft.com/office/2006/metadata/properties" xmlns:ns3="83cbc07c-702c-4c8e-9417-cafc7d973d7c" xmlns:ns4="7c2832c6-d193-4632-9700-72bb2edba9e4" targetNamespace="http://schemas.microsoft.com/office/2006/metadata/properties" ma:root="true" ma:fieldsID="0bda8e02b4ba708f6f6913e624f53ab8" ns3:_="" ns4:_="">
    <xsd:import namespace="83cbc07c-702c-4c8e-9417-cafc7d973d7c"/>
    <xsd:import namespace="7c2832c6-d193-4632-9700-72bb2edba9e4"/>
    <xsd:element name="properties">
      <xsd:complexType>
        <xsd:sequence>
          <xsd:element name="documentManagement">
            <xsd:complexType>
              <xsd:all>
                <xsd:element ref="ns3:SharedWithUsers" minOccurs="0"/>
                <xsd:element ref="ns3:SharedWithDetails" minOccurs="0"/>
                <xsd:element ref="ns3:SharingHintHash" minOccurs="0"/>
                <xsd:element ref="ns4:NotebookType" minOccurs="0"/>
                <xsd:element ref="ns4:FolderType" minOccurs="0"/>
                <xsd:element ref="ns4:Owner" minOccurs="0"/>
                <xsd:element ref="ns4:DefaultSectionNames" minOccurs="0"/>
                <xsd:element ref="ns4:AppVersion" minOccurs="0"/>
                <xsd:element ref="ns4:Teachers" minOccurs="0"/>
                <xsd:element ref="ns4:Students" minOccurs="0"/>
                <xsd:element ref="ns4:Student_Groups" minOccurs="0"/>
                <xsd:element ref="ns4:Invited_Teachers" minOccurs="0"/>
                <xsd:element ref="ns4:Invited_Students" minOccurs="0"/>
                <xsd:element ref="ns4:Self_Registration_Enabled" minOccurs="0"/>
                <xsd:element ref="ns4:Has_Teacher_Only_SectionGroup"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Location" minOccurs="0"/>
                <xsd:element ref="ns4:MediaServiceAutoTags" minOccurs="0"/>
                <xsd:element ref="ns4:MediaServiceOCR" minOccurs="0"/>
                <xsd:element ref="ns4:MediaServiceEventHashCode" minOccurs="0"/>
                <xsd:element ref="ns4:MediaServiceGenerationTime" minOccurs="0"/>
                <xsd:element ref="ns4:MediaServiceAutoKeyPoints" minOccurs="0"/>
                <xsd:element ref="ns4:MediaServiceKeyPoints" minOccurs="0"/>
                <xsd:element ref="ns4:CultureName" minOccurs="0"/>
                <xsd:element ref="ns4:TeamsChannelId" minOccurs="0"/>
                <xsd:element ref="ns4:Math_Settings" minOccurs="0"/>
                <xsd:element ref="ns4:Templates" minOccurs="0"/>
                <xsd:element ref="ns4:Distribution_Groups" minOccurs="0"/>
                <xsd:element ref="ns4:LMS_Mappings" minOccurs="0"/>
                <xsd:element ref="ns4:Self_Registration_Enabled0" minOccurs="0"/>
                <xsd:element ref="ns4:Is_Collaboration_Space_Locked" minOccurs="0"/>
                <xsd:element ref="ns4:IsNotebookLocke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3cbc07c-702c-4c8e-9417-cafc7d973d7c"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element name="LastSharedByUser" ma:index="23" nillable="true" ma:displayName="Last Shared By User" ma:description="" ma:internalName="LastSharedByUser" ma:readOnly="true">
      <xsd:simpleType>
        <xsd:restriction base="dms:Note">
          <xsd:maxLength value="255"/>
        </xsd:restriction>
      </xsd:simpleType>
    </xsd:element>
    <xsd:element name="LastSharedByTime" ma:index="24"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c2832c6-d193-4632-9700-72bb2edba9e4" elementFormDefault="qualified">
    <xsd:import namespace="http://schemas.microsoft.com/office/2006/documentManagement/types"/>
    <xsd:import namespace="http://schemas.microsoft.com/office/infopath/2007/PartnerControls"/>
    <xsd:element name="NotebookType" ma:index="11" nillable="true" ma:displayName="Notebook Type" ma:internalName="NotebookType">
      <xsd:simpleType>
        <xsd:restriction base="dms:Text"/>
      </xsd:simpleType>
    </xsd:element>
    <xsd:element name="FolderType" ma:index="12" nillable="true" ma:displayName="Folder Type" ma:internalName="FolderType">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14" nillable="true" ma:displayName="Default Section Names" ma:internalName="DefaultSectionNames">
      <xsd:simpleType>
        <xsd:restriction base="dms:Note">
          <xsd:maxLength value="255"/>
        </xsd:restriction>
      </xsd:simpleType>
    </xsd:element>
    <xsd:element name="AppVersion" ma:index="15" nillable="true" ma:displayName="App Version" ma:internalName="AppVersion">
      <xsd:simpleType>
        <xsd:restriction base="dms:Text"/>
      </xsd:simpleType>
    </xsd:element>
    <xsd:element name="Teachers" ma:index="16"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17"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18"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19" nillable="true" ma:displayName="Invited Teachers" ma:internalName="Invited_Teachers">
      <xsd:simpleType>
        <xsd:restriction base="dms:Note">
          <xsd:maxLength value="255"/>
        </xsd:restriction>
      </xsd:simpleType>
    </xsd:element>
    <xsd:element name="Invited_Students" ma:index="20" nillable="true" ma:displayName="Invited Students" ma:internalName="Invited_Students">
      <xsd:simpleType>
        <xsd:restriction base="dms:Note">
          <xsd:maxLength value="255"/>
        </xsd:restriction>
      </xsd:simpleType>
    </xsd:element>
    <xsd:element name="Self_Registration_Enabled" ma:index="21" nillable="true" ma:displayName="Self_Registration_Enabled" ma:internalName="Self_Registration_Enabled">
      <xsd:simpleType>
        <xsd:restriction base="dms:Boolean"/>
      </xsd:simpleType>
    </xsd:element>
    <xsd:element name="Has_Teacher_Only_SectionGroup" ma:index="22" nillable="true" ma:displayName="Has Teacher Only SectionGroup" ma:internalName="Has_Teacher_Only_SectionGroup">
      <xsd:simpleType>
        <xsd:restriction base="dms:Boolean"/>
      </xsd:simpleType>
    </xsd:element>
    <xsd:element name="MediaServiceMetadata" ma:index="25" nillable="true" ma:displayName="MediaServiceMetadata" ma:description="" ma:hidden="true" ma:internalName="MediaServiceMetadata" ma:readOnly="true">
      <xsd:simpleType>
        <xsd:restriction base="dms:Note"/>
      </xsd:simpleType>
    </xsd:element>
    <xsd:element name="MediaServiceFastMetadata" ma:index="26" nillable="true" ma:displayName="MediaServiceFastMetadata" ma:description="" ma:hidden="true" ma:internalName="MediaServiceFastMetadata" ma:readOnly="true">
      <xsd:simpleType>
        <xsd:restriction base="dms:Note"/>
      </xsd:simpleType>
    </xsd:element>
    <xsd:element name="MediaServiceDateTaken" ma:index="27" nillable="true" ma:displayName="MediaServiceDateTaken" ma:hidden="true" ma:internalName="MediaServiceDateTaken" ma:readOnly="true">
      <xsd:simpleType>
        <xsd:restriction base="dms:Text"/>
      </xsd:simpleType>
    </xsd:element>
    <xsd:element name="MediaServiceLocation" ma:index="28" nillable="true" ma:displayName="MediaServiceLocation" ma:internalName="MediaServiceLocation" ma:readOnly="true">
      <xsd:simpleType>
        <xsd:restriction base="dms:Text"/>
      </xsd:simpleType>
    </xsd:element>
    <xsd:element name="MediaServiceAutoTags" ma:index="29" nillable="true" ma:displayName="MediaServiceAutoTags" ma:internalName="MediaServiceAutoTags" ma:readOnly="true">
      <xsd:simpleType>
        <xsd:restriction base="dms:Text"/>
      </xsd:simpleType>
    </xsd:element>
    <xsd:element name="MediaServiceOCR" ma:index="30" nillable="true" ma:displayName="MediaServiceOCR" ma:internalName="MediaServiceOCR" ma:readOnly="true">
      <xsd:simpleType>
        <xsd:restriction base="dms:Note">
          <xsd:maxLength value="255"/>
        </xsd:restriction>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AutoKeyPoints" ma:index="33" nillable="true" ma:displayName="MediaServiceAutoKeyPoints" ma:hidden="true" ma:internalName="MediaServiceAutoKeyPoints" ma:readOnly="true">
      <xsd:simpleType>
        <xsd:restriction base="dms:Note"/>
      </xsd:simpleType>
    </xsd:element>
    <xsd:element name="MediaServiceKeyPoints" ma:index="34" nillable="true" ma:displayName="KeyPoints" ma:internalName="MediaServiceKeyPoints" ma:readOnly="true">
      <xsd:simpleType>
        <xsd:restriction base="dms:Note">
          <xsd:maxLength value="255"/>
        </xsd:restriction>
      </xsd:simpleType>
    </xsd:element>
    <xsd:element name="CultureName" ma:index="35" nillable="true" ma:displayName="Culture Name" ma:internalName="CultureName">
      <xsd:simpleType>
        <xsd:restriction base="dms:Text"/>
      </xsd:simpleType>
    </xsd:element>
    <xsd:element name="TeamsChannelId" ma:index="36" nillable="true" ma:displayName="Teams Channel Id" ma:internalName="TeamsChannelId">
      <xsd:simpleType>
        <xsd:restriction base="dms:Text"/>
      </xsd:simpleType>
    </xsd:element>
    <xsd:element name="Math_Settings" ma:index="37" nillable="true" ma:displayName="Math Settings" ma:internalName="Math_Settings">
      <xsd:simpleType>
        <xsd:restriction base="dms:Text"/>
      </xsd:simpleType>
    </xsd:element>
    <xsd:element name="Templates" ma:index="38" nillable="true" ma:displayName="Templates" ma:internalName="Templates">
      <xsd:simpleType>
        <xsd:restriction base="dms:Note">
          <xsd:maxLength value="255"/>
        </xsd:restriction>
      </xsd:simpleType>
    </xsd:element>
    <xsd:element name="Distribution_Groups" ma:index="39" nillable="true" ma:displayName="Distribution Groups" ma:internalName="Distribution_Groups">
      <xsd:simpleType>
        <xsd:restriction base="dms:Note">
          <xsd:maxLength value="255"/>
        </xsd:restriction>
      </xsd:simpleType>
    </xsd:element>
    <xsd:element name="LMS_Mappings" ma:index="40" nillable="true" ma:displayName="LMS Mappings" ma:internalName="LMS_Mappings">
      <xsd:simpleType>
        <xsd:restriction base="dms:Note">
          <xsd:maxLength value="255"/>
        </xsd:restriction>
      </xsd:simpleType>
    </xsd:element>
    <xsd:element name="Self_Registration_Enabled0" ma:index="41" nillable="true" ma:displayName="Self Registration Enabled" ma:internalName="Self_Registration_Enabled0">
      <xsd:simpleType>
        <xsd:restriction base="dms:Boolean"/>
      </xsd:simpleType>
    </xsd:element>
    <xsd:element name="Is_Collaboration_Space_Locked" ma:index="42" nillable="true" ma:displayName="Is Collaboration Space Locked" ma:internalName="Is_Collaboration_Space_Locked">
      <xsd:simpleType>
        <xsd:restriction base="dms:Boolean"/>
      </xsd:simpleType>
    </xsd:element>
    <xsd:element name="IsNotebookLocked" ma:index="43" nillable="true" ma:displayName="Is Notebook Locked" ma:internalName="IsNotebookLocked">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ppVersion xmlns="7c2832c6-d193-4632-9700-72bb2edba9e4" xsi:nil="true"/>
    <Invited_Teachers xmlns="7c2832c6-d193-4632-9700-72bb2edba9e4" xsi:nil="true"/>
    <IsNotebookLocked xmlns="7c2832c6-d193-4632-9700-72bb2edba9e4" xsi:nil="true"/>
    <FolderType xmlns="7c2832c6-d193-4632-9700-72bb2edba9e4" xsi:nil="true"/>
    <TeamsChannelId xmlns="7c2832c6-d193-4632-9700-72bb2edba9e4" xsi:nil="true"/>
    <Owner xmlns="7c2832c6-d193-4632-9700-72bb2edba9e4">
      <UserInfo>
        <DisplayName/>
        <AccountId xsi:nil="true"/>
        <AccountType/>
      </UserInfo>
    </Owner>
    <Students xmlns="7c2832c6-d193-4632-9700-72bb2edba9e4">
      <UserInfo>
        <DisplayName/>
        <AccountId xsi:nil="true"/>
        <AccountType/>
      </UserInfo>
    </Students>
    <Student_Groups xmlns="7c2832c6-d193-4632-9700-72bb2edba9e4">
      <UserInfo>
        <DisplayName/>
        <AccountId xsi:nil="true"/>
        <AccountType/>
      </UserInfo>
    </Student_Groups>
    <Math_Settings xmlns="7c2832c6-d193-4632-9700-72bb2edba9e4" xsi:nil="true"/>
    <Is_Collaboration_Space_Locked xmlns="7c2832c6-d193-4632-9700-72bb2edba9e4" xsi:nil="true"/>
    <NotebookType xmlns="7c2832c6-d193-4632-9700-72bb2edba9e4" xsi:nil="true"/>
    <Has_Teacher_Only_SectionGroup xmlns="7c2832c6-d193-4632-9700-72bb2edba9e4" xsi:nil="true"/>
    <Self_Registration_Enabled0 xmlns="7c2832c6-d193-4632-9700-72bb2edba9e4" xsi:nil="true"/>
    <DefaultSectionNames xmlns="7c2832c6-d193-4632-9700-72bb2edba9e4" xsi:nil="true"/>
    <Teachers xmlns="7c2832c6-d193-4632-9700-72bb2edba9e4">
      <UserInfo>
        <DisplayName/>
        <AccountId xsi:nil="true"/>
        <AccountType/>
      </UserInfo>
    </Teachers>
    <Templates xmlns="7c2832c6-d193-4632-9700-72bb2edba9e4" xsi:nil="true"/>
    <Invited_Students xmlns="7c2832c6-d193-4632-9700-72bb2edba9e4" xsi:nil="true"/>
    <LMS_Mappings xmlns="7c2832c6-d193-4632-9700-72bb2edba9e4" xsi:nil="true"/>
    <CultureName xmlns="7c2832c6-d193-4632-9700-72bb2edba9e4" xsi:nil="true"/>
    <Distribution_Groups xmlns="7c2832c6-d193-4632-9700-72bb2edba9e4" xsi:nil="true"/>
    <Self_Registration_Enabled xmlns="7c2832c6-d193-4632-9700-72bb2edba9e4" xsi:nil="true"/>
  </documentManagement>
</p:properties>
</file>

<file path=customXml/itemProps1.xml><?xml version="1.0" encoding="utf-8"?>
<ds:datastoreItem xmlns:ds="http://schemas.openxmlformats.org/officeDocument/2006/customXml" ds:itemID="{C922E0C3-E670-486B-92E1-9627D96F25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3cbc07c-702c-4c8e-9417-cafc7d973d7c"/>
    <ds:schemaRef ds:uri="7c2832c6-d193-4632-9700-72bb2edba9e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865ADC0-0B1B-49FC-9BB4-CE62A6C85DC0}">
  <ds:schemaRefs>
    <ds:schemaRef ds:uri="http://schemas.microsoft.com/sharepoint/v3/contenttype/forms"/>
  </ds:schemaRefs>
</ds:datastoreItem>
</file>

<file path=customXml/itemProps3.xml><?xml version="1.0" encoding="utf-8"?>
<ds:datastoreItem xmlns:ds="http://schemas.openxmlformats.org/officeDocument/2006/customXml" ds:itemID="{5A09DF50-45D0-4995-964D-337CF1FF5A8C}">
  <ds:schemaRef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83cbc07c-702c-4c8e-9417-cafc7d973d7c"/>
    <ds:schemaRef ds:uri="7c2832c6-d193-4632-9700-72bb2edba9e4"/>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143</TotalTime>
  <Words>397</Words>
  <Application>Microsoft Office PowerPoint</Application>
  <PresentationFormat>Widescreen</PresentationFormat>
  <Paragraphs>63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Mussa (Christ The King Catholic Primary School)</dc:creator>
  <cp:lastModifiedBy>L Mussa (Christ The King Catholic Primary School)</cp:lastModifiedBy>
  <cp:revision>8</cp:revision>
  <dcterms:created xsi:type="dcterms:W3CDTF">2020-09-17T09:46:03Z</dcterms:created>
  <dcterms:modified xsi:type="dcterms:W3CDTF">2020-09-17T12:09:52Z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0x0101003A0D5ACCE55A234AB637D6715749661D</vt:lpwstr>
  </property>
</Properties>
</file>